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784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2020/2/12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Tb3 </a:t>
            </a:r>
            <a:r>
              <a:rPr lang="en-US" altLang="zh-TW" dirty="0" err="1" smtClean="0"/>
              <a:t>cheatsheet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2/12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3376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On remote pc, </a:t>
            </a:r>
            <a:r>
              <a:rPr lang="en-US" altLang="zh-TW" dirty="0" err="1" smtClean="0"/>
              <a:t>roscore</a:t>
            </a:r>
            <a:r>
              <a:rPr lang="en-US" altLang="zh-TW" dirty="0" smtClean="0"/>
              <a:t> first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set TURTLEBOT3_MODEL=burger</a:t>
            </a:r>
          </a:p>
          <a:p>
            <a:r>
              <a:rPr lang="en-US" altLang="zh-TW" dirty="0"/>
              <a:t>/users/user/</a:t>
            </a:r>
            <a:r>
              <a:rPr lang="en-US" altLang="zh-TW" dirty="0" err="1"/>
              <a:t>ws</a:t>
            </a:r>
            <a:r>
              <a:rPr lang="en-US" altLang="zh-TW" dirty="0"/>
              <a:t>/turtlebot3/</a:t>
            </a:r>
            <a:r>
              <a:rPr lang="en-US" altLang="zh-TW" dirty="0" err="1"/>
              <a:t>devel</a:t>
            </a:r>
            <a:r>
              <a:rPr lang="en-US" altLang="zh-TW" dirty="0"/>
              <a:t>/setup.bat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76295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7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On remote pc to have a screen to control turtlebot3 (tb3)</a:t>
            </a:r>
            <a:endParaRPr lang="zh-TW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3945"/>
            <a:ext cx="60960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2" y="1412776"/>
            <a:ext cx="8676456" cy="263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2" y="5304065"/>
            <a:ext cx="6505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2" y="6091386"/>
            <a:ext cx="61722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823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On remote pc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752947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Press a, tb3 will move</a:t>
            </a:r>
          </a:p>
          <a:p>
            <a:r>
              <a:rPr lang="en-US" altLang="zh-TW" dirty="0" smtClean="0"/>
              <a:t>Press s, tb3 will stop</a:t>
            </a:r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43050"/>
            <a:ext cx="700087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023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Install </a:t>
            </a:r>
            <a:r>
              <a:rPr lang="en-US" altLang="zh-TW" dirty="0" err="1" smtClean="0"/>
              <a:t>rviz</a:t>
            </a:r>
            <a:r>
              <a:rPr lang="en-US" altLang="zh-TW" dirty="0" smtClean="0"/>
              <a:t>, on screen map</a:t>
            </a:r>
            <a:endParaRPr lang="zh-TW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7416824" cy="3262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4248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840489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77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Rviz</a:t>
            </a:r>
            <a:r>
              <a:rPr lang="en-US" altLang="zh-TW" dirty="0" smtClean="0"/>
              <a:t> setting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 smtClean="0"/>
              <a:t>Set fixed-</a:t>
            </a:r>
            <a:r>
              <a:rPr lang="en-US" altLang="zh-TW" sz="2800" dirty="0" err="1" smtClean="0"/>
              <a:t>fram</a:t>
            </a:r>
            <a:r>
              <a:rPr lang="en-US" altLang="zh-TW" sz="2800" dirty="0" smtClean="0"/>
              <a:t> to </a:t>
            </a:r>
            <a:r>
              <a:rPr lang="en-US" altLang="zh-TW" sz="2800" dirty="0" err="1" smtClean="0"/>
              <a:t>odom</a:t>
            </a:r>
            <a:r>
              <a:rPr lang="en-US" altLang="zh-TW" sz="2800" dirty="0" smtClean="0"/>
              <a:t>, and then add </a:t>
            </a:r>
            <a:r>
              <a:rPr lang="en-US" altLang="zh-TW" sz="2800" dirty="0" err="1" smtClean="0"/>
              <a:t>robotmodel</a:t>
            </a:r>
            <a:endParaRPr lang="zh-TW" alt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25823"/>
            <a:ext cx="4411577" cy="3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5814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74" y="2852936"/>
            <a:ext cx="43053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33" y="4466737"/>
            <a:ext cx="20669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347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58</Words>
  <Application>Microsoft Office PowerPoint</Application>
  <PresentationFormat>如螢幕大小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Office 佈景主題</vt:lpstr>
      <vt:lpstr>Tb3 cheatsheet</vt:lpstr>
      <vt:lpstr>On remote pc, roscore first</vt:lpstr>
      <vt:lpstr>On remote pc to have a screen to control turtlebot3 (tb3)</vt:lpstr>
      <vt:lpstr>On remote pc</vt:lpstr>
      <vt:lpstr>Install rviz, on screen map</vt:lpstr>
      <vt:lpstr>Rviz setting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Tb3 cheatsheet</dc:title>
  <dc:creator>USER</dc:creator>
  <cp:lastModifiedBy>USER</cp:lastModifiedBy>
  <cp:revision>5</cp:revision>
  <dcterms:created xsi:type="dcterms:W3CDTF">2020-02-11T23:47:52Z</dcterms:created>
  <dcterms:modified xsi:type="dcterms:W3CDTF">2020-02-12T00:27:02Z</dcterms:modified>
</cp:coreProperties>
</file>