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56" r:id="rId2"/>
    <p:sldId id="356" r:id="rId3"/>
    <p:sldId id="357" r:id="rId4"/>
    <p:sldId id="358" r:id="rId5"/>
    <p:sldId id="359" r:id="rId6"/>
    <p:sldId id="360" r:id="rId7"/>
    <p:sldId id="361" r:id="rId8"/>
    <p:sldId id="362" r:id="rId9"/>
    <p:sldId id="363" r:id="rId10"/>
    <p:sldId id="387" r:id="rId11"/>
    <p:sldId id="365" r:id="rId12"/>
    <p:sldId id="366" r:id="rId13"/>
    <p:sldId id="367" r:id="rId14"/>
    <p:sldId id="364" r:id="rId15"/>
    <p:sldId id="368" r:id="rId16"/>
    <p:sldId id="369" r:id="rId17"/>
    <p:sldId id="370" r:id="rId18"/>
    <p:sldId id="372" r:id="rId19"/>
    <p:sldId id="373" r:id="rId20"/>
    <p:sldId id="374" r:id="rId21"/>
    <p:sldId id="375" r:id="rId22"/>
    <p:sldId id="376" r:id="rId23"/>
    <p:sldId id="381" r:id="rId24"/>
    <p:sldId id="382" r:id="rId25"/>
    <p:sldId id="383" r:id="rId26"/>
    <p:sldId id="371" r:id="rId27"/>
    <p:sldId id="377" r:id="rId28"/>
    <p:sldId id="378" r:id="rId29"/>
    <p:sldId id="379" r:id="rId30"/>
    <p:sldId id="380" r:id="rId31"/>
    <p:sldId id="386" r:id="rId32"/>
    <p:sldId id="384" r:id="rId33"/>
    <p:sldId id="385" r:id="rId34"/>
    <p:sldId id="390" r:id="rId35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30" d="100"/>
          <a:sy n="130" d="100"/>
        </p:scale>
        <p:origin x="744" y="13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56D58B-D410-4028-9B34-27CDD2C37CFB}" type="datetimeFigureOut">
              <a:rPr lang="zh-TW" altLang="en-US" smtClean="0"/>
              <a:t>2020/2/10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E41656-6C8D-448B-9B59-30FC65DBC29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84645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F7C14-6E5A-4ED5-8891-64D82105C2D9}" type="datetime1">
              <a:rPr lang="zh-TW" altLang="en-US" smtClean="0"/>
              <a:t>2020/2/10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C3177-5B43-4F6C-8FB1-DB270B86B420}" type="datetime1">
              <a:rPr lang="zh-TW" altLang="en-US" smtClean="0"/>
              <a:t>2020/2/10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0A6D7-B1A3-48E0-839A-F0D788106464}" type="datetime1">
              <a:rPr lang="zh-TW" altLang="en-US" smtClean="0"/>
              <a:t>2020/2/10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6A0F1-6F31-43BA-A063-33786FD93B0D}" type="datetime1">
              <a:rPr lang="zh-TW" altLang="en-US" smtClean="0"/>
              <a:t>2020/2/10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5A49D-142D-4FF5-84BC-9FE8D67EA2CD}" type="datetime1">
              <a:rPr lang="zh-TW" altLang="en-US" smtClean="0"/>
              <a:t>2020/2/10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6016C-1906-4242-BFD0-838B79802DDF}" type="datetime1">
              <a:rPr lang="zh-TW" altLang="en-US" smtClean="0"/>
              <a:t>2020/2/10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86A70-CBE3-4F4A-B728-43F9D5B61DC7}" type="datetime1">
              <a:rPr lang="zh-TW" altLang="en-US" smtClean="0"/>
              <a:t>2020/2/10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C5D29-71A8-4558-A9B0-A4BF42FAF78C}" type="datetime1">
              <a:rPr lang="zh-TW" altLang="en-US" smtClean="0"/>
              <a:t>2020/2/10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1D160-E2DC-4B01-9385-D6C9CD7C6E14}" type="datetime1">
              <a:rPr lang="zh-TW" altLang="en-US" smtClean="0"/>
              <a:t>2020/2/10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EDF17-4B21-4A26-8469-D23D8D2C7C52}" type="datetime1">
              <a:rPr lang="zh-TW" altLang="en-US" smtClean="0"/>
              <a:t>2020/2/10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4830A-152B-4CBC-B7D6-05AD00C74502}" type="datetime1">
              <a:rPr lang="zh-TW" altLang="en-US" smtClean="0"/>
              <a:t>2020/2/10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956D55-92C3-4902-A32B-C46000325B43}" type="datetime1">
              <a:rPr lang="zh-TW" altLang="en-US" smtClean="0"/>
              <a:t>2020/2/10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emanual.robotis.com/docs/en/platform/turtlebot3/specifications/#specifications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s://wiki.ros.org/ROS/Tutorials/MultipleMachines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ms-iot.github.io/ROSOnWindows/Turtlebot/Turtlebot3.html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ros.org/action/fullsearch/ROS/NetworkSetup?action=fullsearch&amp;context=180&amp;value=linkto:%22ROS/NetworkSetup%22" TargetMode="External"/><Relationship Id="rId2" Type="http://schemas.openxmlformats.org/officeDocument/2006/relationships/hyperlink" Target="https://wiki.ros.org/ROS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emanual.robotis.com/docs/en/platform/turtlebot3/basic_examples/#obstacle-detection" TargetMode="External"/><Relationship Id="rId2" Type="http://schemas.openxmlformats.org/officeDocument/2006/relationships/hyperlink" Target="http://emanual.robotis.com/docs/en/platform/turtlebot3/basic_examples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emanual.robotis.com/docs/en/platform/turtlebot3/basic_examples/#point-operation" TargetMode="Externa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hyperlink" Target="http://emanual.robotis.com/docs/en/platform/turtlebot3/appendix_raspi_cam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hyperlink" Target="http://emanual.robotis.com/docs/en/platform/turtlebot3/appendix_raspi_cam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 smtClean="0"/>
              <a:t>ROS turtlebot3 </a:t>
            </a:r>
            <a:r>
              <a:rPr lang="en-US" altLang="zh-TW" dirty="0"/>
              <a:t>o</a:t>
            </a:r>
            <a:r>
              <a:rPr lang="en-US" altLang="zh-TW" dirty="0" smtClean="0"/>
              <a:t>n windows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altLang="zh-TW" dirty="0" smtClean="0"/>
              <a:t>turtlebot3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619883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10</a:t>
            </a:fld>
            <a:endParaRPr lang="zh-TW" altLang="en-US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014"/>
          <a:stretch/>
        </p:blipFill>
        <p:spPr bwMode="auto">
          <a:xfrm>
            <a:off x="0" y="476672"/>
            <a:ext cx="9144000" cy="4989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10383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11</a:t>
            </a:fld>
            <a:endParaRPr lang="zh-TW" altLang="en-US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882" y="1386270"/>
            <a:ext cx="9027117" cy="394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52986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Tb3 in 911lab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>
                <a:hlinkClick r:id="rId2"/>
              </a:rPr>
              <a:t>http://emanual.robotis.com/docs/en/platform/turtlebot3/specifications/#</a:t>
            </a:r>
            <a:r>
              <a:rPr lang="en-US" altLang="zh-TW" dirty="0" smtClean="0">
                <a:hlinkClick r:id="rId2"/>
              </a:rPr>
              <a:t>specifications</a:t>
            </a:r>
            <a:endParaRPr lang="en-US" altLang="zh-TW" dirty="0" smtClean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12</a:t>
            </a:fld>
            <a:endParaRPr lang="zh-TW" altLang="en-U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715771"/>
            <a:ext cx="3033481" cy="3962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3968" y="2719297"/>
            <a:ext cx="1995960" cy="3960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2239" y="3084715"/>
            <a:ext cx="3620306" cy="3389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964629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13</a:t>
            </a:fld>
            <a:endParaRPr lang="zh-TW" altLang="en-US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56792"/>
            <a:ext cx="6925025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420888"/>
            <a:ext cx="3678810" cy="4065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86887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14</a:t>
            </a:fld>
            <a:endParaRPr lang="zh-TW" altLang="en-US"/>
          </a:p>
        </p:txBody>
      </p:sp>
      <p:pic>
        <p:nvPicPr>
          <p:cNvPr id="5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72816"/>
            <a:ext cx="8776362" cy="231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文字方塊 5"/>
          <p:cNvSpPr txBox="1"/>
          <p:nvPr/>
        </p:nvSpPr>
        <p:spPr>
          <a:xfrm>
            <a:off x="539552" y="4323410"/>
            <a:ext cx="770485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/>
              <a:t>Except  for pc setup, other setups  have been done.</a:t>
            </a:r>
          </a:p>
          <a:p>
            <a:r>
              <a:rPr lang="en-US" altLang="zh-TW" dirty="0" smtClean="0"/>
              <a:t>Need to do </a:t>
            </a:r>
            <a:r>
              <a:rPr lang="en-US" altLang="zh-TW" dirty="0" err="1" smtClean="0"/>
              <a:t>wi-fi</a:t>
            </a:r>
            <a:r>
              <a:rPr lang="en-US" altLang="zh-TW" dirty="0" smtClean="0"/>
              <a:t> connection setting</a:t>
            </a:r>
          </a:p>
          <a:p>
            <a:endParaRPr lang="en-US" altLang="zh-TW" dirty="0"/>
          </a:p>
          <a:p>
            <a:pPr marL="342900" indent="-342900">
              <a:buAutoNum type="arabicPeriod"/>
            </a:pPr>
            <a:r>
              <a:rPr lang="en-US" altLang="zh-TW" dirty="0" smtClean="0"/>
              <a:t>Connect </a:t>
            </a:r>
            <a:r>
              <a:rPr lang="en-US" altLang="zh-TW" dirty="0" err="1" smtClean="0"/>
              <a:t>hdmi</a:t>
            </a:r>
            <a:endParaRPr lang="en-US" altLang="zh-TW" dirty="0" smtClean="0"/>
          </a:p>
          <a:p>
            <a:pPr marL="342900" indent="-342900">
              <a:buAutoNum type="arabicPeriod"/>
            </a:pPr>
            <a:r>
              <a:rPr lang="en-US" altLang="zh-TW" dirty="0" smtClean="0"/>
              <a:t>Turn on switch</a:t>
            </a:r>
          </a:p>
          <a:p>
            <a:pPr marL="342900" indent="-342900">
              <a:buAutoNum type="arabicPeriod"/>
            </a:pPr>
            <a:r>
              <a:rPr lang="zh-TW" altLang="en-US" dirty="0"/>
              <a:t>右上</a:t>
            </a:r>
            <a:r>
              <a:rPr lang="zh-TW" altLang="en-US" dirty="0" smtClean="0"/>
              <a:t>角 </a:t>
            </a:r>
            <a:r>
              <a:rPr lang="en-US" altLang="zh-TW" dirty="0" err="1" smtClean="0"/>
              <a:t>wi-fi</a:t>
            </a:r>
            <a:r>
              <a:rPr lang="en-US" altLang="zh-TW" dirty="0"/>
              <a:t> </a:t>
            </a:r>
            <a:endParaRPr lang="en-US" altLang="zh-TW" dirty="0" smtClean="0"/>
          </a:p>
          <a:p>
            <a:endParaRPr lang="en-US" altLang="zh-TW" dirty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3390810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274638"/>
            <a:ext cx="9036496" cy="1143000"/>
          </a:xfrm>
        </p:spPr>
        <p:txBody>
          <a:bodyPr>
            <a:normAutofit/>
          </a:bodyPr>
          <a:lstStyle/>
          <a:p>
            <a:r>
              <a:rPr lang="en-US" altLang="zh-TW" sz="3200" dirty="0">
                <a:hlinkClick r:id="rId2"/>
              </a:rPr>
              <a:t>https://wiki.ros.org/ROS/Tutorials/MultipleMachines</a:t>
            </a:r>
            <a:endParaRPr lang="zh-TW" altLang="en-US" sz="32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15</a:t>
            </a:fld>
            <a:endParaRPr lang="zh-TW" altLang="en-US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460073"/>
            <a:ext cx="9144000" cy="4345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442723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16</a:t>
            </a:fld>
            <a:endParaRPr lang="zh-TW" altLang="en-US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57350"/>
            <a:ext cx="9144000" cy="2927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647175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17</a:t>
            </a:fld>
            <a:endParaRPr lang="zh-TW" altLang="en-US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19762"/>
            <a:ext cx="6300192" cy="2634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511" y="991"/>
            <a:ext cx="3471938" cy="365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4355" y="2348880"/>
            <a:ext cx="6029325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/>
          <p:nvPr/>
        </p:nvSpPr>
        <p:spPr>
          <a:xfrm>
            <a:off x="4211960" y="2924944"/>
            <a:ext cx="441986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/>
              <a:t>c:\</a:t>
            </a:r>
            <a:r>
              <a:rPr lang="en-US" altLang="zh-TW" dirty="0" smtClean="0"/>
              <a:t>opt\ros\melodic\x64\setup.bat</a:t>
            </a:r>
          </a:p>
          <a:p>
            <a:r>
              <a:rPr lang="en-US" altLang="zh-TW" dirty="0"/>
              <a:t>c:\Users\user\ws\turtlebot3\devel\setup.bat</a:t>
            </a:r>
            <a:endParaRPr lang="zh-TW" alt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57428"/>
            <a:ext cx="7151284" cy="357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90281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18</a:t>
            </a:fld>
            <a:endParaRPr lang="zh-TW" altLang="en-US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09465"/>
            <a:ext cx="8229600" cy="4507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字方塊 2"/>
          <p:cNvSpPr txBox="1"/>
          <p:nvPr/>
        </p:nvSpPr>
        <p:spPr>
          <a:xfrm>
            <a:off x="4716016" y="1556792"/>
            <a:ext cx="41764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solidFill>
                  <a:srgbClr val="FF0000"/>
                </a:solidFill>
              </a:rPr>
              <a:t>Need listener.py is in the current directory!</a:t>
            </a:r>
          </a:p>
          <a:p>
            <a:r>
              <a:rPr lang="en-US" altLang="zh-TW" dirty="0" err="1" smtClean="0">
                <a:solidFill>
                  <a:srgbClr val="FF0000"/>
                </a:solidFill>
              </a:rPr>
              <a:t>roscd</a:t>
            </a:r>
            <a:r>
              <a:rPr lang="en-US" altLang="zh-TW" dirty="0" smtClean="0">
                <a:solidFill>
                  <a:srgbClr val="FF0000"/>
                </a:solidFill>
              </a:rPr>
              <a:t> </a:t>
            </a:r>
            <a:r>
              <a:rPr lang="en-US" altLang="zh-TW" dirty="0" err="1" smtClean="0">
                <a:solidFill>
                  <a:srgbClr val="FF0000"/>
                </a:solidFill>
              </a:rPr>
              <a:t>rospy_tutorials</a:t>
            </a:r>
            <a:r>
              <a:rPr lang="en-US" altLang="zh-TW" dirty="0" smtClean="0">
                <a:solidFill>
                  <a:srgbClr val="FF0000"/>
                </a:solidFill>
              </a:rPr>
              <a:t> </a:t>
            </a:r>
          </a:p>
          <a:p>
            <a:r>
              <a:rPr lang="en-US" altLang="zh-TW" dirty="0" smtClean="0">
                <a:solidFill>
                  <a:srgbClr val="FF0000"/>
                </a:solidFill>
              </a:rPr>
              <a:t>cd  ….</a:t>
            </a:r>
            <a:endParaRPr lang="zh-TW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58707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19</a:t>
            </a:fld>
            <a:endParaRPr lang="zh-TW" altLang="en-US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47307"/>
            <a:ext cx="8229600" cy="3231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16529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274638"/>
            <a:ext cx="8686800" cy="1143000"/>
          </a:xfrm>
        </p:spPr>
        <p:txBody>
          <a:bodyPr>
            <a:normAutofit/>
          </a:bodyPr>
          <a:lstStyle/>
          <a:p>
            <a:r>
              <a:rPr lang="en-US" altLang="zh-TW" sz="2400" dirty="0">
                <a:hlinkClick r:id="rId2"/>
              </a:rPr>
              <a:t>https://ms-iot.github.io/ROSOnWindows/Turtlebot/Turtlebot3.html</a:t>
            </a:r>
            <a:endParaRPr lang="zh-TW" altLang="en-US" sz="24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2</a:t>
            </a:fld>
            <a:endParaRPr lang="zh-TW" alt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39" y="1800114"/>
            <a:ext cx="9010157" cy="4517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02053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20</a:t>
            </a:fld>
            <a:endParaRPr lang="zh-TW" altLang="en-US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8229600" cy="23604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52937"/>
            <a:ext cx="9144000" cy="2600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221585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hlinkClick r:id="rId2"/>
              </a:rPr>
              <a:t>ROS</a:t>
            </a:r>
            <a:r>
              <a:rPr lang="en-US" altLang="zh-TW" dirty="0" smtClean="0"/>
              <a:t>/</a:t>
            </a:r>
            <a:r>
              <a:rPr lang="en-US" altLang="zh-TW" dirty="0" err="1" smtClean="0">
                <a:hlinkClick r:id="rId3" tooltip="点击对这个标题进行全文检索"/>
              </a:rPr>
              <a:t>NetworkSetup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21</a:t>
            </a:fld>
            <a:endParaRPr lang="zh-TW" altLang="en-US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340768"/>
            <a:ext cx="7704856" cy="5379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66557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22</a:t>
            </a:fld>
            <a:endParaRPr lang="zh-TW" altLang="en-US"/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7" y="1700808"/>
            <a:ext cx="9132777" cy="316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386277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23</a:t>
            </a:fld>
            <a:endParaRPr lang="zh-TW" altLang="en-US"/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556792"/>
            <a:ext cx="7416824" cy="4506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003216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Linux find </a:t>
            </a:r>
            <a:r>
              <a:rPr lang="en-US" altLang="zh-TW" dirty="0" err="1" smtClean="0"/>
              <a:t>ip</a:t>
            </a:r>
            <a:r>
              <a:rPr lang="en-US" altLang="zh-TW" dirty="0" smtClean="0"/>
              <a:t>: </a:t>
            </a:r>
            <a:br>
              <a:rPr lang="en-US" altLang="zh-TW" dirty="0" smtClean="0"/>
            </a:br>
            <a:r>
              <a:rPr lang="en-US" altLang="zh-TW" dirty="0" err="1" smtClean="0"/>
              <a:t>ifconfig</a:t>
            </a:r>
            <a:r>
              <a:rPr lang="en-US" altLang="zh-TW" dirty="0" smtClean="0"/>
              <a:t> –a, look for </a:t>
            </a:r>
            <a:r>
              <a:rPr lang="en-US" altLang="zh-TW" dirty="0" err="1" smtClean="0"/>
              <a:t>inet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24</a:t>
            </a:fld>
            <a:endParaRPr lang="zh-TW" altLang="en-US"/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830" y="1296361"/>
            <a:ext cx="9153830" cy="515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8322745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25</a:t>
            </a:fld>
            <a:endParaRPr lang="zh-TW" altLang="en-US"/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640"/>
            <a:ext cx="8538113" cy="6264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字方塊 2"/>
          <p:cNvSpPr txBox="1"/>
          <p:nvPr/>
        </p:nvSpPr>
        <p:spPr>
          <a:xfrm>
            <a:off x="4499992" y="116632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solidFill>
                  <a:srgbClr val="FF0000"/>
                </a:solidFill>
              </a:rPr>
              <a:t>NOT working!</a:t>
            </a:r>
            <a:endParaRPr lang="zh-TW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055137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26</a:t>
            </a:fld>
            <a:endParaRPr lang="zh-TW" altLang="en-US"/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88640"/>
            <a:ext cx="8633325" cy="6264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430173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27</a:t>
            </a:fld>
            <a:endParaRPr lang="zh-TW" altLang="en-US"/>
          </a:p>
        </p:txBody>
      </p:sp>
      <p:pic>
        <p:nvPicPr>
          <p:cNvPr id="245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26" y="1628800"/>
            <a:ext cx="9006296" cy="324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直線接點 4"/>
          <p:cNvCxnSpPr/>
          <p:nvPr/>
        </p:nvCxnSpPr>
        <p:spPr>
          <a:xfrm>
            <a:off x="179512" y="3573016"/>
            <a:ext cx="5688632" cy="136815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接點 6"/>
          <p:cNvCxnSpPr/>
          <p:nvPr/>
        </p:nvCxnSpPr>
        <p:spPr>
          <a:xfrm flipV="1">
            <a:off x="103312" y="3645024"/>
            <a:ext cx="5476800" cy="115270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445056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28</a:t>
            </a:fld>
            <a:endParaRPr lang="zh-TW" altLang="en-US"/>
          </a:p>
        </p:txBody>
      </p:sp>
      <p:pic>
        <p:nvPicPr>
          <p:cNvPr id="2560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993795"/>
            <a:ext cx="8229600" cy="37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809226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29</a:t>
            </a:fld>
            <a:endParaRPr lang="zh-TW" altLang="en-US"/>
          </a:p>
        </p:txBody>
      </p:sp>
      <p:pic>
        <p:nvPicPr>
          <p:cNvPr id="266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56" y="2708920"/>
            <a:ext cx="9089456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字方塊 2"/>
          <p:cNvSpPr txBox="1"/>
          <p:nvPr/>
        </p:nvSpPr>
        <p:spPr>
          <a:xfrm>
            <a:off x="3131840" y="1203059"/>
            <a:ext cx="55446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trike="sngStrike" dirty="0" smtClean="0"/>
              <a:t>In tb3, add/remove program, search l2tp and install l2tp related programs.</a:t>
            </a:r>
          </a:p>
          <a:p>
            <a:r>
              <a:rPr lang="en-US" altLang="zh-TW" strike="sngStrike" dirty="0" smtClean="0"/>
              <a:t>In tb3, </a:t>
            </a:r>
            <a:r>
              <a:rPr lang="en-US" altLang="zh-TW" strike="sngStrike" dirty="0" err="1" smtClean="0"/>
              <a:t>sudo</a:t>
            </a:r>
            <a:r>
              <a:rPr lang="en-US" altLang="zh-TW" strike="sngStrike" dirty="0" smtClean="0"/>
              <a:t> apt-get install </a:t>
            </a:r>
            <a:r>
              <a:rPr lang="en-US" altLang="zh-TW" strike="sngStrike" dirty="0" err="1" smtClean="0"/>
              <a:t>openvpn</a:t>
            </a:r>
            <a:endParaRPr lang="en-US" altLang="zh-TW" strike="sngStrike" dirty="0" smtClean="0"/>
          </a:p>
          <a:p>
            <a:r>
              <a:rPr lang="en-US" altLang="zh-TW" dirty="0" err="1" smtClean="0"/>
              <a:t>Temperarily</a:t>
            </a:r>
            <a:r>
              <a:rPr lang="en-US" altLang="zh-TW" dirty="0" smtClean="0"/>
              <a:t>, disconnect cell phone out connection and firewall. Then, use cell phone as a local </a:t>
            </a:r>
            <a:r>
              <a:rPr lang="en-US" altLang="zh-TW" dirty="0" err="1" smtClean="0"/>
              <a:t>lan</a:t>
            </a:r>
            <a:r>
              <a:rPr lang="en-US" altLang="zh-TW" dirty="0" smtClean="0"/>
              <a:t> router.</a:t>
            </a: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7819338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3</a:t>
            </a:fld>
            <a:endParaRPr lang="zh-TW" alt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60648"/>
            <a:ext cx="7115875" cy="5865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086496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30</a:t>
            </a:fld>
            <a:endParaRPr lang="zh-TW" altLang="en-US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5250"/>
            <a:ext cx="8799123" cy="5277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711365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579296" cy="1143000"/>
          </a:xfrm>
        </p:spPr>
        <p:txBody>
          <a:bodyPr>
            <a:normAutofit/>
          </a:bodyPr>
          <a:lstStyle/>
          <a:p>
            <a:r>
              <a:rPr lang="en-US" altLang="zh-TW" sz="1400" dirty="0">
                <a:hlinkClick r:id="rId2"/>
              </a:rPr>
              <a:t>http://emanual.robotis.com/docs/en/platform/turtlebot3/basic_examples</a:t>
            </a:r>
            <a:r>
              <a:rPr lang="en-US" altLang="zh-TW" sz="1400" dirty="0" smtClean="0">
                <a:hlinkClick r:id="rId2"/>
              </a:rPr>
              <a:t>/</a:t>
            </a:r>
            <a:r>
              <a:rPr lang="en-US" altLang="zh-TW" sz="1400" dirty="0" smtClean="0"/>
              <a:t/>
            </a:r>
            <a:br>
              <a:rPr lang="en-US" altLang="zh-TW" sz="1400" dirty="0" smtClean="0"/>
            </a:br>
            <a:endParaRPr lang="zh-TW" altLang="en-US" sz="14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altLang="zh-TW" dirty="0" smtClean="0"/>
              <a:t>set TURTLEBOT3_MODEL=burger</a:t>
            </a:r>
          </a:p>
          <a:p>
            <a:r>
              <a:rPr lang="en-US" altLang="zh-TW" dirty="0"/>
              <a:t>$</a:t>
            </a:r>
            <a:r>
              <a:rPr lang="en-US" altLang="zh-TW" dirty="0" smtClean="0"/>
              <a:t> </a:t>
            </a:r>
            <a:r>
              <a:rPr lang="en-US" altLang="zh-TW" dirty="0" err="1"/>
              <a:t>roslaunch</a:t>
            </a:r>
            <a:r>
              <a:rPr lang="en-US" altLang="zh-TW" dirty="0"/>
              <a:t> turtlebot3_bringup </a:t>
            </a:r>
            <a:r>
              <a:rPr lang="en-US" altLang="zh-TW" dirty="0" smtClean="0"/>
              <a:t>turtlebot3_remote.launch</a:t>
            </a:r>
          </a:p>
          <a:p>
            <a:r>
              <a:rPr lang="en-US" altLang="zh-TW" b="1" dirty="0"/>
              <a:t>[Remote PC]</a:t>
            </a:r>
            <a:r>
              <a:rPr lang="en-US" altLang="zh-TW" dirty="0"/>
              <a:t> launch the interactive markers file.</a:t>
            </a:r>
          </a:p>
          <a:p>
            <a:r>
              <a:rPr lang="en-US" altLang="zh-TW" dirty="0"/>
              <a:t>$ </a:t>
            </a:r>
            <a:r>
              <a:rPr lang="en-US" altLang="zh-TW" dirty="0" err="1"/>
              <a:t>roslaunch</a:t>
            </a:r>
            <a:r>
              <a:rPr lang="en-US" altLang="zh-TW" dirty="0"/>
              <a:t> turtlebot3_example </a:t>
            </a:r>
            <a:r>
              <a:rPr lang="en-US" altLang="zh-TW" dirty="0" err="1"/>
              <a:t>interactive_markers.launch</a:t>
            </a:r>
            <a:r>
              <a:rPr lang="en-US" altLang="zh-TW" dirty="0"/>
              <a:t> </a:t>
            </a:r>
          </a:p>
          <a:p>
            <a:r>
              <a:rPr lang="en-US" altLang="zh-TW" b="1" dirty="0"/>
              <a:t>[Remote PC]</a:t>
            </a:r>
            <a:r>
              <a:rPr lang="en-US" altLang="zh-TW" dirty="0"/>
              <a:t> Visualize the model in 3D with </a:t>
            </a:r>
            <a:r>
              <a:rPr lang="en-US" altLang="zh-TW" dirty="0" err="1"/>
              <a:t>RViz</a:t>
            </a:r>
            <a:r>
              <a:rPr lang="en-US" altLang="zh-TW" dirty="0"/>
              <a:t>.</a:t>
            </a:r>
          </a:p>
          <a:p>
            <a:r>
              <a:rPr lang="en-US" altLang="zh-TW" strike="sngStrike" dirty="0"/>
              <a:t>$ </a:t>
            </a:r>
            <a:r>
              <a:rPr lang="en-US" altLang="zh-TW" strike="sngStrike" dirty="0" err="1"/>
              <a:t>rosrun</a:t>
            </a:r>
            <a:r>
              <a:rPr lang="en-US" altLang="zh-TW" strike="sngStrike" dirty="0"/>
              <a:t> </a:t>
            </a:r>
            <a:r>
              <a:rPr lang="en-US" altLang="zh-TW" strike="sngStrike" dirty="0" err="1"/>
              <a:t>rviz</a:t>
            </a:r>
            <a:r>
              <a:rPr lang="en-US" altLang="zh-TW" strike="sngStrike" dirty="0"/>
              <a:t> </a:t>
            </a:r>
            <a:r>
              <a:rPr lang="en-US" altLang="zh-TW" strike="sngStrike" dirty="0" err="1"/>
              <a:t>rviz</a:t>
            </a:r>
            <a:r>
              <a:rPr lang="en-US" altLang="zh-TW" strike="sngStrike" dirty="0"/>
              <a:t> -d `</a:t>
            </a:r>
            <a:r>
              <a:rPr lang="en-US" altLang="zh-TW" strike="sngStrike" dirty="0" err="1"/>
              <a:t>rospack</a:t>
            </a:r>
            <a:r>
              <a:rPr lang="en-US" altLang="zh-TW" strike="sngStrike" dirty="0"/>
              <a:t> find turtlebot3_example`/</a:t>
            </a:r>
            <a:r>
              <a:rPr lang="en-US" altLang="zh-TW" strike="sngStrike" dirty="0" err="1" smtClean="0"/>
              <a:t>rviz</a:t>
            </a:r>
            <a:r>
              <a:rPr lang="en-US" altLang="zh-TW" strike="sngStrike" dirty="0" smtClean="0"/>
              <a:t>/turtlebot3_interactive.rviz</a:t>
            </a:r>
          </a:p>
          <a:p>
            <a:r>
              <a:rPr lang="en-US" altLang="zh-TW" dirty="0" err="1"/>
              <a:t>rosrun</a:t>
            </a:r>
            <a:r>
              <a:rPr lang="en-US" altLang="zh-TW" dirty="0"/>
              <a:t> </a:t>
            </a:r>
            <a:r>
              <a:rPr lang="en-US" altLang="zh-TW" dirty="0" err="1"/>
              <a:t>rviz</a:t>
            </a:r>
            <a:r>
              <a:rPr lang="en-US" altLang="zh-TW" dirty="0"/>
              <a:t> </a:t>
            </a:r>
            <a:r>
              <a:rPr lang="en-US" altLang="zh-TW" dirty="0" err="1"/>
              <a:t>rviz</a:t>
            </a:r>
            <a:r>
              <a:rPr lang="en-US" altLang="zh-TW" dirty="0"/>
              <a:t> -d c:\</a:t>
            </a:r>
            <a:r>
              <a:rPr lang="en-US" altLang="zh-TW" dirty="0" smtClean="0"/>
              <a:t>users\user\ws\turtlebot3\src\turtlebot3\turtlebot3\turtlebot3_description\rviz\model.rviz</a:t>
            </a:r>
          </a:p>
          <a:p>
            <a:r>
              <a:rPr lang="en-US" altLang="zh-TW" dirty="0" smtClean="0"/>
              <a:t>#</a:t>
            </a:r>
            <a:r>
              <a:rPr lang="zh-TW" altLang="en-US" dirty="0" smtClean="0"/>
              <a:t>  無機器出現</a:t>
            </a:r>
            <a:r>
              <a:rPr lang="en-US" altLang="zh-TW" smtClean="0"/>
              <a:t>???</a:t>
            </a:r>
            <a:endParaRPr lang="en-US" altLang="zh-TW" dirty="0"/>
          </a:p>
          <a:p>
            <a:r>
              <a:rPr lang="en-US" altLang="zh-TW" b="1" dirty="0">
                <a:hlinkClick r:id="rId3"/>
              </a:rPr>
              <a:t>Obstacle Detection</a:t>
            </a:r>
            <a:endParaRPr lang="en-US" altLang="zh-TW" b="1" dirty="0"/>
          </a:p>
          <a:p>
            <a:r>
              <a:rPr lang="en-US" altLang="zh-TW" dirty="0"/>
              <a:t>The TurtleBot3 can be moved or stopped by LDS data. When the TurtleBot3 moves, it stops when it detects an obstacle ahead.</a:t>
            </a:r>
          </a:p>
          <a:p>
            <a:r>
              <a:rPr lang="en-US" altLang="zh-TW" b="1" dirty="0"/>
              <a:t>[Remote PC]</a:t>
            </a:r>
            <a:r>
              <a:rPr lang="en-US" altLang="zh-TW" dirty="0"/>
              <a:t> Launch the obstacle file.</a:t>
            </a:r>
          </a:p>
          <a:p>
            <a:r>
              <a:rPr lang="en-US" altLang="zh-TW" dirty="0"/>
              <a:t>$ </a:t>
            </a:r>
            <a:r>
              <a:rPr lang="en-US" altLang="zh-TW" dirty="0" err="1"/>
              <a:t>roslaunch</a:t>
            </a:r>
            <a:r>
              <a:rPr lang="en-US" altLang="zh-TW" dirty="0"/>
              <a:t> turtlebot3_example turtlebot3_obstacle.launch </a:t>
            </a:r>
          </a:p>
          <a:p>
            <a:r>
              <a:rPr lang="en-US" altLang="zh-TW" b="1" dirty="0">
                <a:hlinkClick r:id="rId4"/>
              </a:rPr>
              <a:t>Point Operation</a:t>
            </a:r>
            <a:endParaRPr lang="en-US" altLang="zh-TW" b="1" dirty="0"/>
          </a:p>
          <a:p>
            <a:r>
              <a:rPr lang="en-US" altLang="zh-TW" dirty="0"/>
              <a:t>The TurtleBot3 can be moved by 2D point (x, y) and z-angular. For example, if you insert (0.5, 0.3, 60), TurtleBot3 moves to point (x = 0.5m, y = 0.3m) and then rotates 60 deg.</a:t>
            </a:r>
          </a:p>
          <a:p>
            <a:r>
              <a:rPr lang="en-US" altLang="zh-TW" b="1" dirty="0"/>
              <a:t>[Remote PC]</a:t>
            </a:r>
            <a:r>
              <a:rPr lang="en-US" altLang="zh-TW" dirty="0"/>
              <a:t> launch the </a:t>
            </a:r>
            <a:r>
              <a:rPr lang="en-US" altLang="zh-TW" dirty="0" err="1"/>
              <a:t>pointop</a:t>
            </a:r>
            <a:r>
              <a:rPr lang="en-US" altLang="zh-TW" dirty="0"/>
              <a:t> file.</a:t>
            </a:r>
          </a:p>
          <a:p>
            <a:r>
              <a:rPr lang="en-US" altLang="zh-TW" dirty="0"/>
              <a:t>$ </a:t>
            </a:r>
            <a:r>
              <a:rPr lang="en-US" altLang="zh-TW" dirty="0" err="1"/>
              <a:t>roslaunch</a:t>
            </a:r>
            <a:r>
              <a:rPr lang="en-US" altLang="zh-TW" dirty="0"/>
              <a:t> turtlebot3_example </a:t>
            </a:r>
            <a:r>
              <a:rPr lang="en-US" altLang="zh-TW" dirty="0" smtClean="0"/>
              <a:t>turtlebot3_pointop_key.launc</a:t>
            </a:r>
            <a:endParaRPr lang="en-US" altLang="zh-TW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31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6730359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 smtClean="0"/>
              <a:t>rviz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32</a:t>
            </a:fld>
            <a:endParaRPr lang="zh-TW" alt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6233" y="1600200"/>
            <a:ext cx="455153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295386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1143000"/>
          </a:xfrm>
        </p:spPr>
        <p:txBody>
          <a:bodyPr>
            <a:normAutofit/>
          </a:bodyPr>
          <a:lstStyle/>
          <a:p>
            <a:r>
              <a:rPr lang="en-US" altLang="zh-TW" sz="2000" dirty="0">
                <a:hlinkClick r:id="rId2"/>
              </a:rPr>
              <a:t>http://emanual.robotis.com/docs/en/platform/turtlebot3/appendix_raspi_cam/</a:t>
            </a:r>
            <a:endParaRPr lang="zh-TW" altLang="en-US" sz="20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33</a:t>
            </a:fld>
            <a:endParaRPr lang="zh-TW" altLang="en-US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zh-TW" altLang="zh-TW" sz="1000" b="0" i="0" u="none" strike="noStrike" cap="none" normalizeH="0" baseline="0" smtClean="0">
                <a:ln>
                  <a:noFill/>
                </a:ln>
                <a:solidFill>
                  <a:srgbClr val="22B3EB"/>
                </a:solidFill>
                <a:effectLst/>
                <a:latin typeface="Arial Unicode MS" pitchFamily="34" charset="-120"/>
                <a:ea typeface="新細明體" pitchFamily="18" charset="-120"/>
                <a:cs typeface="新細明體" pitchFamily="18" charset="-120"/>
              </a:rPr>
              <a:t>$ </a:t>
            </a:r>
            <a:endParaRPr kumimoji="1" lang="zh-TW" altLang="zh-TW" sz="1200" b="0" i="0" u="none" strike="noStrike" cap="none" normalizeH="0" baseline="0" smtClean="0">
              <a:ln>
                <a:noFill/>
              </a:ln>
              <a:solidFill>
                <a:srgbClr val="B58900"/>
              </a:solidFill>
              <a:effectLst/>
              <a:latin typeface="Arial" pitchFamily="34" charset="0"/>
              <a:ea typeface="新細明體" pitchFamily="18" charset="-120"/>
              <a:cs typeface="新細明體" pitchFamily="18" charset="-12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zh-TW" altLang="zh-TW" sz="1000" b="0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Arial Unicode MS" pitchFamily="34" charset="-120"/>
                <a:ea typeface="新細明體" pitchFamily="18" charset="-120"/>
                <a:cs typeface="新細明體" pitchFamily="18" charset="-120"/>
              </a:rPr>
              <a:t>raspi-config</a:t>
            </a:r>
            <a:r>
              <a:rPr kumimoji="1" lang="zh-TW" altLang="zh-TW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新細明體" pitchFamily="18" charset="-120"/>
                <a:cs typeface="新細明體" pitchFamily="18" charset="-120"/>
              </a:rPr>
              <a:t> </a:t>
            </a:r>
            <a:endParaRPr kumimoji="1" lang="zh-TW" altLang="zh-TW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  <a:cs typeface="新細明體" pitchFamily="18" charset="-12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95536" y="1124744"/>
            <a:ext cx="19543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/>
              <a:t>$ </a:t>
            </a:r>
            <a:r>
              <a:rPr lang="en-US" altLang="zh-TW" dirty="0" err="1"/>
              <a:t>sudo</a:t>
            </a:r>
            <a:r>
              <a:rPr lang="en-US" altLang="zh-TW" dirty="0"/>
              <a:t> </a:t>
            </a:r>
            <a:r>
              <a:rPr lang="en-US" altLang="zh-TW" dirty="0" err="1"/>
              <a:t>raspi-config</a:t>
            </a:r>
            <a:endParaRPr lang="zh-TW" altLang="en-US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1124745"/>
            <a:ext cx="3456383" cy="1930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3004569"/>
            <a:ext cx="3456383" cy="1589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5" y="1124743"/>
            <a:ext cx="3771308" cy="1872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8234" y="2996952"/>
            <a:ext cx="3741099" cy="1455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384491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1143000"/>
          </a:xfrm>
        </p:spPr>
        <p:txBody>
          <a:bodyPr>
            <a:normAutofit/>
          </a:bodyPr>
          <a:lstStyle/>
          <a:p>
            <a:r>
              <a:rPr lang="en-US" altLang="zh-TW" sz="2000" dirty="0">
                <a:hlinkClick r:id="rId2"/>
              </a:rPr>
              <a:t>http://emanual.robotis.com/docs/en/platform/turtlebot3/appendix_raspi_cam/</a:t>
            </a:r>
            <a:endParaRPr lang="zh-TW" altLang="en-US" sz="20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34</a:t>
            </a:fld>
            <a:endParaRPr lang="zh-TW" altLang="en-US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zh-TW" altLang="zh-TW" sz="1000" b="0" i="0" u="none" strike="noStrike" cap="none" normalizeH="0" baseline="0" smtClean="0">
                <a:ln>
                  <a:noFill/>
                </a:ln>
                <a:solidFill>
                  <a:srgbClr val="22B3EB"/>
                </a:solidFill>
                <a:effectLst/>
                <a:latin typeface="Arial Unicode MS" pitchFamily="34" charset="-120"/>
                <a:ea typeface="新細明體" pitchFamily="18" charset="-120"/>
                <a:cs typeface="新細明體" pitchFamily="18" charset="-120"/>
              </a:rPr>
              <a:t>$ </a:t>
            </a:r>
            <a:endParaRPr kumimoji="1" lang="zh-TW" altLang="zh-TW" sz="1200" b="0" i="0" u="none" strike="noStrike" cap="none" normalizeH="0" baseline="0" smtClean="0">
              <a:ln>
                <a:noFill/>
              </a:ln>
              <a:solidFill>
                <a:srgbClr val="B58900"/>
              </a:solidFill>
              <a:effectLst/>
              <a:latin typeface="Arial" pitchFamily="34" charset="0"/>
              <a:ea typeface="新細明體" pitchFamily="18" charset="-120"/>
              <a:cs typeface="新細明體" pitchFamily="18" charset="-12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zh-TW" altLang="zh-TW" sz="1000" b="0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Arial Unicode MS" pitchFamily="34" charset="-120"/>
                <a:ea typeface="新細明體" pitchFamily="18" charset="-120"/>
                <a:cs typeface="新細明體" pitchFamily="18" charset="-120"/>
              </a:rPr>
              <a:t>raspi-config</a:t>
            </a:r>
            <a:r>
              <a:rPr kumimoji="1" lang="zh-TW" altLang="zh-TW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新細明體" pitchFamily="18" charset="-120"/>
                <a:cs typeface="新細明體" pitchFamily="18" charset="-120"/>
              </a:rPr>
              <a:t> </a:t>
            </a:r>
            <a:endParaRPr kumimoji="1" lang="zh-TW" altLang="zh-TW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  <a:cs typeface="新細明體" pitchFamily="18" charset="-120"/>
            </a:endParaRPr>
          </a:p>
        </p:txBody>
      </p:sp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097216"/>
            <a:ext cx="7048717" cy="1857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983415"/>
            <a:ext cx="7048717" cy="1254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293096"/>
            <a:ext cx="7048717" cy="2002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字方塊 2"/>
          <p:cNvSpPr txBox="1"/>
          <p:nvPr/>
        </p:nvSpPr>
        <p:spPr>
          <a:xfrm>
            <a:off x="1259632" y="6295375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/>
              <a:t>/</a:t>
            </a:r>
            <a:r>
              <a:rPr lang="en-US" altLang="zh-TW" dirty="0" err="1" smtClean="0"/>
              <a:t>raspicam_node</a:t>
            </a:r>
            <a:r>
              <a:rPr lang="en-US" altLang="zh-TW" dirty="0" smtClean="0"/>
              <a:t>/image/compressed   there is no </a:t>
            </a:r>
            <a:r>
              <a:rPr lang="en-US" altLang="zh-TW" smtClean="0"/>
              <a:t>raw data!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2921824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This is for </a:t>
            </a:r>
            <a:r>
              <a:rPr lang="en-US" altLang="zh-TW" dirty="0" smtClean="0"/>
              <a:t>SBC related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4</a:t>
            </a:fld>
            <a:endParaRPr lang="zh-TW" altLang="en-US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00808"/>
            <a:ext cx="8588480" cy="4769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12247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5</a:t>
            </a:fld>
            <a:endParaRPr lang="zh-TW" altLang="en-US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80728"/>
            <a:ext cx="8783444" cy="3528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文字方塊 5"/>
          <p:cNvSpPr txBox="1"/>
          <p:nvPr/>
        </p:nvSpPr>
        <p:spPr>
          <a:xfrm>
            <a:off x="288032" y="4581128"/>
            <a:ext cx="86764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# In a catkin </a:t>
            </a:r>
            <a:r>
              <a:rPr lang="en-US" altLang="zh-TW" dirty="0" smtClean="0"/>
              <a:t>workspace, ex. C:\ws\turtlebot3</a:t>
            </a:r>
            <a:endParaRPr lang="en-US" altLang="zh-TW" dirty="0"/>
          </a:p>
          <a:p>
            <a:r>
              <a:rPr lang="en-US" altLang="zh-TW" dirty="0" err="1" smtClean="0"/>
              <a:t>catkin_make</a:t>
            </a:r>
            <a:endParaRPr lang="en-US" altLang="zh-TW" dirty="0" smtClean="0"/>
          </a:p>
          <a:p>
            <a:r>
              <a:rPr lang="en-US" altLang="zh-TW" dirty="0" err="1"/>
              <a:t>catkin_make</a:t>
            </a:r>
            <a:r>
              <a:rPr lang="en-US" altLang="zh-TW" dirty="0"/>
              <a:t> install # (optionally</a:t>
            </a:r>
            <a:r>
              <a:rPr lang="en-US" altLang="zh-TW" dirty="0" smtClean="0"/>
              <a:t>)</a:t>
            </a:r>
          </a:p>
          <a:p>
            <a:r>
              <a:rPr lang="en-US" altLang="zh-TW" dirty="0" smtClean="0"/>
              <a:t># to let </a:t>
            </a:r>
            <a:r>
              <a:rPr lang="en-US" altLang="zh-TW" dirty="0" err="1" smtClean="0"/>
              <a:t>rospack</a:t>
            </a:r>
            <a:r>
              <a:rPr lang="en-US" altLang="zh-TW" dirty="0" smtClean="0"/>
              <a:t> to find the installed packages, need to execute setup.bat at install directory</a:t>
            </a:r>
          </a:p>
          <a:p>
            <a:r>
              <a:rPr lang="en-US" altLang="zh-TW" dirty="0"/>
              <a:t>c:\</a:t>
            </a:r>
            <a:r>
              <a:rPr lang="en-US" altLang="zh-TW" dirty="0" smtClean="0"/>
              <a:t>Users\USER\ws\turtlebot3\install&gt;setup.bat</a:t>
            </a:r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10360677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This is for SBC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6</a:t>
            </a:fld>
            <a:endParaRPr lang="zh-TW" altLang="en-US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196752"/>
            <a:ext cx="7313551" cy="5123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75353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7</a:t>
            </a:fld>
            <a:endParaRPr lang="zh-TW" altLang="en-US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6328"/>
            <a:ext cx="7153647" cy="4639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文字方塊 5"/>
          <p:cNvSpPr txBox="1"/>
          <p:nvPr/>
        </p:nvSpPr>
        <p:spPr>
          <a:xfrm>
            <a:off x="295053" y="4725144"/>
            <a:ext cx="86764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# In a catkin </a:t>
            </a:r>
            <a:r>
              <a:rPr lang="en-US" altLang="zh-TW" dirty="0" smtClean="0"/>
              <a:t>workspace, ex. C:\ws\turtlebot3</a:t>
            </a:r>
            <a:endParaRPr lang="en-US" altLang="zh-TW" dirty="0"/>
          </a:p>
          <a:p>
            <a:r>
              <a:rPr lang="en-US" altLang="zh-TW" dirty="0" err="1" smtClean="0"/>
              <a:t>catkin_make</a:t>
            </a:r>
            <a:endParaRPr lang="en-US" altLang="zh-TW" dirty="0" smtClean="0"/>
          </a:p>
          <a:p>
            <a:r>
              <a:rPr lang="en-US" altLang="zh-TW" dirty="0" err="1"/>
              <a:t>catkin_make</a:t>
            </a:r>
            <a:r>
              <a:rPr lang="en-US" altLang="zh-TW" dirty="0"/>
              <a:t> install # (optionally</a:t>
            </a:r>
            <a:r>
              <a:rPr lang="en-US" altLang="zh-TW" dirty="0" smtClean="0"/>
              <a:t>)</a:t>
            </a:r>
          </a:p>
          <a:p>
            <a:r>
              <a:rPr lang="en-US" altLang="zh-TW" dirty="0" smtClean="0"/>
              <a:t># to let </a:t>
            </a:r>
            <a:r>
              <a:rPr lang="en-US" altLang="zh-TW" dirty="0" err="1" smtClean="0"/>
              <a:t>rospack</a:t>
            </a:r>
            <a:r>
              <a:rPr lang="en-US" altLang="zh-TW" dirty="0" smtClean="0"/>
              <a:t> to find the installed packages, need to execute setup.bat at install directory</a:t>
            </a:r>
          </a:p>
          <a:p>
            <a:r>
              <a:rPr lang="en-US" altLang="zh-TW" dirty="0"/>
              <a:t>c:\</a:t>
            </a:r>
            <a:r>
              <a:rPr lang="en-US" altLang="zh-TW" dirty="0" smtClean="0"/>
              <a:t>Users\USER\ws\turtlebot3\install&gt;setup.bat</a:t>
            </a:r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26688326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8</a:t>
            </a:fld>
            <a:endParaRPr lang="zh-TW" altLang="en-US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88" y="21446"/>
            <a:ext cx="7371613" cy="5207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文字方塊 4"/>
          <p:cNvSpPr txBox="1"/>
          <p:nvPr/>
        </p:nvSpPr>
        <p:spPr>
          <a:xfrm>
            <a:off x="183764" y="5349687"/>
            <a:ext cx="618843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set </a:t>
            </a:r>
            <a:r>
              <a:rPr lang="en-US" altLang="zh-TW" dirty="0" smtClean="0"/>
              <a:t>TURTLEBOT3_MODEL=waffle</a:t>
            </a:r>
          </a:p>
          <a:p>
            <a:r>
              <a:rPr lang="en-US" altLang="zh-TW" dirty="0" err="1"/>
              <a:t>roslaunch</a:t>
            </a:r>
            <a:r>
              <a:rPr lang="en-US" altLang="zh-TW" dirty="0"/>
              <a:t> turtlebot3_fake </a:t>
            </a:r>
            <a:r>
              <a:rPr lang="en-US" altLang="zh-TW" dirty="0" smtClean="0"/>
              <a:t>turtlebot3_fake.launch</a:t>
            </a:r>
          </a:p>
          <a:p>
            <a:endParaRPr lang="en-US" altLang="zh-TW" dirty="0"/>
          </a:p>
          <a:p>
            <a:r>
              <a:rPr lang="en-US" altLang="zh-TW" dirty="0"/>
              <a:t>set TURTLEBOT3_MODEL=waffle</a:t>
            </a:r>
          </a:p>
          <a:p>
            <a:r>
              <a:rPr lang="en-US" altLang="zh-TW" dirty="0" err="1"/>
              <a:t>roslaunch</a:t>
            </a:r>
            <a:r>
              <a:rPr lang="en-US" altLang="zh-TW" dirty="0"/>
              <a:t> turtlebot3_gazebo turtlebot3_simulation.launch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1764" y="2708920"/>
            <a:ext cx="4171950" cy="229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81901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9</a:t>
            </a:fld>
            <a:endParaRPr lang="zh-TW" altLang="en-US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374"/>
          <a:stretch/>
        </p:blipFill>
        <p:spPr bwMode="auto">
          <a:xfrm>
            <a:off x="35496" y="610812"/>
            <a:ext cx="9108504" cy="5460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08348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12588</TotalTime>
  <Words>293</Words>
  <Application>Microsoft Office PowerPoint</Application>
  <PresentationFormat>如螢幕大小 (4:3)</PresentationFormat>
  <Paragraphs>100</Paragraphs>
  <Slides>34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34</vt:i4>
      </vt:variant>
    </vt:vector>
  </HeadingPairs>
  <TitlesOfParts>
    <vt:vector size="35" baseType="lpstr">
      <vt:lpstr>Office 佈景主題</vt:lpstr>
      <vt:lpstr>ROS turtlebot3 on windows</vt:lpstr>
      <vt:lpstr>https://ms-iot.github.io/ROSOnWindows/Turtlebot/Turtlebot3.html</vt:lpstr>
      <vt:lpstr>PowerPoint 簡報</vt:lpstr>
      <vt:lpstr>This is for SBC related</vt:lpstr>
      <vt:lpstr>PowerPoint 簡報</vt:lpstr>
      <vt:lpstr>This is for SBC</vt:lpstr>
      <vt:lpstr>PowerPoint 簡報</vt:lpstr>
      <vt:lpstr>PowerPoint 簡報</vt:lpstr>
      <vt:lpstr>PowerPoint 簡報</vt:lpstr>
      <vt:lpstr>PowerPoint 簡報</vt:lpstr>
      <vt:lpstr>PowerPoint 簡報</vt:lpstr>
      <vt:lpstr>Tb3 in 911lab</vt:lpstr>
      <vt:lpstr>PowerPoint 簡報</vt:lpstr>
      <vt:lpstr>PowerPoint 簡報</vt:lpstr>
      <vt:lpstr>https://wiki.ros.org/ROS/Tutorials/MultipleMachines</vt:lpstr>
      <vt:lpstr>PowerPoint 簡報</vt:lpstr>
      <vt:lpstr>PowerPoint 簡報</vt:lpstr>
      <vt:lpstr>PowerPoint 簡報</vt:lpstr>
      <vt:lpstr>PowerPoint 簡報</vt:lpstr>
      <vt:lpstr>PowerPoint 簡報</vt:lpstr>
      <vt:lpstr>ROS/NetworkSetup</vt:lpstr>
      <vt:lpstr>PowerPoint 簡報</vt:lpstr>
      <vt:lpstr>PowerPoint 簡報</vt:lpstr>
      <vt:lpstr>Linux find ip:  ifconfig –a, look for inet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http://emanual.robotis.com/docs/en/platform/turtlebot3/basic_examples/ </vt:lpstr>
      <vt:lpstr>rviz</vt:lpstr>
      <vt:lpstr>http://emanual.robotis.com/docs/en/platform/turtlebot3/appendix_raspi_cam/</vt:lpstr>
      <vt:lpstr>http://emanual.robotis.com/docs/en/platform/turtlebot3/appendix_raspi_cam/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ROS Intro on windows</dc:title>
  <dc:creator>USER</dc:creator>
  <cp:lastModifiedBy>USER</cp:lastModifiedBy>
  <cp:revision>91</cp:revision>
  <dcterms:created xsi:type="dcterms:W3CDTF">2020-01-31T21:55:03Z</dcterms:created>
  <dcterms:modified xsi:type="dcterms:W3CDTF">2020-02-13T12:13:38Z</dcterms:modified>
</cp:coreProperties>
</file>