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6" r:id="rId2"/>
    <p:sldId id="257" r:id="rId3"/>
    <p:sldId id="258" r:id="rId4"/>
    <p:sldId id="282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2A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0" d="100"/>
          <a:sy n="90" d="100"/>
        </p:scale>
        <p:origin x="135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4" Type="http://schemas.openxmlformats.org/officeDocument/2006/relationships/image" Target="../media/image5.wmf"/></Relationships>
</file>

<file path=ppt/drawings/_rels/vmlDrawing10.vml.rels><?xml version="1.0" encoding="UTF-8" standalone="yes"?>
<Relationships xmlns="http://schemas.openxmlformats.org/package/2006/relationships"><Relationship Id="rId8" Type="http://schemas.openxmlformats.org/officeDocument/2006/relationships/image" Target="../media/image128.wmf"/><Relationship Id="rId3" Type="http://schemas.openxmlformats.org/officeDocument/2006/relationships/image" Target="../media/image123.wmf"/><Relationship Id="rId7" Type="http://schemas.openxmlformats.org/officeDocument/2006/relationships/image" Target="../media/image127.wmf"/><Relationship Id="rId2" Type="http://schemas.openxmlformats.org/officeDocument/2006/relationships/image" Target="../media/image122.wmf"/><Relationship Id="rId1" Type="http://schemas.openxmlformats.org/officeDocument/2006/relationships/image" Target="../media/image112.wmf"/><Relationship Id="rId6" Type="http://schemas.openxmlformats.org/officeDocument/2006/relationships/image" Target="../media/image126.wmf"/><Relationship Id="rId5" Type="http://schemas.openxmlformats.org/officeDocument/2006/relationships/image" Target="../media/image125.wmf"/><Relationship Id="rId4" Type="http://schemas.openxmlformats.org/officeDocument/2006/relationships/image" Target="../media/image124.wmf"/><Relationship Id="rId9" Type="http://schemas.openxmlformats.org/officeDocument/2006/relationships/image" Target="../media/image129.wmf"/></Relationships>
</file>

<file path=ppt/drawings/_rels/vmlDrawing1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37.wmf"/><Relationship Id="rId13" Type="http://schemas.openxmlformats.org/officeDocument/2006/relationships/image" Target="../media/image142.wmf"/><Relationship Id="rId3" Type="http://schemas.openxmlformats.org/officeDocument/2006/relationships/image" Target="../media/image132.wmf"/><Relationship Id="rId7" Type="http://schemas.openxmlformats.org/officeDocument/2006/relationships/image" Target="../media/image136.wmf"/><Relationship Id="rId12" Type="http://schemas.openxmlformats.org/officeDocument/2006/relationships/image" Target="../media/image141.wmf"/><Relationship Id="rId17" Type="http://schemas.openxmlformats.org/officeDocument/2006/relationships/image" Target="../media/image146.wmf"/><Relationship Id="rId2" Type="http://schemas.openxmlformats.org/officeDocument/2006/relationships/image" Target="../media/image131.wmf"/><Relationship Id="rId16" Type="http://schemas.openxmlformats.org/officeDocument/2006/relationships/image" Target="../media/image145.wmf"/><Relationship Id="rId1" Type="http://schemas.openxmlformats.org/officeDocument/2006/relationships/image" Target="../media/image130.wmf"/><Relationship Id="rId6" Type="http://schemas.openxmlformats.org/officeDocument/2006/relationships/image" Target="../media/image135.wmf"/><Relationship Id="rId11" Type="http://schemas.openxmlformats.org/officeDocument/2006/relationships/image" Target="../media/image140.wmf"/><Relationship Id="rId5" Type="http://schemas.openxmlformats.org/officeDocument/2006/relationships/image" Target="../media/image134.wmf"/><Relationship Id="rId15" Type="http://schemas.openxmlformats.org/officeDocument/2006/relationships/image" Target="../media/image144.wmf"/><Relationship Id="rId10" Type="http://schemas.openxmlformats.org/officeDocument/2006/relationships/image" Target="../media/image139.wmf"/><Relationship Id="rId4" Type="http://schemas.openxmlformats.org/officeDocument/2006/relationships/image" Target="../media/image133.wmf"/><Relationship Id="rId9" Type="http://schemas.openxmlformats.org/officeDocument/2006/relationships/image" Target="../media/image138.wmf"/><Relationship Id="rId14" Type="http://schemas.openxmlformats.org/officeDocument/2006/relationships/image" Target="../media/image143.wmf"/></Relationships>
</file>

<file path=ppt/drawings/_rels/vmlDrawing1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54.wmf"/><Relationship Id="rId3" Type="http://schemas.openxmlformats.org/officeDocument/2006/relationships/image" Target="../media/image149.wmf"/><Relationship Id="rId7" Type="http://schemas.openxmlformats.org/officeDocument/2006/relationships/image" Target="../media/image153.wmf"/><Relationship Id="rId2" Type="http://schemas.openxmlformats.org/officeDocument/2006/relationships/image" Target="../media/image148.wmf"/><Relationship Id="rId1" Type="http://schemas.openxmlformats.org/officeDocument/2006/relationships/image" Target="../media/image147.wmf"/><Relationship Id="rId6" Type="http://schemas.openxmlformats.org/officeDocument/2006/relationships/image" Target="../media/image152.wmf"/><Relationship Id="rId5" Type="http://schemas.openxmlformats.org/officeDocument/2006/relationships/image" Target="../media/image151.wmf"/><Relationship Id="rId4" Type="http://schemas.openxmlformats.org/officeDocument/2006/relationships/image" Target="../media/image150.wmf"/><Relationship Id="rId9" Type="http://schemas.openxmlformats.org/officeDocument/2006/relationships/image" Target="../media/image155.wmf"/></Relationships>
</file>

<file path=ppt/drawings/_rels/vmlDrawing13.vml.rels><?xml version="1.0" encoding="UTF-8" standalone="yes"?>
<Relationships xmlns="http://schemas.openxmlformats.org/package/2006/relationships"><Relationship Id="rId8" Type="http://schemas.openxmlformats.org/officeDocument/2006/relationships/image" Target="../media/image164.wmf"/><Relationship Id="rId13" Type="http://schemas.openxmlformats.org/officeDocument/2006/relationships/image" Target="../media/image169.wmf"/><Relationship Id="rId18" Type="http://schemas.openxmlformats.org/officeDocument/2006/relationships/image" Target="../media/image174.wmf"/><Relationship Id="rId26" Type="http://schemas.openxmlformats.org/officeDocument/2006/relationships/image" Target="../media/image182.wmf"/><Relationship Id="rId3" Type="http://schemas.openxmlformats.org/officeDocument/2006/relationships/image" Target="../media/image159.wmf"/><Relationship Id="rId21" Type="http://schemas.openxmlformats.org/officeDocument/2006/relationships/image" Target="../media/image177.wmf"/><Relationship Id="rId7" Type="http://schemas.openxmlformats.org/officeDocument/2006/relationships/image" Target="../media/image163.wmf"/><Relationship Id="rId12" Type="http://schemas.openxmlformats.org/officeDocument/2006/relationships/image" Target="../media/image168.wmf"/><Relationship Id="rId17" Type="http://schemas.openxmlformats.org/officeDocument/2006/relationships/image" Target="../media/image173.wmf"/><Relationship Id="rId25" Type="http://schemas.openxmlformats.org/officeDocument/2006/relationships/image" Target="../media/image181.wmf"/><Relationship Id="rId2" Type="http://schemas.openxmlformats.org/officeDocument/2006/relationships/image" Target="../media/image158.wmf"/><Relationship Id="rId16" Type="http://schemas.openxmlformats.org/officeDocument/2006/relationships/image" Target="../media/image172.wmf"/><Relationship Id="rId20" Type="http://schemas.openxmlformats.org/officeDocument/2006/relationships/image" Target="../media/image176.wmf"/><Relationship Id="rId1" Type="http://schemas.openxmlformats.org/officeDocument/2006/relationships/image" Target="../media/image157.wmf"/><Relationship Id="rId6" Type="http://schemas.openxmlformats.org/officeDocument/2006/relationships/image" Target="../media/image162.wmf"/><Relationship Id="rId11" Type="http://schemas.openxmlformats.org/officeDocument/2006/relationships/image" Target="../media/image167.wmf"/><Relationship Id="rId24" Type="http://schemas.openxmlformats.org/officeDocument/2006/relationships/image" Target="../media/image180.wmf"/><Relationship Id="rId5" Type="http://schemas.openxmlformats.org/officeDocument/2006/relationships/image" Target="../media/image161.wmf"/><Relationship Id="rId15" Type="http://schemas.openxmlformats.org/officeDocument/2006/relationships/image" Target="../media/image171.wmf"/><Relationship Id="rId23" Type="http://schemas.openxmlformats.org/officeDocument/2006/relationships/image" Target="../media/image179.wmf"/><Relationship Id="rId28" Type="http://schemas.openxmlformats.org/officeDocument/2006/relationships/image" Target="../media/image184.wmf"/><Relationship Id="rId10" Type="http://schemas.openxmlformats.org/officeDocument/2006/relationships/image" Target="../media/image166.wmf"/><Relationship Id="rId19" Type="http://schemas.openxmlformats.org/officeDocument/2006/relationships/image" Target="../media/image175.wmf"/><Relationship Id="rId4" Type="http://schemas.openxmlformats.org/officeDocument/2006/relationships/image" Target="../media/image160.wmf"/><Relationship Id="rId9" Type="http://schemas.openxmlformats.org/officeDocument/2006/relationships/image" Target="../media/image165.wmf"/><Relationship Id="rId14" Type="http://schemas.openxmlformats.org/officeDocument/2006/relationships/image" Target="../media/image170.wmf"/><Relationship Id="rId22" Type="http://schemas.openxmlformats.org/officeDocument/2006/relationships/image" Target="../media/image178.wmf"/><Relationship Id="rId27" Type="http://schemas.openxmlformats.org/officeDocument/2006/relationships/image" Target="../media/image183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8.wmf"/><Relationship Id="rId2" Type="http://schemas.openxmlformats.org/officeDocument/2006/relationships/image" Target="../media/image187.wmf"/><Relationship Id="rId1" Type="http://schemas.openxmlformats.org/officeDocument/2006/relationships/image" Target="../media/image186.wmf"/><Relationship Id="rId5" Type="http://schemas.openxmlformats.org/officeDocument/2006/relationships/image" Target="../media/image190.wmf"/><Relationship Id="rId4" Type="http://schemas.openxmlformats.org/officeDocument/2006/relationships/image" Target="../media/image189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2.wmf"/></Relationships>
</file>

<file path=ppt/drawings/_rels/vmlDrawing16.vml.rels><?xml version="1.0" encoding="UTF-8" standalone="yes"?>
<Relationships xmlns="http://schemas.openxmlformats.org/package/2006/relationships"><Relationship Id="rId8" Type="http://schemas.openxmlformats.org/officeDocument/2006/relationships/image" Target="../media/image199.wmf"/><Relationship Id="rId13" Type="http://schemas.openxmlformats.org/officeDocument/2006/relationships/image" Target="../media/image204.wmf"/><Relationship Id="rId18" Type="http://schemas.openxmlformats.org/officeDocument/2006/relationships/image" Target="../media/image209.wmf"/><Relationship Id="rId3" Type="http://schemas.openxmlformats.org/officeDocument/2006/relationships/image" Target="../media/image195.wmf"/><Relationship Id="rId7" Type="http://schemas.openxmlformats.org/officeDocument/2006/relationships/image" Target="../media/image198.wmf"/><Relationship Id="rId12" Type="http://schemas.openxmlformats.org/officeDocument/2006/relationships/image" Target="../media/image203.wmf"/><Relationship Id="rId17" Type="http://schemas.openxmlformats.org/officeDocument/2006/relationships/image" Target="../media/image208.wmf"/><Relationship Id="rId2" Type="http://schemas.openxmlformats.org/officeDocument/2006/relationships/image" Target="../media/image194.wmf"/><Relationship Id="rId16" Type="http://schemas.openxmlformats.org/officeDocument/2006/relationships/image" Target="../media/image207.wmf"/><Relationship Id="rId20" Type="http://schemas.openxmlformats.org/officeDocument/2006/relationships/image" Target="../media/image211.wmf"/><Relationship Id="rId1" Type="http://schemas.openxmlformats.org/officeDocument/2006/relationships/image" Target="../media/image193.wmf"/><Relationship Id="rId6" Type="http://schemas.openxmlformats.org/officeDocument/2006/relationships/image" Target="../media/image177.wmf"/><Relationship Id="rId11" Type="http://schemas.openxmlformats.org/officeDocument/2006/relationships/image" Target="../media/image202.wmf"/><Relationship Id="rId5" Type="http://schemas.openxmlformats.org/officeDocument/2006/relationships/image" Target="../media/image197.wmf"/><Relationship Id="rId15" Type="http://schemas.openxmlformats.org/officeDocument/2006/relationships/image" Target="../media/image206.wmf"/><Relationship Id="rId10" Type="http://schemas.openxmlformats.org/officeDocument/2006/relationships/image" Target="../media/image201.wmf"/><Relationship Id="rId19" Type="http://schemas.openxmlformats.org/officeDocument/2006/relationships/image" Target="../media/image210.wmf"/><Relationship Id="rId4" Type="http://schemas.openxmlformats.org/officeDocument/2006/relationships/image" Target="../media/image196.wmf"/><Relationship Id="rId9" Type="http://schemas.openxmlformats.org/officeDocument/2006/relationships/image" Target="../media/image200.wmf"/><Relationship Id="rId14" Type="http://schemas.openxmlformats.org/officeDocument/2006/relationships/image" Target="../media/image205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2.wmf"/></Relationships>
</file>

<file path=ppt/drawings/_rels/vmlDrawing18.vml.rels><?xml version="1.0" encoding="UTF-8" standalone="yes"?>
<Relationships xmlns="http://schemas.openxmlformats.org/package/2006/relationships"><Relationship Id="rId8" Type="http://schemas.openxmlformats.org/officeDocument/2006/relationships/image" Target="../media/image220.wmf"/><Relationship Id="rId3" Type="http://schemas.openxmlformats.org/officeDocument/2006/relationships/image" Target="../media/image215.wmf"/><Relationship Id="rId7" Type="http://schemas.openxmlformats.org/officeDocument/2006/relationships/image" Target="../media/image219.wmf"/><Relationship Id="rId2" Type="http://schemas.openxmlformats.org/officeDocument/2006/relationships/image" Target="../media/image214.wmf"/><Relationship Id="rId1" Type="http://schemas.openxmlformats.org/officeDocument/2006/relationships/image" Target="../media/image213.wmf"/><Relationship Id="rId6" Type="http://schemas.openxmlformats.org/officeDocument/2006/relationships/image" Target="../media/image218.wmf"/><Relationship Id="rId5" Type="http://schemas.openxmlformats.org/officeDocument/2006/relationships/image" Target="../media/image217.wmf"/><Relationship Id="rId4" Type="http://schemas.openxmlformats.org/officeDocument/2006/relationships/image" Target="../media/image216.wmf"/><Relationship Id="rId9" Type="http://schemas.openxmlformats.org/officeDocument/2006/relationships/image" Target="../media/image221.wmf"/></Relationships>
</file>

<file path=ppt/drawings/_rels/vmlDrawing19.vml.rels><?xml version="1.0" encoding="UTF-8" standalone="yes"?>
<Relationships xmlns="http://schemas.openxmlformats.org/package/2006/relationships"><Relationship Id="rId8" Type="http://schemas.openxmlformats.org/officeDocument/2006/relationships/image" Target="../media/image229.wmf"/><Relationship Id="rId3" Type="http://schemas.openxmlformats.org/officeDocument/2006/relationships/image" Target="../media/image224.wmf"/><Relationship Id="rId7" Type="http://schemas.openxmlformats.org/officeDocument/2006/relationships/image" Target="../media/image228.wmf"/><Relationship Id="rId2" Type="http://schemas.openxmlformats.org/officeDocument/2006/relationships/image" Target="../media/image223.wmf"/><Relationship Id="rId1" Type="http://schemas.openxmlformats.org/officeDocument/2006/relationships/image" Target="../media/image222.wmf"/><Relationship Id="rId6" Type="http://schemas.openxmlformats.org/officeDocument/2006/relationships/image" Target="../media/image227.wmf"/><Relationship Id="rId5" Type="http://schemas.openxmlformats.org/officeDocument/2006/relationships/image" Target="../media/image226.wmf"/><Relationship Id="rId4" Type="http://schemas.openxmlformats.org/officeDocument/2006/relationships/image" Target="../media/image225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8.wmf"/></Relationships>
</file>

<file path=ppt/drawings/_rels/vmlDrawing20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2.wmf"/><Relationship Id="rId2" Type="http://schemas.openxmlformats.org/officeDocument/2006/relationships/image" Target="../media/image223.wmf"/><Relationship Id="rId1" Type="http://schemas.openxmlformats.org/officeDocument/2006/relationships/image" Target="../media/image231.wmf"/><Relationship Id="rId4" Type="http://schemas.openxmlformats.org/officeDocument/2006/relationships/image" Target="../media/image233.wmf"/></Relationships>
</file>

<file path=ppt/drawings/_rels/vmlDrawing2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6.wmf"/><Relationship Id="rId1" Type="http://schemas.openxmlformats.org/officeDocument/2006/relationships/image" Target="../media/image235.wmf"/></Relationships>
</file>

<file path=ppt/drawings/_rels/vmlDrawing2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9.wmf"/><Relationship Id="rId2" Type="http://schemas.openxmlformats.org/officeDocument/2006/relationships/image" Target="../media/image238.wmf"/><Relationship Id="rId1" Type="http://schemas.openxmlformats.org/officeDocument/2006/relationships/image" Target="../media/image237.wmf"/><Relationship Id="rId6" Type="http://schemas.openxmlformats.org/officeDocument/2006/relationships/image" Target="../media/image242.wmf"/><Relationship Id="rId5" Type="http://schemas.openxmlformats.org/officeDocument/2006/relationships/image" Target="../media/image241.wmf"/><Relationship Id="rId4" Type="http://schemas.openxmlformats.org/officeDocument/2006/relationships/image" Target="../media/image240.wmf"/></Relationships>
</file>

<file path=ppt/drawings/_rels/vmlDrawing23.vml.rels><?xml version="1.0" encoding="UTF-8" standalone="yes"?>
<Relationships xmlns="http://schemas.openxmlformats.org/package/2006/relationships"><Relationship Id="rId8" Type="http://schemas.openxmlformats.org/officeDocument/2006/relationships/image" Target="../media/image250.wmf"/><Relationship Id="rId13" Type="http://schemas.openxmlformats.org/officeDocument/2006/relationships/image" Target="../media/image255.wmf"/><Relationship Id="rId3" Type="http://schemas.openxmlformats.org/officeDocument/2006/relationships/image" Target="../media/image245.wmf"/><Relationship Id="rId7" Type="http://schemas.openxmlformats.org/officeDocument/2006/relationships/image" Target="../media/image249.wmf"/><Relationship Id="rId12" Type="http://schemas.openxmlformats.org/officeDocument/2006/relationships/image" Target="../media/image254.wmf"/><Relationship Id="rId2" Type="http://schemas.openxmlformats.org/officeDocument/2006/relationships/image" Target="../media/image244.wmf"/><Relationship Id="rId1" Type="http://schemas.openxmlformats.org/officeDocument/2006/relationships/image" Target="../media/image243.wmf"/><Relationship Id="rId6" Type="http://schemas.openxmlformats.org/officeDocument/2006/relationships/image" Target="../media/image248.wmf"/><Relationship Id="rId11" Type="http://schemas.openxmlformats.org/officeDocument/2006/relationships/image" Target="../media/image253.wmf"/><Relationship Id="rId5" Type="http://schemas.openxmlformats.org/officeDocument/2006/relationships/image" Target="../media/image247.wmf"/><Relationship Id="rId10" Type="http://schemas.openxmlformats.org/officeDocument/2006/relationships/image" Target="../media/image252.wmf"/><Relationship Id="rId4" Type="http://schemas.openxmlformats.org/officeDocument/2006/relationships/image" Target="../media/image246.wmf"/><Relationship Id="rId9" Type="http://schemas.openxmlformats.org/officeDocument/2006/relationships/image" Target="../media/image251.wmf"/><Relationship Id="rId14" Type="http://schemas.openxmlformats.org/officeDocument/2006/relationships/image" Target="../media/image256.wmf"/></Relationships>
</file>

<file path=ppt/drawings/_rels/vmlDrawing24.vml.rels><?xml version="1.0" encoding="UTF-8" standalone="yes"?>
<Relationships xmlns="http://schemas.openxmlformats.org/package/2006/relationships"><Relationship Id="rId8" Type="http://schemas.openxmlformats.org/officeDocument/2006/relationships/image" Target="../media/image264.wmf"/><Relationship Id="rId13" Type="http://schemas.openxmlformats.org/officeDocument/2006/relationships/image" Target="../media/image269.wmf"/><Relationship Id="rId18" Type="http://schemas.openxmlformats.org/officeDocument/2006/relationships/image" Target="../media/image274.wmf"/><Relationship Id="rId3" Type="http://schemas.openxmlformats.org/officeDocument/2006/relationships/image" Target="../media/image259.wmf"/><Relationship Id="rId21" Type="http://schemas.openxmlformats.org/officeDocument/2006/relationships/image" Target="../media/image277.wmf"/><Relationship Id="rId7" Type="http://schemas.openxmlformats.org/officeDocument/2006/relationships/image" Target="../media/image263.wmf"/><Relationship Id="rId12" Type="http://schemas.openxmlformats.org/officeDocument/2006/relationships/image" Target="../media/image268.wmf"/><Relationship Id="rId17" Type="http://schemas.openxmlformats.org/officeDocument/2006/relationships/image" Target="../media/image273.wmf"/><Relationship Id="rId2" Type="http://schemas.openxmlformats.org/officeDocument/2006/relationships/image" Target="../media/image258.wmf"/><Relationship Id="rId16" Type="http://schemas.openxmlformats.org/officeDocument/2006/relationships/image" Target="../media/image272.wmf"/><Relationship Id="rId20" Type="http://schemas.openxmlformats.org/officeDocument/2006/relationships/image" Target="../media/image276.wmf"/><Relationship Id="rId1" Type="http://schemas.openxmlformats.org/officeDocument/2006/relationships/image" Target="../media/image257.wmf"/><Relationship Id="rId6" Type="http://schemas.openxmlformats.org/officeDocument/2006/relationships/image" Target="../media/image262.wmf"/><Relationship Id="rId11" Type="http://schemas.openxmlformats.org/officeDocument/2006/relationships/image" Target="../media/image267.wmf"/><Relationship Id="rId5" Type="http://schemas.openxmlformats.org/officeDocument/2006/relationships/image" Target="../media/image261.wmf"/><Relationship Id="rId15" Type="http://schemas.openxmlformats.org/officeDocument/2006/relationships/image" Target="../media/image271.wmf"/><Relationship Id="rId23" Type="http://schemas.openxmlformats.org/officeDocument/2006/relationships/image" Target="../media/image279.wmf"/><Relationship Id="rId10" Type="http://schemas.openxmlformats.org/officeDocument/2006/relationships/image" Target="../media/image266.wmf"/><Relationship Id="rId19" Type="http://schemas.openxmlformats.org/officeDocument/2006/relationships/image" Target="../media/image275.wmf"/><Relationship Id="rId4" Type="http://schemas.openxmlformats.org/officeDocument/2006/relationships/image" Target="../media/image260.wmf"/><Relationship Id="rId9" Type="http://schemas.openxmlformats.org/officeDocument/2006/relationships/image" Target="../media/image265.wmf"/><Relationship Id="rId14" Type="http://schemas.openxmlformats.org/officeDocument/2006/relationships/image" Target="../media/image270.wmf"/><Relationship Id="rId22" Type="http://schemas.openxmlformats.org/officeDocument/2006/relationships/image" Target="../media/image278.wmf"/></Relationships>
</file>

<file path=ppt/drawings/_rels/vmlDrawing2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3.wmf"/><Relationship Id="rId2" Type="http://schemas.openxmlformats.org/officeDocument/2006/relationships/image" Target="../media/image282.wmf"/><Relationship Id="rId1" Type="http://schemas.openxmlformats.org/officeDocument/2006/relationships/image" Target="../media/image281.wmf"/><Relationship Id="rId5" Type="http://schemas.openxmlformats.org/officeDocument/2006/relationships/image" Target="../media/image285.wmf"/><Relationship Id="rId4" Type="http://schemas.openxmlformats.org/officeDocument/2006/relationships/image" Target="../media/image284.wmf"/></Relationships>
</file>

<file path=ppt/drawings/_rels/vmlDrawing3.vml.rels><?xml version="1.0" encoding="UTF-8" standalone="yes"?>
<Relationships xmlns="http://schemas.openxmlformats.org/package/2006/relationships"><Relationship Id="rId13" Type="http://schemas.openxmlformats.org/officeDocument/2006/relationships/image" Target="../media/image23.wmf"/><Relationship Id="rId18" Type="http://schemas.openxmlformats.org/officeDocument/2006/relationships/image" Target="../media/image28.wmf"/><Relationship Id="rId26" Type="http://schemas.openxmlformats.org/officeDocument/2006/relationships/image" Target="../media/image36.wmf"/><Relationship Id="rId3" Type="http://schemas.openxmlformats.org/officeDocument/2006/relationships/image" Target="../media/image13.wmf"/><Relationship Id="rId21" Type="http://schemas.openxmlformats.org/officeDocument/2006/relationships/image" Target="../media/image31.wmf"/><Relationship Id="rId7" Type="http://schemas.openxmlformats.org/officeDocument/2006/relationships/image" Target="../media/image17.wmf"/><Relationship Id="rId12" Type="http://schemas.openxmlformats.org/officeDocument/2006/relationships/image" Target="../media/image22.wmf"/><Relationship Id="rId17" Type="http://schemas.openxmlformats.org/officeDocument/2006/relationships/image" Target="../media/image27.wmf"/><Relationship Id="rId25" Type="http://schemas.openxmlformats.org/officeDocument/2006/relationships/image" Target="../media/image35.wmf"/><Relationship Id="rId33" Type="http://schemas.openxmlformats.org/officeDocument/2006/relationships/image" Target="../media/image43.wmf"/><Relationship Id="rId2" Type="http://schemas.openxmlformats.org/officeDocument/2006/relationships/image" Target="../media/image12.wmf"/><Relationship Id="rId16" Type="http://schemas.openxmlformats.org/officeDocument/2006/relationships/image" Target="../media/image26.wmf"/><Relationship Id="rId20" Type="http://schemas.openxmlformats.org/officeDocument/2006/relationships/image" Target="../media/image30.wmf"/><Relationship Id="rId29" Type="http://schemas.openxmlformats.org/officeDocument/2006/relationships/image" Target="../media/image39.wmf"/><Relationship Id="rId1" Type="http://schemas.openxmlformats.org/officeDocument/2006/relationships/image" Target="../media/image11.wmf"/><Relationship Id="rId6" Type="http://schemas.openxmlformats.org/officeDocument/2006/relationships/image" Target="../media/image16.wmf"/><Relationship Id="rId11" Type="http://schemas.openxmlformats.org/officeDocument/2006/relationships/image" Target="../media/image21.wmf"/><Relationship Id="rId24" Type="http://schemas.openxmlformats.org/officeDocument/2006/relationships/image" Target="../media/image34.wmf"/><Relationship Id="rId32" Type="http://schemas.openxmlformats.org/officeDocument/2006/relationships/image" Target="../media/image42.wmf"/><Relationship Id="rId5" Type="http://schemas.openxmlformats.org/officeDocument/2006/relationships/image" Target="../media/image15.wmf"/><Relationship Id="rId15" Type="http://schemas.openxmlformats.org/officeDocument/2006/relationships/image" Target="../media/image25.wmf"/><Relationship Id="rId23" Type="http://schemas.openxmlformats.org/officeDocument/2006/relationships/image" Target="../media/image33.wmf"/><Relationship Id="rId28" Type="http://schemas.openxmlformats.org/officeDocument/2006/relationships/image" Target="../media/image38.wmf"/><Relationship Id="rId10" Type="http://schemas.openxmlformats.org/officeDocument/2006/relationships/image" Target="../media/image20.wmf"/><Relationship Id="rId19" Type="http://schemas.openxmlformats.org/officeDocument/2006/relationships/image" Target="../media/image29.wmf"/><Relationship Id="rId31" Type="http://schemas.openxmlformats.org/officeDocument/2006/relationships/image" Target="../media/image41.wmf"/><Relationship Id="rId4" Type="http://schemas.openxmlformats.org/officeDocument/2006/relationships/image" Target="../media/image14.wmf"/><Relationship Id="rId9" Type="http://schemas.openxmlformats.org/officeDocument/2006/relationships/image" Target="../media/image19.wmf"/><Relationship Id="rId14" Type="http://schemas.openxmlformats.org/officeDocument/2006/relationships/image" Target="../media/image24.wmf"/><Relationship Id="rId22" Type="http://schemas.openxmlformats.org/officeDocument/2006/relationships/image" Target="../media/image32.wmf"/><Relationship Id="rId27" Type="http://schemas.openxmlformats.org/officeDocument/2006/relationships/image" Target="../media/image37.wmf"/><Relationship Id="rId30" Type="http://schemas.openxmlformats.org/officeDocument/2006/relationships/image" Target="../media/image40.wmf"/><Relationship Id="rId8" Type="http://schemas.openxmlformats.org/officeDocument/2006/relationships/image" Target="../media/image18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53.wmf"/><Relationship Id="rId13" Type="http://schemas.openxmlformats.org/officeDocument/2006/relationships/image" Target="../media/image58.wmf"/><Relationship Id="rId18" Type="http://schemas.openxmlformats.org/officeDocument/2006/relationships/image" Target="../media/image63.wmf"/><Relationship Id="rId3" Type="http://schemas.openxmlformats.org/officeDocument/2006/relationships/image" Target="../media/image48.wmf"/><Relationship Id="rId7" Type="http://schemas.openxmlformats.org/officeDocument/2006/relationships/image" Target="../media/image52.wmf"/><Relationship Id="rId12" Type="http://schemas.openxmlformats.org/officeDocument/2006/relationships/image" Target="../media/image57.wmf"/><Relationship Id="rId17" Type="http://schemas.openxmlformats.org/officeDocument/2006/relationships/image" Target="../media/image62.wmf"/><Relationship Id="rId2" Type="http://schemas.openxmlformats.org/officeDocument/2006/relationships/image" Target="../media/image47.wmf"/><Relationship Id="rId16" Type="http://schemas.openxmlformats.org/officeDocument/2006/relationships/image" Target="../media/image61.wmf"/><Relationship Id="rId1" Type="http://schemas.openxmlformats.org/officeDocument/2006/relationships/image" Target="../media/image46.wmf"/><Relationship Id="rId6" Type="http://schemas.openxmlformats.org/officeDocument/2006/relationships/image" Target="../media/image51.wmf"/><Relationship Id="rId11" Type="http://schemas.openxmlformats.org/officeDocument/2006/relationships/image" Target="../media/image56.wmf"/><Relationship Id="rId5" Type="http://schemas.openxmlformats.org/officeDocument/2006/relationships/image" Target="../media/image50.wmf"/><Relationship Id="rId15" Type="http://schemas.openxmlformats.org/officeDocument/2006/relationships/image" Target="../media/image60.wmf"/><Relationship Id="rId10" Type="http://schemas.openxmlformats.org/officeDocument/2006/relationships/image" Target="../media/image55.wmf"/><Relationship Id="rId4" Type="http://schemas.openxmlformats.org/officeDocument/2006/relationships/image" Target="../media/image49.wmf"/><Relationship Id="rId9" Type="http://schemas.openxmlformats.org/officeDocument/2006/relationships/image" Target="../media/image54.wmf"/><Relationship Id="rId14" Type="http://schemas.openxmlformats.org/officeDocument/2006/relationships/image" Target="../media/image59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wmf"/></Relationships>
</file>

<file path=ppt/drawings/_rels/vmlDrawing6.vml.rels><?xml version="1.0" encoding="UTF-8" standalone="yes"?>
<Relationships xmlns="http://schemas.openxmlformats.org/package/2006/relationships"><Relationship Id="rId8" Type="http://schemas.openxmlformats.org/officeDocument/2006/relationships/image" Target="../media/image75.wmf"/><Relationship Id="rId3" Type="http://schemas.openxmlformats.org/officeDocument/2006/relationships/image" Target="../media/image70.wmf"/><Relationship Id="rId7" Type="http://schemas.openxmlformats.org/officeDocument/2006/relationships/image" Target="../media/image74.wmf"/><Relationship Id="rId2" Type="http://schemas.openxmlformats.org/officeDocument/2006/relationships/image" Target="../media/image69.wmf"/><Relationship Id="rId1" Type="http://schemas.openxmlformats.org/officeDocument/2006/relationships/image" Target="../media/image68.wmf"/><Relationship Id="rId6" Type="http://schemas.openxmlformats.org/officeDocument/2006/relationships/image" Target="../media/image73.wmf"/><Relationship Id="rId5" Type="http://schemas.openxmlformats.org/officeDocument/2006/relationships/image" Target="../media/image72.wmf"/><Relationship Id="rId4" Type="http://schemas.openxmlformats.org/officeDocument/2006/relationships/image" Target="../media/image71.wmf"/></Relationships>
</file>

<file path=ppt/drawings/_rels/vmlDrawing7.vml.rels><?xml version="1.0" encoding="UTF-8" standalone="yes"?>
<Relationships xmlns="http://schemas.openxmlformats.org/package/2006/relationships"><Relationship Id="rId8" Type="http://schemas.openxmlformats.org/officeDocument/2006/relationships/image" Target="../media/image85.wmf"/><Relationship Id="rId13" Type="http://schemas.openxmlformats.org/officeDocument/2006/relationships/image" Target="../media/image90.wmf"/><Relationship Id="rId18" Type="http://schemas.openxmlformats.org/officeDocument/2006/relationships/image" Target="../media/image95.wmf"/><Relationship Id="rId3" Type="http://schemas.openxmlformats.org/officeDocument/2006/relationships/image" Target="../media/image80.wmf"/><Relationship Id="rId7" Type="http://schemas.openxmlformats.org/officeDocument/2006/relationships/image" Target="../media/image84.wmf"/><Relationship Id="rId12" Type="http://schemas.openxmlformats.org/officeDocument/2006/relationships/image" Target="../media/image89.wmf"/><Relationship Id="rId17" Type="http://schemas.openxmlformats.org/officeDocument/2006/relationships/image" Target="../media/image94.wmf"/><Relationship Id="rId2" Type="http://schemas.openxmlformats.org/officeDocument/2006/relationships/image" Target="../media/image79.wmf"/><Relationship Id="rId16" Type="http://schemas.openxmlformats.org/officeDocument/2006/relationships/image" Target="../media/image93.wmf"/><Relationship Id="rId20" Type="http://schemas.openxmlformats.org/officeDocument/2006/relationships/image" Target="../media/image97.wmf"/><Relationship Id="rId1" Type="http://schemas.openxmlformats.org/officeDocument/2006/relationships/image" Target="../media/image68.wmf"/><Relationship Id="rId6" Type="http://schemas.openxmlformats.org/officeDocument/2006/relationships/image" Target="../media/image83.wmf"/><Relationship Id="rId11" Type="http://schemas.openxmlformats.org/officeDocument/2006/relationships/image" Target="../media/image88.wmf"/><Relationship Id="rId5" Type="http://schemas.openxmlformats.org/officeDocument/2006/relationships/image" Target="../media/image82.wmf"/><Relationship Id="rId15" Type="http://schemas.openxmlformats.org/officeDocument/2006/relationships/image" Target="../media/image92.wmf"/><Relationship Id="rId10" Type="http://schemas.openxmlformats.org/officeDocument/2006/relationships/image" Target="../media/image87.wmf"/><Relationship Id="rId19" Type="http://schemas.openxmlformats.org/officeDocument/2006/relationships/image" Target="../media/image96.wmf"/><Relationship Id="rId4" Type="http://schemas.openxmlformats.org/officeDocument/2006/relationships/image" Target="../media/image81.wmf"/><Relationship Id="rId9" Type="http://schemas.openxmlformats.org/officeDocument/2006/relationships/image" Target="../media/image86.wmf"/><Relationship Id="rId14" Type="http://schemas.openxmlformats.org/officeDocument/2006/relationships/image" Target="../media/image91.wmf"/></Relationships>
</file>

<file path=ppt/drawings/_rels/vmlDrawing8.vml.rels><?xml version="1.0" encoding="UTF-8" standalone="yes"?>
<Relationships xmlns="http://schemas.openxmlformats.org/package/2006/relationships"><Relationship Id="rId8" Type="http://schemas.openxmlformats.org/officeDocument/2006/relationships/image" Target="../media/image106.wmf"/><Relationship Id="rId3" Type="http://schemas.openxmlformats.org/officeDocument/2006/relationships/image" Target="../media/image101.wmf"/><Relationship Id="rId7" Type="http://schemas.openxmlformats.org/officeDocument/2006/relationships/image" Target="../media/image105.wmf"/><Relationship Id="rId12" Type="http://schemas.openxmlformats.org/officeDocument/2006/relationships/image" Target="../media/image110.wmf"/><Relationship Id="rId2" Type="http://schemas.openxmlformats.org/officeDocument/2006/relationships/image" Target="../media/image100.wmf"/><Relationship Id="rId1" Type="http://schemas.openxmlformats.org/officeDocument/2006/relationships/image" Target="../media/image99.wmf"/><Relationship Id="rId6" Type="http://schemas.openxmlformats.org/officeDocument/2006/relationships/image" Target="../media/image104.wmf"/><Relationship Id="rId11" Type="http://schemas.openxmlformats.org/officeDocument/2006/relationships/image" Target="../media/image109.wmf"/><Relationship Id="rId5" Type="http://schemas.openxmlformats.org/officeDocument/2006/relationships/image" Target="../media/image103.wmf"/><Relationship Id="rId10" Type="http://schemas.openxmlformats.org/officeDocument/2006/relationships/image" Target="../media/image108.wmf"/><Relationship Id="rId4" Type="http://schemas.openxmlformats.org/officeDocument/2006/relationships/image" Target="../media/image102.wmf"/><Relationship Id="rId9" Type="http://schemas.openxmlformats.org/officeDocument/2006/relationships/image" Target="../media/image107.wmf"/></Relationships>
</file>

<file path=ppt/drawings/_rels/vmlDrawing9.vml.rels><?xml version="1.0" encoding="UTF-8" standalone="yes"?>
<Relationships xmlns="http://schemas.openxmlformats.org/package/2006/relationships"><Relationship Id="rId8" Type="http://schemas.openxmlformats.org/officeDocument/2006/relationships/image" Target="../media/image119.wmf"/><Relationship Id="rId3" Type="http://schemas.openxmlformats.org/officeDocument/2006/relationships/image" Target="../media/image114.wmf"/><Relationship Id="rId7" Type="http://schemas.openxmlformats.org/officeDocument/2006/relationships/image" Target="../media/image118.wmf"/><Relationship Id="rId2" Type="http://schemas.openxmlformats.org/officeDocument/2006/relationships/image" Target="../media/image113.wmf"/><Relationship Id="rId1" Type="http://schemas.openxmlformats.org/officeDocument/2006/relationships/image" Target="../media/image112.wmf"/><Relationship Id="rId6" Type="http://schemas.openxmlformats.org/officeDocument/2006/relationships/image" Target="../media/image117.wmf"/><Relationship Id="rId5" Type="http://schemas.openxmlformats.org/officeDocument/2006/relationships/image" Target="../media/image116.wmf"/><Relationship Id="rId4" Type="http://schemas.openxmlformats.org/officeDocument/2006/relationships/image" Target="../media/image115.wmf"/><Relationship Id="rId9" Type="http://schemas.openxmlformats.org/officeDocument/2006/relationships/image" Target="../media/image12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9C7473-925B-472B-BAE5-3F3CC3421F5B}" type="datetimeFigureOut">
              <a:rPr lang="zh-TW" altLang="en-US" smtClean="0"/>
              <a:t>2021/3/17</a:t>
            </a:fld>
            <a:endParaRPr lang="zh-TW" altLang="en-US"/>
          </a:p>
        </p:txBody>
      </p:sp>
      <p:sp>
        <p:nvSpPr>
          <p:cNvPr id="4" name="投影片影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382F87-F40E-4B1D-BD9B-24C35027D7F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172294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382F87-F40E-4B1D-BD9B-24C35027D7FE}" type="slidenum">
              <a:rPr lang="zh-TW" altLang="en-US" smtClean="0"/>
              <a:t>7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042719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E49B8FB-FC43-4716-8C82-69B2529B2BE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A6D9D6E7-9C50-48D5-B94E-2726260026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E21DD43C-6591-4F33-A5D2-2C8F0D776F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E722F-719F-4C82-B0FE-68139142C370}" type="datetime1">
              <a:rPr lang="zh-TW" altLang="en-US" smtClean="0"/>
              <a:t>2021/3/17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08BDC8FF-DA60-4D4E-B853-3B1AAF79E6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885EF59-E643-41C4-860A-A49B1D6C12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B35AC-163E-4FCE-9270-25EF2B741BA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348072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A6B8B3B-B524-4A63-BEAA-5EADF12861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ED401C86-2DEE-440B-8F64-E6817A795F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1492D0C-A5E0-4B5D-905E-D576786B2C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0A7FF-0547-4633-9630-A78964943C55}" type="datetime1">
              <a:rPr lang="zh-TW" altLang="en-US" smtClean="0"/>
              <a:t>2021/3/17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73DA45A-9DE6-4289-8489-39C5814E46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6953B66F-A4C0-4787-8396-9ABBAE7704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B35AC-163E-4FCE-9270-25EF2B741BA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944292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0A23008F-4D05-428B-9006-FDE68B54BFC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78DB772F-4617-4BA6-B60C-6DBCFDB188A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2CC58A0-B33A-42EF-9056-ECBAD989C0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015D6-D908-42DD-B725-3B895900BA64}" type="datetime1">
              <a:rPr lang="zh-TW" altLang="en-US" smtClean="0"/>
              <a:t>2021/3/17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972AD33A-9A50-4FF7-8C69-A7EF10C171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CF3152F3-7677-4BE0-9C0C-46FB4F1603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B35AC-163E-4FCE-9270-25EF2B741BA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848634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2944FA7-6308-4B30-9500-6DF2BDA0F5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76E03811-2592-4D58-8A75-6ADB1F9F4D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712FF6A-FDA4-4885-A54E-C93C0741F3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6071A-05DF-4BAC-B7F9-1632F3DA270E}" type="datetime1">
              <a:rPr lang="zh-TW" altLang="en-US" smtClean="0"/>
              <a:t>2021/3/17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136B317A-31FB-45C0-8626-8D8B06DB6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D0726B15-4E81-4270-B6D3-EC8ECFC76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B35AC-163E-4FCE-9270-25EF2B741BA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647515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17415BB-F5F0-41B2-9B2E-8EAE904C0A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4C91E53C-264B-4CEB-B490-85263AF5AA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EA64C56-086F-4A4C-AD78-1B36C0A9D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0D40D-42EC-4896-926D-DA9A06D636CF}" type="datetime1">
              <a:rPr lang="zh-TW" altLang="en-US" smtClean="0"/>
              <a:t>2021/3/17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E231167F-C1AE-49BA-8029-135658930E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3B33A76C-8B37-4AB5-A7B2-7F0D60054C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B35AC-163E-4FCE-9270-25EF2B741BA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323044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86A8AA4-00AF-415A-AB2F-508F771695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970E2898-77D1-4C53-BBDA-F23F663C85E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11AE079A-D140-43E9-AB8A-00038CE5DB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3A190D3E-D153-4AB9-8748-1791635822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1C418-A389-469B-95E3-66231DA324C3}" type="datetime1">
              <a:rPr lang="zh-TW" altLang="en-US" smtClean="0"/>
              <a:t>2021/3/17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4942B1CD-4849-469A-9495-4084F4FEC5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347C947B-DBF5-4BBD-BA4A-B366DC77E2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B35AC-163E-4FCE-9270-25EF2B741BA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967724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176E985-460F-4542-ADC9-B124DE01DF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26718F89-26B9-4BCB-BE2F-FDEAACF2A8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81E70686-2AD3-46D1-A76E-C3149604AB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74AF8469-8B31-4BB6-8AEE-9CC095626C6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2F37B866-F0A4-4300-A6FA-67133A18B1C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1F3B447E-B400-4429-BDD4-604EDB8CF0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68A7E-10F3-45EF-B9D0-C16169709EF7}" type="datetime1">
              <a:rPr lang="zh-TW" altLang="en-US" smtClean="0"/>
              <a:t>2021/3/17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AA360367-6DB5-45E7-9CB9-B751E96F41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30E0828E-49A4-4EBA-8B27-73A4FAD34A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B35AC-163E-4FCE-9270-25EF2B741BA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344290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3EFC81B-F039-4F9C-968A-DDDBDFD996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35A9B1D1-4F25-4560-A700-7C03667C7F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218D4-C3BA-4D8B-8D1C-0F380624C9E8}" type="datetime1">
              <a:rPr lang="zh-TW" altLang="en-US" smtClean="0"/>
              <a:t>2021/3/17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93A9FE95-9122-4F9C-96D7-BB7B002374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2320FC6C-7325-4A6E-960D-F1E593D89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B35AC-163E-4FCE-9270-25EF2B741BA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371440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9E8A0169-9AD5-4E25-AD5E-5286118305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0FE4E-A10F-46A0-AC24-4BAFE42EC325}" type="datetime1">
              <a:rPr lang="zh-TW" altLang="en-US" smtClean="0"/>
              <a:t>2021/3/17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8FD53F98-0D43-47F9-8393-CD6D58DEB7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7E0B0B16-1744-4A11-8FB3-BCD5F67E32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B35AC-163E-4FCE-9270-25EF2B741BA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189439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23BD177-4219-489F-A1C6-F95510B4BC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786B56FF-EA85-4541-9F49-71B9B556B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4E514610-5F2F-4452-B9BF-1C22305534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4D25C250-BA67-49FE-AFC4-86EDA1BC23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16BE6-EAE2-45A7-A2C9-6A90840FDAB1}" type="datetime1">
              <a:rPr lang="zh-TW" altLang="en-US" smtClean="0"/>
              <a:t>2021/3/17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99A364B2-0F2F-4927-AC4D-C35EDD9CEE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2EA2A5A-3C51-436B-84CF-8F25A7AEC3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B35AC-163E-4FCE-9270-25EF2B741BA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679661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573E39A-1136-4EC8-B8A2-1395900C1F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C62DC7E7-BFBC-4941-A48F-4812257D09A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D5057D52-C885-426C-B93E-DAB4860009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B76B0ECC-8FD0-44A3-AFE0-BB2EED55F1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BECB2-B8BB-4E55-B008-2EFB3E3704FB}" type="datetime1">
              <a:rPr lang="zh-TW" altLang="en-US" smtClean="0"/>
              <a:t>2021/3/17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C38184CE-8270-44A7-8E2E-39168CAA53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F869EB63-55B6-4A4B-A0F0-C24D09D04C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B35AC-163E-4FCE-9270-25EF2B741BA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728666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FB68F9B7-5622-4137-A9A4-D3034BD3FF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C3FFB346-9D10-4B83-AC18-88D42D776E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02E7A444-31F4-4481-885C-A7A88B855EA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45551C-0068-4457-9438-19113AF41B74}" type="datetime1">
              <a:rPr lang="zh-TW" altLang="en-US" smtClean="0"/>
              <a:t>2021/3/17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66E35C4B-2E01-48BF-B53C-85260878F4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6F43855B-D9B3-4BF2-883B-67C68CD6EE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4B35AC-163E-4FCE-9270-25EF2B741BA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977394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0.bin"/><Relationship Id="rId13" Type="http://schemas.openxmlformats.org/officeDocument/2006/relationships/image" Target="../media/image116.wmf"/><Relationship Id="rId18" Type="http://schemas.openxmlformats.org/officeDocument/2006/relationships/oleObject" Target="../embeddings/oleObject105.bin"/><Relationship Id="rId3" Type="http://schemas.openxmlformats.org/officeDocument/2006/relationships/image" Target="../media/image121.png"/><Relationship Id="rId21" Type="http://schemas.openxmlformats.org/officeDocument/2006/relationships/image" Target="../media/image120.wmf"/><Relationship Id="rId7" Type="http://schemas.openxmlformats.org/officeDocument/2006/relationships/image" Target="../media/image113.wmf"/><Relationship Id="rId12" Type="http://schemas.openxmlformats.org/officeDocument/2006/relationships/oleObject" Target="../embeddings/oleObject102.bin"/><Relationship Id="rId17" Type="http://schemas.openxmlformats.org/officeDocument/2006/relationships/image" Target="../media/image118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04.bin"/><Relationship Id="rId20" Type="http://schemas.openxmlformats.org/officeDocument/2006/relationships/oleObject" Target="../embeddings/oleObject106.bin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99.bin"/><Relationship Id="rId11" Type="http://schemas.openxmlformats.org/officeDocument/2006/relationships/image" Target="../media/image115.wmf"/><Relationship Id="rId5" Type="http://schemas.openxmlformats.org/officeDocument/2006/relationships/image" Target="../media/image112.wmf"/><Relationship Id="rId15" Type="http://schemas.openxmlformats.org/officeDocument/2006/relationships/image" Target="../media/image117.wmf"/><Relationship Id="rId10" Type="http://schemas.openxmlformats.org/officeDocument/2006/relationships/oleObject" Target="../embeddings/oleObject101.bin"/><Relationship Id="rId19" Type="http://schemas.openxmlformats.org/officeDocument/2006/relationships/image" Target="../media/image119.wmf"/><Relationship Id="rId4" Type="http://schemas.openxmlformats.org/officeDocument/2006/relationships/oleObject" Target="../embeddings/oleObject98.bin"/><Relationship Id="rId9" Type="http://schemas.openxmlformats.org/officeDocument/2006/relationships/image" Target="../media/image114.wmf"/><Relationship Id="rId14" Type="http://schemas.openxmlformats.org/officeDocument/2006/relationships/oleObject" Target="../embeddings/oleObject103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3.wmf"/><Relationship Id="rId13" Type="http://schemas.openxmlformats.org/officeDocument/2006/relationships/oleObject" Target="../embeddings/oleObject112.bin"/><Relationship Id="rId18" Type="http://schemas.openxmlformats.org/officeDocument/2006/relationships/image" Target="../media/image128.wmf"/><Relationship Id="rId3" Type="http://schemas.openxmlformats.org/officeDocument/2006/relationships/oleObject" Target="../embeddings/oleObject107.bin"/><Relationship Id="rId7" Type="http://schemas.openxmlformats.org/officeDocument/2006/relationships/oleObject" Target="../embeddings/oleObject109.bin"/><Relationship Id="rId12" Type="http://schemas.openxmlformats.org/officeDocument/2006/relationships/image" Target="../media/image125.wmf"/><Relationship Id="rId17" Type="http://schemas.openxmlformats.org/officeDocument/2006/relationships/oleObject" Target="../embeddings/oleObject114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27.wmf"/><Relationship Id="rId20" Type="http://schemas.openxmlformats.org/officeDocument/2006/relationships/image" Target="../media/image129.wmf"/><Relationship Id="rId1" Type="http://schemas.openxmlformats.org/officeDocument/2006/relationships/vmlDrawing" Target="../drawings/vmlDrawing10.vml"/><Relationship Id="rId6" Type="http://schemas.openxmlformats.org/officeDocument/2006/relationships/image" Target="../media/image122.wmf"/><Relationship Id="rId11" Type="http://schemas.openxmlformats.org/officeDocument/2006/relationships/oleObject" Target="../embeddings/oleObject111.bin"/><Relationship Id="rId5" Type="http://schemas.openxmlformats.org/officeDocument/2006/relationships/oleObject" Target="../embeddings/oleObject108.bin"/><Relationship Id="rId15" Type="http://schemas.openxmlformats.org/officeDocument/2006/relationships/oleObject" Target="../embeddings/oleObject113.bin"/><Relationship Id="rId10" Type="http://schemas.openxmlformats.org/officeDocument/2006/relationships/image" Target="../media/image124.wmf"/><Relationship Id="rId19" Type="http://schemas.openxmlformats.org/officeDocument/2006/relationships/oleObject" Target="../embeddings/oleObject115.bin"/><Relationship Id="rId4" Type="http://schemas.openxmlformats.org/officeDocument/2006/relationships/image" Target="../media/image112.wmf"/><Relationship Id="rId9" Type="http://schemas.openxmlformats.org/officeDocument/2006/relationships/oleObject" Target="../embeddings/oleObject110.bin"/><Relationship Id="rId14" Type="http://schemas.openxmlformats.org/officeDocument/2006/relationships/image" Target="../media/image126.wmf"/></Relationships>
</file>

<file path=ppt/slides/_rels/slide12.xml.rels><?xml version="1.0" encoding="UTF-8" standalone="yes"?>
<Relationships xmlns="http://schemas.openxmlformats.org/package/2006/relationships"><Relationship Id="rId13" Type="http://schemas.openxmlformats.org/officeDocument/2006/relationships/oleObject" Target="../embeddings/oleObject121.bin"/><Relationship Id="rId18" Type="http://schemas.openxmlformats.org/officeDocument/2006/relationships/image" Target="../media/image136.wmf"/><Relationship Id="rId26" Type="http://schemas.openxmlformats.org/officeDocument/2006/relationships/image" Target="../media/image139.wmf"/><Relationship Id="rId39" Type="http://schemas.openxmlformats.org/officeDocument/2006/relationships/image" Target="../media/image145.wmf"/><Relationship Id="rId21" Type="http://schemas.openxmlformats.org/officeDocument/2006/relationships/oleObject" Target="../embeddings/oleObject126.bin"/><Relationship Id="rId34" Type="http://schemas.openxmlformats.org/officeDocument/2006/relationships/image" Target="../media/image143.wmf"/><Relationship Id="rId7" Type="http://schemas.openxmlformats.org/officeDocument/2006/relationships/oleObject" Target="../embeddings/oleObject118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35.wmf"/><Relationship Id="rId20" Type="http://schemas.openxmlformats.org/officeDocument/2006/relationships/image" Target="../media/image137.wmf"/><Relationship Id="rId29" Type="http://schemas.openxmlformats.org/officeDocument/2006/relationships/oleObject" Target="../embeddings/oleObject131.bin"/><Relationship Id="rId41" Type="http://schemas.openxmlformats.org/officeDocument/2006/relationships/image" Target="../media/image146.wmf"/><Relationship Id="rId1" Type="http://schemas.openxmlformats.org/officeDocument/2006/relationships/vmlDrawing" Target="../drawings/vmlDrawing11.vml"/><Relationship Id="rId6" Type="http://schemas.openxmlformats.org/officeDocument/2006/relationships/image" Target="../media/image131.wmf"/><Relationship Id="rId11" Type="http://schemas.openxmlformats.org/officeDocument/2006/relationships/oleObject" Target="../embeddings/oleObject120.bin"/><Relationship Id="rId24" Type="http://schemas.openxmlformats.org/officeDocument/2006/relationships/image" Target="../media/image138.wmf"/><Relationship Id="rId32" Type="http://schemas.openxmlformats.org/officeDocument/2006/relationships/image" Target="../media/image142.wmf"/><Relationship Id="rId37" Type="http://schemas.openxmlformats.org/officeDocument/2006/relationships/image" Target="../media/image121.png"/><Relationship Id="rId40" Type="http://schemas.openxmlformats.org/officeDocument/2006/relationships/oleObject" Target="../embeddings/oleObject136.bin"/><Relationship Id="rId5" Type="http://schemas.openxmlformats.org/officeDocument/2006/relationships/oleObject" Target="../embeddings/oleObject117.bin"/><Relationship Id="rId15" Type="http://schemas.openxmlformats.org/officeDocument/2006/relationships/oleObject" Target="../embeddings/oleObject123.bin"/><Relationship Id="rId23" Type="http://schemas.openxmlformats.org/officeDocument/2006/relationships/oleObject" Target="../embeddings/oleObject128.bin"/><Relationship Id="rId28" Type="http://schemas.openxmlformats.org/officeDocument/2006/relationships/image" Target="../media/image140.wmf"/><Relationship Id="rId36" Type="http://schemas.openxmlformats.org/officeDocument/2006/relationships/image" Target="../media/image144.wmf"/><Relationship Id="rId10" Type="http://schemas.openxmlformats.org/officeDocument/2006/relationships/image" Target="../media/image133.wmf"/><Relationship Id="rId19" Type="http://schemas.openxmlformats.org/officeDocument/2006/relationships/oleObject" Target="../embeddings/oleObject125.bin"/><Relationship Id="rId31" Type="http://schemas.openxmlformats.org/officeDocument/2006/relationships/oleObject" Target="../embeddings/oleObject132.bin"/><Relationship Id="rId4" Type="http://schemas.openxmlformats.org/officeDocument/2006/relationships/image" Target="../media/image130.wmf"/><Relationship Id="rId9" Type="http://schemas.openxmlformats.org/officeDocument/2006/relationships/oleObject" Target="../embeddings/oleObject119.bin"/><Relationship Id="rId14" Type="http://schemas.openxmlformats.org/officeDocument/2006/relationships/oleObject" Target="../embeddings/oleObject122.bin"/><Relationship Id="rId22" Type="http://schemas.openxmlformats.org/officeDocument/2006/relationships/oleObject" Target="../embeddings/oleObject127.bin"/><Relationship Id="rId27" Type="http://schemas.openxmlformats.org/officeDocument/2006/relationships/oleObject" Target="../embeddings/oleObject130.bin"/><Relationship Id="rId30" Type="http://schemas.openxmlformats.org/officeDocument/2006/relationships/image" Target="../media/image141.wmf"/><Relationship Id="rId35" Type="http://schemas.openxmlformats.org/officeDocument/2006/relationships/oleObject" Target="../embeddings/oleObject134.bin"/><Relationship Id="rId8" Type="http://schemas.openxmlformats.org/officeDocument/2006/relationships/image" Target="../media/image132.wmf"/><Relationship Id="rId3" Type="http://schemas.openxmlformats.org/officeDocument/2006/relationships/oleObject" Target="../embeddings/oleObject116.bin"/><Relationship Id="rId12" Type="http://schemas.openxmlformats.org/officeDocument/2006/relationships/image" Target="../media/image134.wmf"/><Relationship Id="rId17" Type="http://schemas.openxmlformats.org/officeDocument/2006/relationships/oleObject" Target="../embeddings/oleObject124.bin"/><Relationship Id="rId25" Type="http://schemas.openxmlformats.org/officeDocument/2006/relationships/oleObject" Target="../embeddings/oleObject129.bin"/><Relationship Id="rId33" Type="http://schemas.openxmlformats.org/officeDocument/2006/relationships/oleObject" Target="../embeddings/oleObject133.bin"/><Relationship Id="rId38" Type="http://schemas.openxmlformats.org/officeDocument/2006/relationships/oleObject" Target="../embeddings/oleObject135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9.bin"/><Relationship Id="rId13" Type="http://schemas.openxmlformats.org/officeDocument/2006/relationships/image" Target="../media/image151.wmf"/><Relationship Id="rId18" Type="http://schemas.openxmlformats.org/officeDocument/2006/relationships/oleObject" Target="../embeddings/oleObject144.bin"/><Relationship Id="rId3" Type="http://schemas.openxmlformats.org/officeDocument/2006/relationships/oleObject" Target="../embeddings/oleObject137.bin"/><Relationship Id="rId21" Type="http://schemas.openxmlformats.org/officeDocument/2006/relationships/image" Target="../media/image155.wmf"/><Relationship Id="rId7" Type="http://schemas.openxmlformats.org/officeDocument/2006/relationships/image" Target="../media/image148.wmf"/><Relationship Id="rId12" Type="http://schemas.openxmlformats.org/officeDocument/2006/relationships/oleObject" Target="../embeddings/oleObject141.bin"/><Relationship Id="rId17" Type="http://schemas.openxmlformats.org/officeDocument/2006/relationships/image" Target="../media/image153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43.bin"/><Relationship Id="rId20" Type="http://schemas.openxmlformats.org/officeDocument/2006/relationships/oleObject" Target="../embeddings/oleObject145.bin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138.bin"/><Relationship Id="rId11" Type="http://schemas.openxmlformats.org/officeDocument/2006/relationships/image" Target="../media/image150.wmf"/><Relationship Id="rId5" Type="http://schemas.openxmlformats.org/officeDocument/2006/relationships/image" Target="../media/image156.emf"/><Relationship Id="rId15" Type="http://schemas.openxmlformats.org/officeDocument/2006/relationships/image" Target="../media/image152.wmf"/><Relationship Id="rId10" Type="http://schemas.openxmlformats.org/officeDocument/2006/relationships/oleObject" Target="../embeddings/oleObject140.bin"/><Relationship Id="rId19" Type="http://schemas.openxmlformats.org/officeDocument/2006/relationships/image" Target="../media/image154.wmf"/><Relationship Id="rId4" Type="http://schemas.openxmlformats.org/officeDocument/2006/relationships/image" Target="../media/image147.wmf"/><Relationship Id="rId9" Type="http://schemas.openxmlformats.org/officeDocument/2006/relationships/image" Target="../media/image149.wmf"/><Relationship Id="rId14" Type="http://schemas.openxmlformats.org/officeDocument/2006/relationships/oleObject" Target="../embeddings/oleObject142.bin"/></Relationships>
</file>

<file path=ppt/slides/_rels/slide1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61.wmf"/><Relationship Id="rId18" Type="http://schemas.openxmlformats.org/officeDocument/2006/relationships/oleObject" Target="../embeddings/oleObject153.bin"/><Relationship Id="rId26" Type="http://schemas.openxmlformats.org/officeDocument/2006/relationships/oleObject" Target="../embeddings/oleObject157.bin"/><Relationship Id="rId39" Type="http://schemas.openxmlformats.org/officeDocument/2006/relationships/image" Target="../media/image174.wmf"/><Relationship Id="rId21" Type="http://schemas.openxmlformats.org/officeDocument/2006/relationships/image" Target="../media/image165.wmf"/><Relationship Id="rId34" Type="http://schemas.openxmlformats.org/officeDocument/2006/relationships/oleObject" Target="../embeddings/oleObject161.bin"/><Relationship Id="rId42" Type="http://schemas.openxmlformats.org/officeDocument/2006/relationships/oleObject" Target="../embeddings/oleObject165.bin"/><Relationship Id="rId47" Type="http://schemas.openxmlformats.org/officeDocument/2006/relationships/image" Target="../media/image178.wmf"/><Relationship Id="rId50" Type="http://schemas.openxmlformats.org/officeDocument/2006/relationships/oleObject" Target="../embeddings/oleObject169.bin"/><Relationship Id="rId55" Type="http://schemas.openxmlformats.org/officeDocument/2006/relationships/image" Target="../media/image182.wmf"/><Relationship Id="rId7" Type="http://schemas.openxmlformats.org/officeDocument/2006/relationships/image" Target="../media/image158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52.bin"/><Relationship Id="rId29" Type="http://schemas.openxmlformats.org/officeDocument/2006/relationships/image" Target="../media/image169.wmf"/><Relationship Id="rId11" Type="http://schemas.openxmlformats.org/officeDocument/2006/relationships/image" Target="../media/image160.wmf"/><Relationship Id="rId24" Type="http://schemas.openxmlformats.org/officeDocument/2006/relationships/oleObject" Target="../embeddings/oleObject156.bin"/><Relationship Id="rId32" Type="http://schemas.openxmlformats.org/officeDocument/2006/relationships/oleObject" Target="../embeddings/oleObject160.bin"/><Relationship Id="rId37" Type="http://schemas.openxmlformats.org/officeDocument/2006/relationships/image" Target="../media/image173.wmf"/><Relationship Id="rId40" Type="http://schemas.openxmlformats.org/officeDocument/2006/relationships/oleObject" Target="../embeddings/oleObject164.bin"/><Relationship Id="rId45" Type="http://schemas.openxmlformats.org/officeDocument/2006/relationships/image" Target="../media/image177.wmf"/><Relationship Id="rId53" Type="http://schemas.openxmlformats.org/officeDocument/2006/relationships/image" Target="../media/image181.wmf"/><Relationship Id="rId58" Type="http://schemas.openxmlformats.org/officeDocument/2006/relationships/oleObject" Target="../embeddings/oleObject173.bin"/><Relationship Id="rId5" Type="http://schemas.openxmlformats.org/officeDocument/2006/relationships/image" Target="../media/image185.emf"/><Relationship Id="rId19" Type="http://schemas.openxmlformats.org/officeDocument/2006/relationships/image" Target="../media/image164.wmf"/><Relationship Id="rId4" Type="http://schemas.openxmlformats.org/officeDocument/2006/relationships/image" Target="../media/image157.wmf"/><Relationship Id="rId9" Type="http://schemas.openxmlformats.org/officeDocument/2006/relationships/image" Target="../media/image159.wmf"/><Relationship Id="rId14" Type="http://schemas.openxmlformats.org/officeDocument/2006/relationships/oleObject" Target="../embeddings/oleObject151.bin"/><Relationship Id="rId22" Type="http://schemas.openxmlformats.org/officeDocument/2006/relationships/oleObject" Target="../embeddings/oleObject155.bin"/><Relationship Id="rId27" Type="http://schemas.openxmlformats.org/officeDocument/2006/relationships/image" Target="../media/image168.wmf"/><Relationship Id="rId30" Type="http://schemas.openxmlformats.org/officeDocument/2006/relationships/oleObject" Target="../embeddings/oleObject159.bin"/><Relationship Id="rId35" Type="http://schemas.openxmlformats.org/officeDocument/2006/relationships/image" Target="../media/image172.wmf"/><Relationship Id="rId43" Type="http://schemas.openxmlformats.org/officeDocument/2006/relationships/image" Target="../media/image176.wmf"/><Relationship Id="rId48" Type="http://schemas.openxmlformats.org/officeDocument/2006/relationships/oleObject" Target="../embeddings/oleObject168.bin"/><Relationship Id="rId56" Type="http://schemas.openxmlformats.org/officeDocument/2006/relationships/oleObject" Target="../embeddings/oleObject172.bin"/><Relationship Id="rId8" Type="http://schemas.openxmlformats.org/officeDocument/2006/relationships/oleObject" Target="../embeddings/oleObject148.bin"/><Relationship Id="rId51" Type="http://schemas.openxmlformats.org/officeDocument/2006/relationships/image" Target="../media/image180.wmf"/><Relationship Id="rId3" Type="http://schemas.openxmlformats.org/officeDocument/2006/relationships/oleObject" Target="../embeddings/oleObject146.bin"/><Relationship Id="rId12" Type="http://schemas.openxmlformats.org/officeDocument/2006/relationships/oleObject" Target="../embeddings/oleObject150.bin"/><Relationship Id="rId17" Type="http://schemas.openxmlformats.org/officeDocument/2006/relationships/image" Target="../media/image163.wmf"/><Relationship Id="rId25" Type="http://schemas.openxmlformats.org/officeDocument/2006/relationships/image" Target="../media/image167.wmf"/><Relationship Id="rId33" Type="http://schemas.openxmlformats.org/officeDocument/2006/relationships/image" Target="../media/image171.wmf"/><Relationship Id="rId38" Type="http://schemas.openxmlformats.org/officeDocument/2006/relationships/oleObject" Target="../embeddings/oleObject163.bin"/><Relationship Id="rId46" Type="http://schemas.openxmlformats.org/officeDocument/2006/relationships/oleObject" Target="../embeddings/oleObject167.bin"/><Relationship Id="rId59" Type="http://schemas.openxmlformats.org/officeDocument/2006/relationships/image" Target="../media/image184.wmf"/><Relationship Id="rId20" Type="http://schemas.openxmlformats.org/officeDocument/2006/relationships/oleObject" Target="../embeddings/oleObject154.bin"/><Relationship Id="rId41" Type="http://schemas.openxmlformats.org/officeDocument/2006/relationships/image" Target="../media/image175.wmf"/><Relationship Id="rId54" Type="http://schemas.openxmlformats.org/officeDocument/2006/relationships/oleObject" Target="../embeddings/oleObject171.bin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147.bin"/><Relationship Id="rId15" Type="http://schemas.openxmlformats.org/officeDocument/2006/relationships/image" Target="../media/image162.wmf"/><Relationship Id="rId23" Type="http://schemas.openxmlformats.org/officeDocument/2006/relationships/image" Target="../media/image166.wmf"/><Relationship Id="rId28" Type="http://schemas.openxmlformats.org/officeDocument/2006/relationships/oleObject" Target="../embeddings/oleObject158.bin"/><Relationship Id="rId36" Type="http://schemas.openxmlformats.org/officeDocument/2006/relationships/oleObject" Target="../embeddings/oleObject162.bin"/><Relationship Id="rId49" Type="http://schemas.openxmlformats.org/officeDocument/2006/relationships/image" Target="../media/image179.wmf"/><Relationship Id="rId57" Type="http://schemas.openxmlformats.org/officeDocument/2006/relationships/image" Target="../media/image183.wmf"/><Relationship Id="rId10" Type="http://schemas.openxmlformats.org/officeDocument/2006/relationships/oleObject" Target="../embeddings/oleObject149.bin"/><Relationship Id="rId31" Type="http://schemas.openxmlformats.org/officeDocument/2006/relationships/image" Target="../media/image170.wmf"/><Relationship Id="rId44" Type="http://schemas.openxmlformats.org/officeDocument/2006/relationships/oleObject" Target="../embeddings/oleObject166.bin"/><Relationship Id="rId52" Type="http://schemas.openxmlformats.org/officeDocument/2006/relationships/oleObject" Target="../embeddings/oleObject170.bin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76.bin"/><Relationship Id="rId13" Type="http://schemas.openxmlformats.org/officeDocument/2006/relationships/image" Target="../media/image190.wmf"/><Relationship Id="rId3" Type="http://schemas.openxmlformats.org/officeDocument/2006/relationships/image" Target="../media/image191.emf"/><Relationship Id="rId7" Type="http://schemas.openxmlformats.org/officeDocument/2006/relationships/image" Target="../media/image187.wmf"/><Relationship Id="rId12" Type="http://schemas.openxmlformats.org/officeDocument/2006/relationships/oleObject" Target="../embeddings/oleObject17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175.bin"/><Relationship Id="rId11" Type="http://schemas.openxmlformats.org/officeDocument/2006/relationships/image" Target="../media/image189.wmf"/><Relationship Id="rId5" Type="http://schemas.openxmlformats.org/officeDocument/2006/relationships/image" Target="../media/image186.wmf"/><Relationship Id="rId10" Type="http://schemas.openxmlformats.org/officeDocument/2006/relationships/oleObject" Target="../embeddings/oleObject177.bin"/><Relationship Id="rId4" Type="http://schemas.openxmlformats.org/officeDocument/2006/relationships/oleObject" Target="../embeddings/oleObject174.bin"/><Relationship Id="rId9" Type="http://schemas.openxmlformats.org/officeDocument/2006/relationships/image" Target="../media/image188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4" Type="http://schemas.openxmlformats.org/officeDocument/2006/relationships/image" Target="../media/image192.wmf"/></Relationships>
</file>

<file path=ppt/slides/_rels/slide17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97.wmf"/><Relationship Id="rId18" Type="http://schemas.openxmlformats.org/officeDocument/2006/relationships/oleObject" Target="../embeddings/oleObject186.bin"/><Relationship Id="rId26" Type="http://schemas.openxmlformats.org/officeDocument/2006/relationships/oleObject" Target="../embeddings/oleObject191.bin"/><Relationship Id="rId39" Type="http://schemas.openxmlformats.org/officeDocument/2006/relationships/image" Target="../media/image208.wmf"/><Relationship Id="rId21" Type="http://schemas.openxmlformats.org/officeDocument/2006/relationships/image" Target="../media/image200.wmf"/><Relationship Id="rId34" Type="http://schemas.openxmlformats.org/officeDocument/2006/relationships/oleObject" Target="../embeddings/oleObject195.bin"/><Relationship Id="rId42" Type="http://schemas.openxmlformats.org/officeDocument/2006/relationships/oleObject" Target="../embeddings/oleObject199.bin"/><Relationship Id="rId7" Type="http://schemas.openxmlformats.org/officeDocument/2006/relationships/image" Target="../media/image194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85.bin"/><Relationship Id="rId29" Type="http://schemas.openxmlformats.org/officeDocument/2006/relationships/image" Target="../media/image203.wmf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181.bin"/><Relationship Id="rId11" Type="http://schemas.openxmlformats.org/officeDocument/2006/relationships/image" Target="../media/image196.wmf"/><Relationship Id="rId24" Type="http://schemas.openxmlformats.org/officeDocument/2006/relationships/oleObject" Target="../embeddings/oleObject189.bin"/><Relationship Id="rId32" Type="http://schemas.openxmlformats.org/officeDocument/2006/relationships/oleObject" Target="../embeddings/oleObject194.bin"/><Relationship Id="rId37" Type="http://schemas.openxmlformats.org/officeDocument/2006/relationships/image" Target="../media/image207.wmf"/><Relationship Id="rId40" Type="http://schemas.openxmlformats.org/officeDocument/2006/relationships/oleObject" Target="../embeddings/oleObject198.bin"/><Relationship Id="rId45" Type="http://schemas.openxmlformats.org/officeDocument/2006/relationships/image" Target="../media/image211.wmf"/><Relationship Id="rId5" Type="http://schemas.openxmlformats.org/officeDocument/2006/relationships/image" Target="../media/image193.wmf"/><Relationship Id="rId15" Type="http://schemas.openxmlformats.org/officeDocument/2006/relationships/image" Target="../media/image177.wmf"/><Relationship Id="rId23" Type="http://schemas.openxmlformats.org/officeDocument/2006/relationships/image" Target="../media/image201.wmf"/><Relationship Id="rId28" Type="http://schemas.openxmlformats.org/officeDocument/2006/relationships/oleObject" Target="../embeddings/oleObject192.bin"/><Relationship Id="rId36" Type="http://schemas.openxmlformats.org/officeDocument/2006/relationships/oleObject" Target="../embeddings/oleObject196.bin"/><Relationship Id="rId10" Type="http://schemas.openxmlformats.org/officeDocument/2006/relationships/oleObject" Target="../embeddings/oleObject183.bin"/><Relationship Id="rId19" Type="http://schemas.openxmlformats.org/officeDocument/2006/relationships/image" Target="../media/image199.wmf"/><Relationship Id="rId31" Type="http://schemas.openxmlformats.org/officeDocument/2006/relationships/image" Target="../media/image204.wmf"/><Relationship Id="rId44" Type="http://schemas.openxmlformats.org/officeDocument/2006/relationships/oleObject" Target="../embeddings/oleObject200.bin"/><Relationship Id="rId4" Type="http://schemas.openxmlformats.org/officeDocument/2006/relationships/oleObject" Target="../embeddings/oleObject180.bin"/><Relationship Id="rId9" Type="http://schemas.openxmlformats.org/officeDocument/2006/relationships/image" Target="../media/image195.wmf"/><Relationship Id="rId14" Type="http://schemas.openxmlformats.org/officeDocument/2006/relationships/oleObject" Target="../embeddings/oleObject166.bin"/><Relationship Id="rId22" Type="http://schemas.openxmlformats.org/officeDocument/2006/relationships/oleObject" Target="../embeddings/oleObject188.bin"/><Relationship Id="rId27" Type="http://schemas.openxmlformats.org/officeDocument/2006/relationships/image" Target="../media/image202.wmf"/><Relationship Id="rId30" Type="http://schemas.openxmlformats.org/officeDocument/2006/relationships/oleObject" Target="../embeddings/oleObject193.bin"/><Relationship Id="rId35" Type="http://schemas.openxmlformats.org/officeDocument/2006/relationships/image" Target="../media/image206.wmf"/><Relationship Id="rId43" Type="http://schemas.openxmlformats.org/officeDocument/2006/relationships/image" Target="../media/image210.wmf"/><Relationship Id="rId8" Type="http://schemas.openxmlformats.org/officeDocument/2006/relationships/oleObject" Target="../embeddings/oleObject182.bin"/><Relationship Id="rId3" Type="http://schemas.openxmlformats.org/officeDocument/2006/relationships/image" Target="../media/image185.emf"/><Relationship Id="rId12" Type="http://schemas.openxmlformats.org/officeDocument/2006/relationships/oleObject" Target="../embeddings/oleObject184.bin"/><Relationship Id="rId17" Type="http://schemas.openxmlformats.org/officeDocument/2006/relationships/image" Target="../media/image198.wmf"/><Relationship Id="rId25" Type="http://schemas.openxmlformats.org/officeDocument/2006/relationships/oleObject" Target="../embeddings/oleObject190.bin"/><Relationship Id="rId33" Type="http://schemas.openxmlformats.org/officeDocument/2006/relationships/image" Target="../media/image205.wmf"/><Relationship Id="rId38" Type="http://schemas.openxmlformats.org/officeDocument/2006/relationships/oleObject" Target="../embeddings/oleObject197.bin"/><Relationship Id="rId20" Type="http://schemas.openxmlformats.org/officeDocument/2006/relationships/oleObject" Target="../embeddings/oleObject187.bin"/><Relationship Id="rId41" Type="http://schemas.openxmlformats.org/officeDocument/2006/relationships/image" Target="../media/image209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4" Type="http://schemas.openxmlformats.org/officeDocument/2006/relationships/image" Target="../media/image212.w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5.wmf"/><Relationship Id="rId13" Type="http://schemas.openxmlformats.org/officeDocument/2006/relationships/oleObject" Target="../embeddings/oleObject207.bin"/><Relationship Id="rId18" Type="http://schemas.openxmlformats.org/officeDocument/2006/relationships/image" Target="../media/image220.wmf"/><Relationship Id="rId3" Type="http://schemas.openxmlformats.org/officeDocument/2006/relationships/oleObject" Target="../embeddings/oleObject202.bin"/><Relationship Id="rId7" Type="http://schemas.openxmlformats.org/officeDocument/2006/relationships/oleObject" Target="../embeddings/oleObject204.bin"/><Relationship Id="rId12" Type="http://schemas.openxmlformats.org/officeDocument/2006/relationships/image" Target="../media/image217.wmf"/><Relationship Id="rId17" Type="http://schemas.openxmlformats.org/officeDocument/2006/relationships/oleObject" Target="../embeddings/oleObject209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19.wmf"/><Relationship Id="rId20" Type="http://schemas.openxmlformats.org/officeDocument/2006/relationships/image" Target="../media/image221.wmf"/><Relationship Id="rId1" Type="http://schemas.openxmlformats.org/officeDocument/2006/relationships/vmlDrawing" Target="../drawings/vmlDrawing18.vml"/><Relationship Id="rId6" Type="http://schemas.openxmlformats.org/officeDocument/2006/relationships/image" Target="../media/image214.wmf"/><Relationship Id="rId11" Type="http://schemas.openxmlformats.org/officeDocument/2006/relationships/oleObject" Target="../embeddings/oleObject206.bin"/><Relationship Id="rId5" Type="http://schemas.openxmlformats.org/officeDocument/2006/relationships/oleObject" Target="../embeddings/oleObject203.bin"/><Relationship Id="rId15" Type="http://schemas.openxmlformats.org/officeDocument/2006/relationships/oleObject" Target="../embeddings/oleObject208.bin"/><Relationship Id="rId10" Type="http://schemas.openxmlformats.org/officeDocument/2006/relationships/image" Target="../media/image216.wmf"/><Relationship Id="rId19" Type="http://schemas.openxmlformats.org/officeDocument/2006/relationships/oleObject" Target="../embeddings/oleObject210.bin"/><Relationship Id="rId4" Type="http://schemas.openxmlformats.org/officeDocument/2006/relationships/image" Target="../media/image213.wmf"/><Relationship Id="rId9" Type="http://schemas.openxmlformats.org/officeDocument/2006/relationships/oleObject" Target="../embeddings/oleObject205.bin"/><Relationship Id="rId14" Type="http://schemas.openxmlformats.org/officeDocument/2006/relationships/image" Target="../media/image218.w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image" Target="../media/image6.emf"/><Relationship Id="rId7" Type="http://schemas.openxmlformats.org/officeDocument/2006/relationships/image" Target="../media/image3.wmf"/><Relationship Id="rId12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5.wmf"/><Relationship Id="rId5" Type="http://schemas.openxmlformats.org/officeDocument/2006/relationships/image" Target="../media/image2.w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4.wmf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13.bin"/><Relationship Id="rId13" Type="http://schemas.openxmlformats.org/officeDocument/2006/relationships/image" Target="../media/image226.wmf"/><Relationship Id="rId18" Type="http://schemas.openxmlformats.org/officeDocument/2006/relationships/oleObject" Target="../embeddings/oleObject218.bin"/><Relationship Id="rId3" Type="http://schemas.openxmlformats.org/officeDocument/2006/relationships/image" Target="../media/image230.emf"/><Relationship Id="rId7" Type="http://schemas.openxmlformats.org/officeDocument/2006/relationships/image" Target="../media/image223.wmf"/><Relationship Id="rId12" Type="http://schemas.openxmlformats.org/officeDocument/2006/relationships/oleObject" Target="../embeddings/oleObject215.bin"/><Relationship Id="rId17" Type="http://schemas.openxmlformats.org/officeDocument/2006/relationships/image" Target="../media/image228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217.bin"/><Relationship Id="rId1" Type="http://schemas.openxmlformats.org/officeDocument/2006/relationships/vmlDrawing" Target="../drawings/vmlDrawing19.vml"/><Relationship Id="rId6" Type="http://schemas.openxmlformats.org/officeDocument/2006/relationships/oleObject" Target="../embeddings/oleObject212.bin"/><Relationship Id="rId11" Type="http://schemas.openxmlformats.org/officeDocument/2006/relationships/image" Target="../media/image225.wmf"/><Relationship Id="rId5" Type="http://schemas.openxmlformats.org/officeDocument/2006/relationships/image" Target="../media/image222.wmf"/><Relationship Id="rId15" Type="http://schemas.openxmlformats.org/officeDocument/2006/relationships/image" Target="../media/image227.wmf"/><Relationship Id="rId10" Type="http://schemas.openxmlformats.org/officeDocument/2006/relationships/oleObject" Target="../embeddings/oleObject214.bin"/><Relationship Id="rId19" Type="http://schemas.openxmlformats.org/officeDocument/2006/relationships/image" Target="../media/image229.wmf"/><Relationship Id="rId4" Type="http://schemas.openxmlformats.org/officeDocument/2006/relationships/oleObject" Target="../embeddings/oleObject211.bin"/><Relationship Id="rId9" Type="http://schemas.openxmlformats.org/officeDocument/2006/relationships/image" Target="../media/image224.wmf"/><Relationship Id="rId14" Type="http://schemas.openxmlformats.org/officeDocument/2006/relationships/oleObject" Target="../embeddings/oleObject216.bin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21.bin"/><Relationship Id="rId3" Type="http://schemas.openxmlformats.org/officeDocument/2006/relationships/image" Target="../media/image234.emf"/><Relationship Id="rId7" Type="http://schemas.openxmlformats.org/officeDocument/2006/relationships/image" Target="../media/image22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Relationship Id="rId6" Type="http://schemas.openxmlformats.org/officeDocument/2006/relationships/oleObject" Target="../embeddings/oleObject220.bin"/><Relationship Id="rId11" Type="http://schemas.openxmlformats.org/officeDocument/2006/relationships/image" Target="../media/image233.wmf"/><Relationship Id="rId5" Type="http://schemas.openxmlformats.org/officeDocument/2006/relationships/image" Target="../media/image231.wmf"/><Relationship Id="rId10" Type="http://schemas.openxmlformats.org/officeDocument/2006/relationships/oleObject" Target="../embeddings/oleObject222.bin"/><Relationship Id="rId4" Type="http://schemas.openxmlformats.org/officeDocument/2006/relationships/oleObject" Target="../embeddings/oleObject219.bin"/><Relationship Id="rId9" Type="http://schemas.openxmlformats.org/officeDocument/2006/relationships/image" Target="../media/image232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1.vml"/><Relationship Id="rId6" Type="http://schemas.openxmlformats.org/officeDocument/2006/relationships/image" Target="../media/image236.wmf"/><Relationship Id="rId5" Type="http://schemas.openxmlformats.org/officeDocument/2006/relationships/oleObject" Target="../embeddings/oleObject224.bin"/><Relationship Id="rId4" Type="http://schemas.openxmlformats.org/officeDocument/2006/relationships/image" Target="../media/image235.wmf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9.wmf"/><Relationship Id="rId13" Type="http://schemas.openxmlformats.org/officeDocument/2006/relationships/oleObject" Target="../embeddings/oleObject230.bin"/><Relationship Id="rId3" Type="http://schemas.openxmlformats.org/officeDocument/2006/relationships/oleObject" Target="../embeddings/oleObject225.bin"/><Relationship Id="rId7" Type="http://schemas.openxmlformats.org/officeDocument/2006/relationships/oleObject" Target="../embeddings/oleObject227.bin"/><Relationship Id="rId12" Type="http://schemas.openxmlformats.org/officeDocument/2006/relationships/image" Target="../media/image241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2.vml"/><Relationship Id="rId6" Type="http://schemas.openxmlformats.org/officeDocument/2006/relationships/image" Target="../media/image238.wmf"/><Relationship Id="rId11" Type="http://schemas.openxmlformats.org/officeDocument/2006/relationships/oleObject" Target="../embeddings/oleObject229.bin"/><Relationship Id="rId5" Type="http://schemas.openxmlformats.org/officeDocument/2006/relationships/oleObject" Target="../embeddings/oleObject226.bin"/><Relationship Id="rId10" Type="http://schemas.openxmlformats.org/officeDocument/2006/relationships/image" Target="../media/image240.wmf"/><Relationship Id="rId4" Type="http://schemas.openxmlformats.org/officeDocument/2006/relationships/image" Target="../media/image237.wmf"/><Relationship Id="rId9" Type="http://schemas.openxmlformats.org/officeDocument/2006/relationships/oleObject" Target="../embeddings/oleObject228.bin"/><Relationship Id="rId14" Type="http://schemas.openxmlformats.org/officeDocument/2006/relationships/image" Target="../media/image242.wmf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33.bin"/><Relationship Id="rId13" Type="http://schemas.openxmlformats.org/officeDocument/2006/relationships/image" Target="../media/image247.wmf"/><Relationship Id="rId18" Type="http://schemas.openxmlformats.org/officeDocument/2006/relationships/oleObject" Target="../embeddings/oleObject238.bin"/><Relationship Id="rId26" Type="http://schemas.openxmlformats.org/officeDocument/2006/relationships/oleObject" Target="../embeddings/oleObject242.bin"/><Relationship Id="rId3" Type="http://schemas.openxmlformats.org/officeDocument/2006/relationships/image" Target="../media/image121.png"/><Relationship Id="rId21" Type="http://schemas.openxmlformats.org/officeDocument/2006/relationships/image" Target="../media/image251.wmf"/><Relationship Id="rId7" Type="http://schemas.openxmlformats.org/officeDocument/2006/relationships/image" Target="../media/image244.wmf"/><Relationship Id="rId12" Type="http://schemas.openxmlformats.org/officeDocument/2006/relationships/oleObject" Target="../embeddings/oleObject235.bin"/><Relationship Id="rId17" Type="http://schemas.openxmlformats.org/officeDocument/2006/relationships/image" Target="../media/image249.wmf"/><Relationship Id="rId25" Type="http://schemas.openxmlformats.org/officeDocument/2006/relationships/image" Target="../media/image253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237.bin"/><Relationship Id="rId20" Type="http://schemas.openxmlformats.org/officeDocument/2006/relationships/oleObject" Target="../embeddings/oleObject239.bin"/><Relationship Id="rId29" Type="http://schemas.openxmlformats.org/officeDocument/2006/relationships/image" Target="../media/image255.wmf"/><Relationship Id="rId1" Type="http://schemas.openxmlformats.org/officeDocument/2006/relationships/vmlDrawing" Target="../drawings/vmlDrawing23.vml"/><Relationship Id="rId6" Type="http://schemas.openxmlformats.org/officeDocument/2006/relationships/oleObject" Target="../embeddings/oleObject232.bin"/><Relationship Id="rId11" Type="http://schemas.openxmlformats.org/officeDocument/2006/relationships/image" Target="../media/image246.wmf"/><Relationship Id="rId24" Type="http://schemas.openxmlformats.org/officeDocument/2006/relationships/oleObject" Target="../embeddings/oleObject241.bin"/><Relationship Id="rId32" Type="http://schemas.openxmlformats.org/officeDocument/2006/relationships/image" Target="../media/image76.png"/><Relationship Id="rId5" Type="http://schemas.openxmlformats.org/officeDocument/2006/relationships/image" Target="../media/image243.wmf"/><Relationship Id="rId15" Type="http://schemas.openxmlformats.org/officeDocument/2006/relationships/image" Target="../media/image248.wmf"/><Relationship Id="rId23" Type="http://schemas.openxmlformats.org/officeDocument/2006/relationships/image" Target="../media/image252.wmf"/><Relationship Id="rId28" Type="http://schemas.openxmlformats.org/officeDocument/2006/relationships/oleObject" Target="../embeddings/oleObject243.bin"/><Relationship Id="rId10" Type="http://schemas.openxmlformats.org/officeDocument/2006/relationships/oleObject" Target="../embeddings/oleObject234.bin"/><Relationship Id="rId19" Type="http://schemas.openxmlformats.org/officeDocument/2006/relationships/image" Target="../media/image250.wmf"/><Relationship Id="rId31" Type="http://schemas.openxmlformats.org/officeDocument/2006/relationships/image" Target="../media/image256.wmf"/><Relationship Id="rId4" Type="http://schemas.openxmlformats.org/officeDocument/2006/relationships/oleObject" Target="../embeddings/oleObject231.bin"/><Relationship Id="rId9" Type="http://schemas.openxmlformats.org/officeDocument/2006/relationships/image" Target="../media/image245.wmf"/><Relationship Id="rId14" Type="http://schemas.openxmlformats.org/officeDocument/2006/relationships/oleObject" Target="../embeddings/oleObject236.bin"/><Relationship Id="rId22" Type="http://schemas.openxmlformats.org/officeDocument/2006/relationships/oleObject" Target="../embeddings/oleObject240.bin"/><Relationship Id="rId27" Type="http://schemas.openxmlformats.org/officeDocument/2006/relationships/image" Target="../media/image254.wmf"/><Relationship Id="rId30" Type="http://schemas.openxmlformats.org/officeDocument/2006/relationships/oleObject" Target="../embeddings/oleObject244.bin"/></Relationships>
</file>

<file path=ppt/slides/_rels/slide25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61.wmf"/><Relationship Id="rId18" Type="http://schemas.openxmlformats.org/officeDocument/2006/relationships/oleObject" Target="../embeddings/oleObject252.bin"/><Relationship Id="rId26" Type="http://schemas.openxmlformats.org/officeDocument/2006/relationships/oleObject" Target="../embeddings/oleObject256.bin"/><Relationship Id="rId39" Type="http://schemas.openxmlformats.org/officeDocument/2006/relationships/image" Target="../media/image274.wmf"/><Relationship Id="rId21" Type="http://schemas.openxmlformats.org/officeDocument/2006/relationships/image" Target="../media/image265.wmf"/><Relationship Id="rId34" Type="http://schemas.openxmlformats.org/officeDocument/2006/relationships/oleObject" Target="../embeddings/oleObject260.bin"/><Relationship Id="rId42" Type="http://schemas.openxmlformats.org/officeDocument/2006/relationships/oleObject" Target="../embeddings/oleObject264.bin"/><Relationship Id="rId47" Type="http://schemas.openxmlformats.org/officeDocument/2006/relationships/image" Target="../media/image278.wmf"/><Relationship Id="rId7" Type="http://schemas.openxmlformats.org/officeDocument/2006/relationships/image" Target="../media/image258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251.bin"/><Relationship Id="rId29" Type="http://schemas.openxmlformats.org/officeDocument/2006/relationships/image" Target="../media/image269.wmf"/><Relationship Id="rId11" Type="http://schemas.openxmlformats.org/officeDocument/2006/relationships/image" Target="../media/image260.wmf"/><Relationship Id="rId24" Type="http://schemas.openxmlformats.org/officeDocument/2006/relationships/oleObject" Target="../embeddings/oleObject255.bin"/><Relationship Id="rId32" Type="http://schemas.openxmlformats.org/officeDocument/2006/relationships/oleObject" Target="../embeddings/oleObject259.bin"/><Relationship Id="rId37" Type="http://schemas.openxmlformats.org/officeDocument/2006/relationships/image" Target="../media/image273.wmf"/><Relationship Id="rId40" Type="http://schemas.openxmlformats.org/officeDocument/2006/relationships/oleObject" Target="../embeddings/oleObject263.bin"/><Relationship Id="rId45" Type="http://schemas.openxmlformats.org/officeDocument/2006/relationships/image" Target="../media/image277.wmf"/><Relationship Id="rId5" Type="http://schemas.openxmlformats.org/officeDocument/2006/relationships/image" Target="../media/image257.wmf"/><Relationship Id="rId15" Type="http://schemas.openxmlformats.org/officeDocument/2006/relationships/image" Target="../media/image262.wmf"/><Relationship Id="rId23" Type="http://schemas.openxmlformats.org/officeDocument/2006/relationships/image" Target="../media/image266.wmf"/><Relationship Id="rId28" Type="http://schemas.openxmlformats.org/officeDocument/2006/relationships/oleObject" Target="../embeddings/oleObject257.bin"/><Relationship Id="rId36" Type="http://schemas.openxmlformats.org/officeDocument/2006/relationships/oleObject" Target="../embeddings/oleObject261.bin"/><Relationship Id="rId49" Type="http://schemas.openxmlformats.org/officeDocument/2006/relationships/image" Target="../media/image279.wmf"/><Relationship Id="rId10" Type="http://schemas.openxmlformats.org/officeDocument/2006/relationships/oleObject" Target="../embeddings/oleObject248.bin"/><Relationship Id="rId19" Type="http://schemas.openxmlformats.org/officeDocument/2006/relationships/image" Target="../media/image264.wmf"/><Relationship Id="rId31" Type="http://schemas.openxmlformats.org/officeDocument/2006/relationships/image" Target="../media/image270.wmf"/><Relationship Id="rId44" Type="http://schemas.openxmlformats.org/officeDocument/2006/relationships/oleObject" Target="../embeddings/oleObject265.bin"/><Relationship Id="rId4" Type="http://schemas.openxmlformats.org/officeDocument/2006/relationships/oleObject" Target="../embeddings/oleObject245.bin"/><Relationship Id="rId9" Type="http://schemas.openxmlformats.org/officeDocument/2006/relationships/image" Target="../media/image259.wmf"/><Relationship Id="rId14" Type="http://schemas.openxmlformats.org/officeDocument/2006/relationships/oleObject" Target="../embeddings/oleObject250.bin"/><Relationship Id="rId22" Type="http://schemas.openxmlformats.org/officeDocument/2006/relationships/oleObject" Target="../embeddings/oleObject254.bin"/><Relationship Id="rId27" Type="http://schemas.openxmlformats.org/officeDocument/2006/relationships/image" Target="../media/image268.wmf"/><Relationship Id="rId30" Type="http://schemas.openxmlformats.org/officeDocument/2006/relationships/oleObject" Target="../embeddings/oleObject258.bin"/><Relationship Id="rId35" Type="http://schemas.openxmlformats.org/officeDocument/2006/relationships/image" Target="../media/image272.wmf"/><Relationship Id="rId43" Type="http://schemas.openxmlformats.org/officeDocument/2006/relationships/image" Target="../media/image276.wmf"/><Relationship Id="rId48" Type="http://schemas.openxmlformats.org/officeDocument/2006/relationships/oleObject" Target="../embeddings/oleObject267.bin"/><Relationship Id="rId8" Type="http://schemas.openxmlformats.org/officeDocument/2006/relationships/oleObject" Target="../embeddings/oleObject247.bin"/><Relationship Id="rId3" Type="http://schemas.openxmlformats.org/officeDocument/2006/relationships/image" Target="../media/image280.emf"/><Relationship Id="rId12" Type="http://schemas.openxmlformats.org/officeDocument/2006/relationships/oleObject" Target="../embeddings/oleObject249.bin"/><Relationship Id="rId17" Type="http://schemas.openxmlformats.org/officeDocument/2006/relationships/image" Target="../media/image263.wmf"/><Relationship Id="rId25" Type="http://schemas.openxmlformats.org/officeDocument/2006/relationships/image" Target="../media/image267.wmf"/><Relationship Id="rId33" Type="http://schemas.openxmlformats.org/officeDocument/2006/relationships/image" Target="../media/image271.wmf"/><Relationship Id="rId38" Type="http://schemas.openxmlformats.org/officeDocument/2006/relationships/oleObject" Target="../embeddings/oleObject262.bin"/><Relationship Id="rId46" Type="http://schemas.openxmlformats.org/officeDocument/2006/relationships/oleObject" Target="../embeddings/oleObject266.bin"/><Relationship Id="rId20" Type="http://schemas.openxmlformats.org/officeDocument/2006/relationships/oleObject" Target="../embeddings/oleObject253.bin"/><Relationship Id="rId41" Type="http://schemas.openxmlformats.org/officeDocument/2006/relationships/image" Target="../media/image275.wmf"/><Relationship Id="rId1" Type="http://schemas.openxmlformats.org/officeDocument/2006/relationships/vmlDrawing" Target="../drawings/vmlDrawing24.vml"/><Relationship Id="rId6" Type="http://schemas.openxmlformats.org/officeDocument/2006/relationships/oleObject" Target="../embeddings/oleObject246.bin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70.bin"/><Relationship Id="rId13" Type="http://schemas.openxmlformats.org/officeDocument/2006/relationships/image" Target="../media/image285.wmf"/><Relationship Id="rId3" Type="http://schemas.openxmlformats.org/officeDocument/2006/relationships/image" Target="../media/image280.emf"/><Relationship Id="rId7" Type="http://schemas.openxmlformats.org/officeDocument/2006/relationships/image" Target="../media/image282.wmf"/><Relationship Id="rId12" Type="http://schemas.openxmlformats.org/officeDocument/2006/relationships/oleObject" Target="../embeddings/oleObject27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5.vml"/><Relationship Id="rId6" Type="http://schemas.openxmlformats.org/officeDocument/2006/relationships/oleObject" Target="../embeddings/oleObject269.bin"/><Relationship Id="rId11" Type="http://schemas.openxmlformats.org/officeDocument/2006/relationships/image" Target="../media/image284.wmf"/><Relationship Id="rId5" Type="http://schemas.openxmlformats.org/officeDocument/2006/relationships/image" Target="../media/image281.wmf"/><Relationship Id="rId10" Type="http://schemas.openxmlformats.org/officeDocument/2006/relationships/oleObject" Target="../embeddings/oleObject271.bin"/><Relationship Id="rId4" Type="http://schemas.openxmlformats.org/officeDocument/2006/relationships/oleObject" Target="../embeddings/oleObject268.bin"/><Relationship Id="rId9" Type="http://schemas.openxmlformats.org/officeDocument/2006/relationships/image" Target="../media/image283.w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oleObject" Target="../embeddings/oleObject5.bin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8.wmf"/></Relationships>
</file>

<file path=ppt/slides/_rels/slide4.xml.rels><?xml version="1.0" encoding="UTF-8" standalone="yes"?>
<Relationships xmlns="http://schemas.openxmlformats.org/package/2006/relationships"><Relationship Id="rId26" Type="http://schemas.openxmlformats.org/officeDocument/2006/relationships/oleObject" Target="../embeddings/oleObject18.bin"/><Relationship Id="rId21" Type="http://schemas.openxmlformats.org/officeDocument/2006/relationships/image" Target="../media/image19.wmf"/><Relationship Id="rId42" Type="http://schemas.openxmlformats.org/officeDocument/2006/relationships/oleObject" Target="../embeddings/oleObject26.bin"/><Relationship Id="rId47" Type="http://schemas.openxmlformats.org/officeDocument/2006/relationships/image" Target="../media/image32.wmf"/><Relationship Id="rId63" Type="http://schemas.openxmlformats.org/officeDocument/2006/relationships/image" Target="../media/image40.wmf"/><Relationship Id="rId68" Type="http://schemas.openxmlformats.org/officeDocument/2006/relationships/image" Target="../media/image42.wmf"/><Relationship Id="rId7" Type="http://schemas.openxmlformats.org/officeDocument/2006/relationships/image" Target="../media/image12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3.bin"/><Relationship Id="rId29" Type="http://schemas.openxmlformats.org/officeDocument/2006/relationships/image" Target="../media/image23.wmf"/><Relationship Id="rId11" Type="http://schemas.openxmlformats.org/officeDocument/2006/relationships/image" Target="../media/image14.wmf"/><Relationship Id="rId24" Type="http://schemas.openxmlformats.org/officeDocument/2006/relationships/oleObject" Target="../embeddings/oleObject17.bin"/><Relationship Id="rId32" Type="http://schemas.openxmlformats.org/officeDocument/2006/relationships/oleObject" Target="../embeddings/oleObject21.bin"/><Relationship Id="rId37" Type="http://schemas.openxmlformats.org/officeDocument/2006/relationships/image" Target="../media/image27.wmf"/><Relationship Id="rId40" Type="http://schemas.openxmlformats.org/officeDocument/2006/relationships/oleObject" Target="../embeddings/oleObject25.bin"/><Relationship Id="rId45" Type="http://schemas.openxmlformats.org/officeDocument/2006/relationships/image" Target="../media/image31.wmf"/><Relationship Id="rId53" Type="http://schemas.openxmlformats.org/officeDocument/2006/relationships/image" Target="../media/image35.wmf"/><Relationship Id="rId58" Type="http://schemas.openxmlformats.org/officeDocument/2006/relationships/oleObject" Target="../embeddings/oleObject34.bin"/><Relationship Id="rId66" Type="http://schemas.openxmlformats.org/officeDocument/2006/relationships/image" Target="../media/image45.emf"/><Relationship Id="rId5" Type="http://schemas.openxmlformats.org/officeDocument/2006/relationships/image" Target="../media/image44.emf"/><Relationship Id="rId61" Type="http://schemas.openxmlformats.org/officeDocument/2006/relationships/image" Target="../media/image39.wmf"/><Relationship Id="rId19" Type="http://schemas.openxmlformats.org/officeDocument/2006/relationships/image" Target="../media/image18.wmf"/><Relationship Id="rId14" Type="http://schemas.openxmlformats.org/officeDocument/2006/relationships/oleObject" Target="../embeddings/oleObject12.bin"/><Relationship Id="rId22" Type="http://schemas.openxmlformats.org/officeDocument/2006/relationships/oleObject" Target="../embeddings/oleObject16.bin"/><Relationship Id="rId27" Type="http://schemas.openxmlformats.org/officeDocument/2006/relationships/image" Target="../media/image22.wmf"/><Relationship Id="rId30" Type="http://schemas.openxmlformats.org/officeDocument/2006/relationships/oleObject" Target="../embeddings/oleObject20.bin"/><Relationship Id="rId35" Type="http://schemas.openxmlformats.org/officeDocument/2006/relationships/image" Target="../media/image26.wmf"/><Relationship Id="rId43" Type="http://schemas.openxmlformats.org/officeDocument/2006/relationships/image" Target="../media/image30.wmf"/><Relationship Id="rId48" Type="http://schemas.openxmlformats.org/officeDocument/2006/relationships/oleObject" Target="../embeddings/oleObject29.bin"/><Relationship Id="rId56" Type="http://schemas.openxmlformats.org/officeDocument/2006/relationships/oleObject" Target="../embeddings/oleObject33.bin"/><Relationship Id="rId64" Type="http://schemas.openxmlformats.org/officeDocument/2006/relationships/oleObject" Target="../embeddings/oleObject37.bin"/><Relationship Id="rId69" Type="http://schemas.openxmlformats.org/officeDocument/2006/relationships/oleObject" Target="../embeddings/oleObject39.bin"/><Relationship Id="rId8" Type="http://schemas.openxmlformats.org/officeDocument/2006/relationships/oleObject" Target="../embeddings/oleObject9.bin"/><Relationship Id="rId51" Type="http://schemas.openxmlformats.org/officeDocument/2006/relationships/image" Target="../media/image34.wmf"/><Relationship Id="rId3" Type="http://schemas.openxmlformats.org/officeDocument/2006/relationships/oleObject" Target="../embeddings/oleObject7.bin"/><Relationship Id="rId12" Type="http://schemas.openxmlformats.org/officeDocument/2006/relationships/oleObject" Target="../embeddings/oleObject11.bin"/><Relationship Id="rId17" Type="http://schemas.openxmlformats.org/officeDocument/2006/relationships/image" Target="../media/image17.wmf"/><Relationship Id="rId25" Type="http://schemas.openxmlformats.org/officeDocument/2006/relationships/image" Target="../media/image21.wmf"/><Relationship Id="rId33" Type="http://schemas.openxmlformats.org/officeDocument/2006/relationships/image" Target="../media/image25.wmf"/><Relationship Id="rId38" Type="http://schemas.openxmlformats.org/officeDocument/2006/relationships/oleObject" Target="../embeddings/oleObject24.bin"/><Relationship Id="rId46" Type="http://schemas.openxmlformats.org/officeDocument/2006/relationships/oleObject" Target="../embeddings/oleObject28.bin"/><Relationship Id="rId59" Type="http://schemas.openxmlformats.org/officeDocument/2006/relationships/image" Target="../media/image38.wmf"/><Relationship Id="rId67" Type="http://schemas.openxmlformats.org/officeDocument/2006/relationships/oleObject" Target="../embeddings/oleObject38.bin"/><Relationship Id="rId20" Type="http://schemas.openxmlformats.org/officeDocument/2006/relationships/oleObject" Target="../embeddings/oleObject15.bin"/><Relationship Id="rId41" Type="http://schemas.openxmlformats.org/officeDocument/2006/relationships/image" Target="../media/image29.wmf"/><Relationship Id="rId54" Type="http://schemas.openxmlformats.org/officeDocument/2006/relationships/oleObject" Target="../embeddings/oleObject32.bin"/><Relationship Id="rId62" Type="http://schemas.openxmlformats.org/officeDocument/2006/relationships/oleObject" Target="../embeddings/oleObject36.bin"/><Relationship Id="rId70" Type="http://schemas.openxmlformats.org/officeDocument/2006/relationships/image" Target="../media/image43.wmf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8.bin"/><Relationship Id="rId15" Type="http://schemas.openxmlformats.org/officeDocument/2006/relationships/image" Target="../media/image16.wmf"/><Relationship Id="rId23" Type="http://schemas.openxmlformats.org/officeDocument/2006/relationships/image" Target="../media/image20.wmf"/><Relationship Id="rId28" Type="http://schemas.openxmlformats.org/officeDocument/2006/relationships/oleObject" Target="../embeddings/oleObject19.bin"/><Relationship Id="rId36" Type="http://schemas.openxmlformats.org/officeDocument/2006/relationships/oleObject" Target="../embeddings/oleObject23.bin"/><Relationship Id="rId49" Type="http://schemas.openxmlformats.org/officeDocument/2006/relationships/image" Target="../media/image33.wmf"/><Relationship Id="rId57" Type="http://schemas.openxmlformats.org/officeDocument/2006/relationships/image" Target="../media/image37.wmf"/><Relationship Id="rId10" Type="http://schemas.openxmlformats.org/officeDocument/2006/relationships/oleObject" Target="../embeddings/oleObject10.bin"/><Relationship Id="rId31" Type="http://schemas.openxmlformats.org/officeDocument/2006/relationships/image" Target="../media/image24.wmf"/><Relationship Id="rId44" Type="http://schemas.openxmlformats.org/officeDocument/2006/relationships/oleObject" Target="../embeddings/oleObject27.bin"/><Relationship Id="rId52" Type="http://schemas.openxmlformats.org/officeDocument/2006/relationships/oleObject" Target="../embeddings/oleObject31.bin"/><Relationship Id="rId60" Type="http://schemas.openxmlformats.org/officeDocument/2006/relationships/oleObject" Target="../embeddings/oleObject35.bin"/><Relationship Id="rId65" Type="http://schemas.openxmlformats.org/officeDocument/2006/relationships/image" Target="../media/image41.wmf"/><Relationship Id="rId4" Type="http://schemas.openxmlformats.org/officeDocument/2006/relationships/image" Target="../media/image11.wmf"/><Relationship Id="rId9" Type="http://schemas.openxmlformats.org/officeDocument/2006/relationships/image" Target="../media/image13.wmf"/><Relationship Id="rId13" Type="http://schemas.openxmlformats.org/officeDocument/2006/relationships/image" Target="../media/image15.wmf"/><Relationship Id="rId18" Type="http://schemas.openxmlformats.org/officeDocument/2006/relationships/oleObject" Target="../embeddings/oleObject14.bin"/><Relationship Id="rId39" Type="http://schemas.openxmlformats.org/officeDocument/2006/relationships/image" Target="../media/image28.wmf"/><Relationship Id="rId34" Type="http://schemas.openxmlformats.org/officeDocument/2006/relationships/oleObject" Target="../embeddings/oleObject22.bin"/><Relationship Id="rId50" Type="http://schemas.openxmlformats.org/officeDocument/2006/relationships/oleObject" Target="../embeddings/oleObject30.bin"/><Relationship Id="rId55" Type="http://schemas.openxmlformats.org/officeDocument/2006/relationships/image" Target="../media/image36.wmf"/></Relationships>
</file>

<file path=ppt/slides/_rels/slide5.xml.rels><?xml version="1.0" encoding="UTF-8" standalone="yes"?>
<Relationships xmlns="http://schemas.openxmlformats.org/package/2006/relationships"><Relationship Id="rId13" Type="http://schemas.openxmlformats.org/officeDocument/2006/relationships/oleObject" Target="../embeddings/oleObject44.bin"/><Relationship Id="rId18" Type="http://schemas.openxmlformats.org/officeDocument/2006/relationships/image" Target="../media/image52.wmf"/><Relationship Id="rId26" Type="http://schemas.openxmlformats.org/officeDocument/2006/relationships/image" Target="../media/image56.wmf"/><Relationship Id="rId39" Type="http://schemas.openxmlformats.org/officeDocument/2006/relationships/oleObject" Target="../embeddings/oleObject57.bin"/><Relationship Id="rId21" Type="http://schemas.openxmlformats.org/officeDocument/2006/relationships/oleObject" Target="../embeddings/oleObject48.bin"/><Relationship Id="rId34" Type="http://schemas.openxmlformats.org/officeDocument/2006/relationships/image" Target="../media/image60.wmf"/><Relationship Id="rId7" Type="http://schemas.openxmlformats.org/officeDocument/2006/relationships/oleObject" Target="../embeddings/oleObject41.bin"/><Relationship Id="rId12" Type="http://schemas.openxmlformats.org/officeDocument/2006/relationships/image" Target="../media/image49.wmf"/><Relationship Id="rId17" Type="http://schemas.openxmlformats.org/officeDocument/2006/relationships/oleObject" Target="../embeddings/oleObject46.bin"/><Relationship Id="rId25" Type="http://schemas.openxmlformats.org/officeDocument/2006/relationships/oleObject" Target="../embeddings/oleObject50.bin"/><Relationship Id="rId33" Type="http://schemas.openxmlformats.org/officeDocument/2006/relationships/oleObject" Target="../embeddings/oleObject54.bin"/><Relationship Id="rId38" Type="http://schemas.openxmlformats.org/officeDocument/2006/relationships/image" Target="../media/image62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51.wmf"/><Relationship Id="rId20" Type="http://schemas.openxmlformats.org/officeDocument/2006/relationships/image" Target="../media/image53.wmf"/><Relationship Id="rId29" Type="http://schemas.openxmlformats.org/officeDocument/2006/relationships/oleObject" Target="../embeddings/oleObject52.bin"/><Relationship Id="rId1" Type="http://schemas.openxmlformats.org/officeDocument/2006/relationships/vmlDrawing" Target="../drawings/vmlDrawing4.vml"/><Relationship Id="rId6" Type="http://schemas.openxmlformats.org/officeDocument/2006/relationships/image" Target="../media/image46.wmf"/><Relationship Id="rId11" Type="http://schemas.openxmlformats.org/officeDocument/2006/relationships/oleObject" Target="../embeddings/oleObject43.bin"/><Relationship Id="rId24" Type="http://schemas.openxmlformats.org/officeDocument/2006/relationships/image" Target="../media/image55.wmf"/><Relationship Id="rId32" Type="http://schemas.openxmlformats.org/officeDocument/2006/relationships/image" Target="../media/image59.wmf"/><Relationship Id="rId37" Type="http://schemas.openxmlformats.org/officeDocument/2006/relationships/oleObject" Target="../embeddings/oleObject56.bin"/><Relationship Id="rId40" Type="http://schemas.openxmlformats.org/officeDocument/2006/relationships/image" Target="../media/image63.wmf"/><Relationship Id="rId5" Type="http://schemas.openxmlformats.org/officeDocument/2006/relationships/oleObject" Target="../embeddings/oleObject40.bin"/><Relationship Id="rId15" Type="http://schemas.openxmlformats.org/officeDocument/2006/relationships/oleObject" Target="../embeddings/oleObject45.bin"/><Relationship Id="rId23" Type="http://schemas.openxmlformats.org/officeDocument/2006/relationships/oleObject" Target="../embeddings/oleObject49.bin"/><Relationship Id="rId28" Type="http://schemas.openxmlformats.org/officeDocument/2006/relationships/image" Target="../media/image57.wmf"/><Relationship Id="rId36" Type="http://schemas.openxmlformats.org/officeDocument/2006/relationships/image" Target="../media/image61.wmf"/><Relationship Id="rId10" Type="http://schemas.openxmlformats.org/officeDocument/2006/relationships/image" Target="../media/image48.wmf"/><Relationship Id="rId19" Type="http://schemas.openxmlformats.org/officeDocument/2006/relationships/oleObject" Target="../embeddings/oleObject47.bin"/><Relationship Id="rId31" Type="http://schemas.openxmlformats.org/officeDocument/2006/relationships/oleObject" Target="../embeddings/oleObject53.bin"/><Relationship Id="rId4" Type="http://schemas.openxmlformats.org/officeDocument/2006/relationships/image" Target="../media/image65.emf"/><Relationship Id="rId9" Type="http://schemas.openxmlformats.org/officeDocument/2006/relationships/oleObject" Target="../embeddings/oleObject42.bin"/><Relationship Id="rId14" Type="http://schemas.openxmlformats.org/officeDocument/2006/relationships/image" Target="../media/image50.wmf"/><Relationship Id="rId22" Type="http://schemas.openxmlformats.org/officeDocument/2006/relationships/image" Target="../media/image54.wmf"/><Relationship Id="rId27" Type="http://schemas.openxmlformats.org/officeDocument/2006/relationships/oleObject" Target="../embeddings/oleObject51.bin"/><Relationship Id="rId30" Type="http://schemas.openxmlformats.org/officeDocument/2006/relationships/image" Target="../media/image58.wmf"/><Relationship Id="rId35" Type="http://schemas.openxmlformats.org/officeDocument/2006/relationships/oleObject" Target="../embeddings/oleObject55.bin"/><Relationship Id="rId8" Type="http://schemas.openxmlformats.org/officeDocument/2006/relationships/image" Target="../media/image47.wmf"/><Relationship Id="rId3" Type="http://schemas.openxmlformats.org/officeDocument/2006/relationships/image" Target="../media/image6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67.emf"/><Relationship Id="rId5" Type="http://schemas.openxmlformats.org/officeDocument/2006/relationships/image" Target="../media/image66.emf"/><Relationship Id="rId4" Type="http://schemas.openxmlformats.org/officeDocument/2006/relationships/image" Target="../media/image46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0.bin"/><Relationship Id="rId13" Type="http://schemas.openxmlformats.org/officeDocument/2006/relationships/image" Target="../media/image71.wmf"/><Relationship Id="rId18" Type="http://schemas.openxmlformats.org/officeDocument/2006/relationships/image" Target="../media/image73.wmf"/><Relationship Id="rId3" Type="http://schemas.openxmlformats.org/officeDocument/2006/relationships/notesSlide" Target="../notesSlides/notesSlide1.xml"/><Relationship Id="rId21" Type="http://schemas.openxmlformats.org/officeDocument/2006/relationships/oleObject" Target="../embeddings/oleObject66.bin"/><Relationship Id="rId7" Type="http://schemas.openxmlformats.org/officeDocument/2006/relationships/image" Target="../media/image77.png"/><Relationship Id="rId12" Type="http://schemas.openxmlformats.org/officeDocument/2006/relationships/oleObject" Target="../embeddings/oleObject62.bin"/><Relationship Id="rId17" Type="http://schemas.openxmlformats.org/officeDocument/2006/relationships/oleObject" Target="../embeddings/oleObject64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72.wmf"/><Relationship Id="rId20" Type="http://schemas.openxmlformats.org/officeDocument/2006/relationships/image" Target="../media/image74.wmf"/><Relationship Id="rId1" Type="http://schemas.openxmlformats.org/officeDocument/2006/relationships/vmlDrawing" Target="../drawings/vmlDrawing6.vml"/><Relationship Id="rId6" Type="http://schemas.openxmlformats.org/officeDocument/2006/relationships/image" Target="../media/image68.wmf"/><Relationship Id="rId11" Type="http://schemas.openxmlformats.org/officeDocument/2006/relationships/image" Target="../media/image70.wmf"/><Relationship Id="rId5" Type="http://schemas.openxmlformats.org/officeDocument/2006/relationships/oleObject" Target="../embeddings/oleObject59.bin"/><Relationship Id="rId15" Type="http://schemas.openxmlformats.org/officeDocument/2006/relationships/oleObject" Target="../embeddings/oleObject63.bin"/><Relationship Id="rId10" Type="http://schemas.openxmlformats.org/officeDocument/2006/relationships/oleObject" Target="../embeddings/oleObject61.bin"/><Relationship Id="rId19" Type="http://schemas.openxmlformats.org/officeDocument/2006/relationships/oleObject" Target="../embeddings/oleObject65.bin"/><Relationship Id="rId4" Type="http://schemas.openxmlformats.org/officeDocument/2006/relationships/image" Target="../media/image76.png"/><Relationship Id="rId9" Type="http://schemas.openxmlformats.org/officeDocument/2006/relationships/image" Target="../media/image69.wmf"/><Relationship Id="rId14" Type="http://schemas.openxmlformats.org/officeDocument/2006/relationships/image" Target="../media/image78.emf"/><Relationship Id="rId22" Type="http://schemas.openxmlformats.org/officeDocument/2006/relationships/image" Target="../media/image75.wmf"/></Relationships>
</file>

<file path=ppt/slides/_rels/slide8.xml.rels><?xml version="1.0" encoding="UTF-8" standalone="yes"?>
<Relationships xmlns="http://schemas.openxmlformats.org/package/2006/relationships"><Relationship Id="rId13" Type="http://schemas.openxmlformats.org/officeDocument/2006/relationships/image" Target="../media/image82.wmf"/><Relationship Id="rId18" Type="http://schemas.openxmlformats.org/officeDocument/2006/relationships/oleObject" Target="../embeddings/oleObject73.bin"/><Relationship Id="rId26" Type="http://schemas.openxmlformats.org/officeDocument/2006/relationships/oleObject" Target="../embeddings/oleObject77.bin"/><Relationship Id="rId39" Type="http://schemas.openxmlformats.org/officeDocument/2006/relationships/image" Target="../media/image95.wmf"/><Relationship Id="rId21" Type="http://schemas.openxmlformats.org/officeDocument/2006/relationships/image" Target="../media/image86.wmf"/><Relationship Id="rId34" Type="http://schemas.openxmlformats.org/officeDocument/2006/relationships/oleObject" Target="../embeddings/oleObject81.bin"/><Relationship Id="rId42" Type="http://schemas.openxmlformats.org/officeDocument/2006/relationships/oleObject" Target="../embeddings/oleObject85.bin"/><Relationship Id="rId7" Type="http://schemas.openxmlformats.org/officeDocument/2006/relationships/image" Target="../media/image79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72.bin"/><Relationship Id="rId20" Type="http://schemas.openxmlformats.org/officeDocument/2006/relationships/oleObject" Target="../embeddings/oleObject74.bin"/><Relationship Id="rId29" Type="http://schemas.openxmlformats.org/officeDocument/2006/relationships/image" Target="../media/image90.wmf"/><Relationship Id="rId41" Type="http://schemas.openxmlformats.org/officeDocument/2006/relationships/image" Target="../media/image96.wmf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67.bin"/><Relationship Id="rId11" Type="http://schemas.openxmlformats.org/officeDocument/2006/relationships/image" Target="../media/image81.wmf"/><Relationship Id="rId24" Type="http://schemas.openxmlformats.org/officeDocument/2006/relationships/oleObject" Target="../embeddings/oleObject76.bin"/><Relationship Id="rId32" Type="http://schemas.openxmlformats.org/officeDocument/2006/relationships/oleObject" Target="../embeddings/oleObject80.bin"/><Relationship Id="rId37" Type="http://schemas.openxmlformats.org/officeDocument/2006/relationships/image" Target="../media/image94.wmf"/><Relationship Id="rId40" Type="http://schemas.openxmlformats.org/officeDocument/2006/relationships/oleObject" Target="../embeddings/oleObject84.bin"/><Relationship Id="rId5" Type="http://schemas.openxmlformats.org/officeDocument/2006/relationships/image" Target="../media/image98.emf"/><Relationship Id="rId15" Type="http://schemas.openxmlformats.org/officeDocument/2006/relationships/image" Target="../media/image83.wmf"/><Relationship Id="rId23" Type="http://schemas.openxmlformats.org/officeDocument/2006/relationships/image" Target="../media/image87.wmf"/><Relationship Id="rId28" Type="http://schemas.openxmlformats.org/officeDocument/2006/relationships/oleObject" Target="../embeddings/oleObject78.bin"/><Relationship Id="rId36" Type="http://schemas.openxmlformats.org/officeDocument/2006/relationships/oleObject" Target="../embeddings/oleObject82.bin"/><Relationship Id="rId10" Type="http://schemas.openxmlformats.org/officeDocument/2006/relationships/oleObject" Target="../embeddings/oleObject69.bin"/><Relationship Id="rId19" Type="http://schemas.openxmlformats.org/officeDocument/2006/relationships/image" Target="../media/image85.wmf"/><Relationship Id="rId31" Type="http://schemas.openxmlformats.org/officeDocument/2006/relationships/image" Target="../media/image91.wmf"/><Relationship Id="rId4" Type="http://schemas.openxmlformats.org/officeDocument/2006/relationships/image" Target="../media/image68.wmf"/><Relationship Id="rId9" Type="http://schemas.openxmlformats.org/officeDocument/2006/relationships/image" Target="../media/image80.wmf"/><Relationship Id="rId14" Type="http://schemas.openxmlformats.org/officeDocument/2006/relationships/oleObject" Target="../embeddings/oleObject71.bin"/><Relationship Id="rId22" Type="http://schemas.openxmlformats.org/officeDocument/2006/relationships/oleObject" Target="../embeddings/oleObject75.bin"/><Relationship Id="rId27" Type="http://schemas.openxmlformats.org/officeDocument/2006/relationships/image" Target="../media/image89.wmf"/><Relationship Id="rId30" Type="http://schemas.openxmlformats.org/officeDocument/2006/relationships/oleObject" Target="../embeddings/oleObject79.bin"/><Relationship Id="rId35" Type="http://schemas.openxmlformats.org/officeDocument/2006/relationships/image" Target="../media/image93.wmf"/><Relationship Id="rId43" Type="http://schemas.openxmlformats.org/officeDocument/2006/relationships/image" Target="../media/image97.wmf"/><Relationship Id="rId8" Type="http://schemas.openxmlformats.org/officeDocument/2006/relationships/oleObject" Target="../embeddings/oleObject68.bin"/><Relationship Id="rId3" Type="http://schemas.openxmlformats.org/officeDocument/2006/relationships/oleObject" Target="../embeddings/oleObject59.bin"/><Relationship Id="rId12" Type="http://schemas.openxmlformats.org/officeDocument/2006/relationships/oleObject" Target="../embeddings/oleObject70.bin"/><Relationship Id="rId17" Type="http://schemas.openxmlformats.org/officeDocument/2006/relationships/image" Target="../media/image84.wmf"/><Relationship Id="rId25" Type="http://schemas.openxmlformats.org/officeDocument/2006/relationships/image" Target="../media/image88.wmf"/><Relationship Id="rId33" Type="http://schemas.openxmlformats.org/officeDocument/2006/relationships/image" Target="../media/image92.wmf"/><Relationship Id="rId38" Type="http://schemas.openxmlformats.org/officeDocument/2006/relationships/oleObject" Target="../embeddings/oleObject83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8.bin"/><Relationship Id="rId13" Type="http://schemas.openxmlformats.org/officeDocument/2006/relationships/image" Target="../media/image103.wmf"/><Relationship Id="rId18" Type="http://schemas.openxmlformats.org/officeDocument/2006/relationships/oleObject" Target="../embeddings/oleObject93.bin"/><Relationship Id="rId26" Type="http://schemas.openxmlformats.org/officeDocument/2006/relationships/oleObject" Target="../embeddings/oleObject97.bin"/><Relationship Id="rId3" Type="http://schemas.openxmlformats.org/officeDocument/2006/relationships/oleObject" Target="../embeddings/oleObject86.bin"/><Relationship Id="rId21" Type="http://schemas.openxmlformats.org/officeDocument/2006/relationships/image" Target="../media/image107.wmf"/><Relationship Id="rId7" Type="http://schemas.openxmlformats.org/officeDocument/2006/relationships/image" Target="../media/image100.wmf"/><Relationship Id="rId12" Type="http://schemas.openxmlformats.org/officeDocument/2006/relationships/oleObject" Target="../embeddings/oleObject90.bin"/><Relationship Id="rId17" Type="http://schemas.openxmlformats.org/officeDocument/2006/relationships/image" Target="../media/image105.wmf"/><Relationship Id="rId25" Type="http://schemas.openxmlformats.org/officeDocument/2006/relationships/image" Target="../media/image109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92.bin"/><Relationship Id="rId20" Type="http://schemas.openxmlformats.org/officeDocument/2006/relationships/oleObject" Target="../embeddings/oleObject94.bin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87.bin"/><Relationship Id="rId11" Type="http://schemas.openxmlformats.org/officeDocument/2006/relationships/image" Target="../media/image102.wmf"/><Relationship Id="rId24" Type="http://schemas.openxmlformats.org/officeDocument/2006/relationships/oleObject" Target="../embeddings/oleObject96.bin"/><Relationship Id="rId5" Type="http://schemas.openxmlformats.org/officeDocument/2006/relationships/image" Target="../media/image111.emf"/><Relationship Id="rId15" Type="http://schemas.openxmlformats.org/officeDocument/2006/relationships/image" Target="../media/image104.wmf"/><Relationship Id="rId23" Type="http://schemas.openxmlformats.org/officeDocument/2006/relationships/image" Target="../media/image108.wmf"/><Relationship Id="rId10" Type="http://schemas.openxmlformats.org/officeDocument/2006/relationships/oleObject" Target="../embeddings/oleObject89.bin"/><Relationship Id="rId19" Type="http://schemas.openxmlformats.org/officeDocument/2006/relationships/image" Target="../media/image106.wmf"/><Relationship Id="rId4" Type="http://schemas.openxmlformats.org/officeDocument/2006/relationships/image" Target="../media/image99.wmf"/><Relationship Id="rId9" Type="http://schemas.openxmlformats.org/officeDocument/2006/relationships/image" Target="../media/image101.wmf"/><Relationship Id="rId14" Type="http://schemas.openxmlformats.org/officeDocument/2006/relationships/oleObject" Target="../embeddings/oleObject91.bin"/><Relationship Id="rId22" Type="http://schemas.openxmlformats.org/officeDocument/2006/relationships/oleObject" Target="../embeddings/oleObject95.bin"/><Relationship Id="rId27" Type="http://schemas.openxmlformats.org/officeDocument/2006/relationships/image" Target="../media/image110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C75A61A-2DB5-45AA-B015-F5883EE7F15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CE165FA4-03A0-411D-A58E-9BA1BF3F469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38EE458A-D905-4086-895C-696AAEE5A3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712" y="195262"/>
            <a:ext cx="11458575" cy="646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A9F9C132-8E0E-4198-860D-CA95ED8BE0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B35AC-163E-4FCE-9270-25EF2B741BA4}" type="slidenum">
              <a:rPr lang="zh-TW" altLang="en-US" smtClean="0"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001057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>
            <a:extLst>
              <a:ext uri="{FF2B5EF4-FFF2-40B4-BE49-F238E27FC236}">
                <a16:creationId xmlns:a16="http://schemas.microsoft.com/office/drawing/2014/main" id="{3BD56799-7B40-402D-BB6C-32C618CFDB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025971"/>
            <a:ext cx="3724275" cy="227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內容版面配置區 3">
            <a:extLst>
              <a:ext uri="{FF2B5EF4-FFF2-40B4-BE49-F238E27FC236}">
                <a16:creationId xmlns:a16="http://schemas.microsoft.com/office/drawing/2014/main" id="{52657B19-0EDA-4FDE-A7BE-10D278D1B08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76033218"/>
              </p:ext>
            </p:extLst>
          </p:nvPr>
        </p:nvGraphicFramePr>
        <p:xfrm>
          <a:off x="838200" y="422213"/>
          <a:ext cx="9953625" cy="820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72" name="Equation" r:id="rId4" imgW="2463480" imgH="203040" progId="Equation.DSMT4">
                  <p:embed/>
                </p:oleObj>
              </mc:Choice>
              <mc:Fallback>
                <p:oleObj name="Equation" r:id="rId4" imgW="2463480" imgH="203040" progId="Equation.DSMT4">
                  <p:embed/>
                  <p:pic>
                    <p:nvPicPr>
                      <p:cNvPr id="4" name="內容版面配置區 3">
                        <a:extLst>
                          <a:ext uri="{FF2B5EF4-FFF2-40B4-BE49-F238E27FC236}">
                            <a16:creationId xmlns:a16="http://schemas.microsoft.com/office/drawing/2014/main" id="{4527DA34-234C-4FE2-8BCA-543C8884B95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38200" y="422213"/>
                        <a:ext cx="9953625" cy="8207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內容版面配置區 3">
            <a:extLst>
              <a:ext uri="{FF2B5EF4-FFF2-40B4-BE49-F238E27FC236}">
                <a16:creationId xmlns:a16="http://schemas.microsoft.com/office/drawing/2014/main" id="{14453A59-C379-4B17-A934-C85DB9CEC04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42370884"/>
              </p:ext>
            </p:extLst>
          </p:nvPr>
        </p:nvGraphicFramePr>
        <p:xfrm>
          <a:off x="6042025" y="1268413"/>
          <a:ext cx="2743200" cy="2160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73" name="Equation" r:id="rId6" imgW="1625400" imgH="1320480" progId="Equation.DSMT4">
                  <p:embed/>
                </p:oleObj>
              </mc:Choice>
              <mc:Fallback>
                <p:oleObj name="Equation" r:id="rId6" imgW="1625400" imgH="1320480" progId="Equation.DSMT4">
                  <p:embed/>
                  <p:pic>
                    <p:nvPicPr>
                      <p:cNvPr id="43" name="內容版面配置區 3">
                        <a:extLst>
                          <a:ext uri="{FF2B5EF4-FFF2-40B4-BE49-F238E27FC236}">
                            <a16:creationId xmlns:a16="http://schemas.microsoft.com/office/drawing/2014/main" id="{71B86B30-50B4-482D-BCF4-93DED5CC54A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6042025" y="1268413"/>
                        <a:ext cx="2743200" cy="2160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左大括弧 6">
            <a:extLst>
              <a:ext uri="{FF2B5EF4-FFF2-40B4-BE49-F238E27FC236}">
                <a16:creationId xmlns:a16="http://schemas.microsoft.com/office/drawing/2014/main" id="{4C13BA60-49AF-4866-9203-10CD07B6734F}"/>
              </a:ext>
            </a:extLst>
          </p:cNvPr>
          <p:cNvSpPr/>
          <p:nvPr/>
        </p:nvSpPr>
        <p:spPr>
          <a:xfrm>
            <a:off x="5903650" y="1386189"/>
            <a:ext cx="88777" cy="2042811"/>
          </a:xfrm>
          <a:prstGeom prst="leftBrac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" name="左大括弧 7">
            <a:extLst>
              <a:ext uri="{FF2B5EF4-FFF2-40B4-BE49-F238E27FC236}">
                <a16:creationId xmlns:a16="http://schemas.microsoft.com/office/drawing/2014/main" id="{22FF50EB-9CF7-4A7D-B9C3-A04E2BCD0FD5}"/>
              </a:ext>
            </a:extLst>
          </p:cNvPr>
          <p:cNvSpPr/>
          <p:nvPr/>
        </p:nvSpPr>
        <p:spPr>
          <a:xfrm rot="10800000">
            <a:off x="8789673" y="1386189"/>
            <a:ext cx="88777" cy="2042811"/>
          </a:xfrm>
          <a:prstGeom prst="leftBrac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aphicFrame>
        <p:nvGraphicFramePr>
          <p:cNvPr id="11" name="內容版面配置區 3">
            <a:extLst>
              <a:ext uri="{FF2B5EF4-FFF2-40B4-BE49-F238E27FC236}">
                <a16:creationId xmlns:a16="http://schemas.microsoft.com/office/drawing/2014/main" id="{DF3D4376-5C36-45D3-8F09-02861D7FCA4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77458445"/>
              </p:ext>
            </p:extLst>
          </p:nvPr>
        </p:nvGraphicFramePr>
        <p:xfrm>
          <a:off x="978942" y="3395216"/>
          <a:ext cx="2343150" cy="566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74" name="Equation" r:id="rId8" imgW="1257120" imgH="469800" progId="Equation.DSMT4">
                  <p:embed/>
                </p:oleObj>
              </mc:Choice>
              <mc:Fallback>
                <p:oleObj name="Equation" r:id="rId8" imgW="1257120" imgH="469800" progId="Equation.DSMT4">
                  <p:embed/>
                  <p:pic>
                    <p:nvPicPr>
                      <p:cNvPr id="6" name="內容版面配置區 3">
                        <a:extLst>
                          <a:ext uri="{FF2B5EF4-FFF2-40B4-BE49-F238E27FC236}">
                            <a16:creationId xmlns:a16="http://schemas.microsoft.com/office/drawing/2014/main" id="{14453A59-C379-4B17-A934-C85DB9CEC04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978942" y="3395216"/>
                        <a:ext cx="2343150" cy="5667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物件 11">
            <a:extLst>
              <a:ext uri="{FF2B5EF4-FFF2-40B4-BE49-F238E27FC236}">
                <a16:creationId xmlns:a16="http://schemas.microsoft.com/office/drawing/2014/main" id="{AF6A0177-F45F-4D25-9CEA-F07BB052E90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02412619"/>
              </p:ext>
            </p:extLst>
          </p:nvPr>
        </p:nvGraphicFramePr>
        <p:xfrm>
          <a:off x="3959225" y="4057650"/>
          <a:ext cx="1206500" cy="769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75" name="Equation" r:id="rId10" imgW="419040" imgH="266400" progId="Equation.DSMT4">
                  <p:embed/>
                </p:oleObj>
              </mc:Choice>
              <mc:Fallback>
                <p:oleObj name="Equation" r:id="rId10" imgW="419040" imgH="266400" progId="Equation.DSMT4">
                  <p:embed/>
                  <p:pic>
                    <p:nvPicPr>
                      <p:cNvPr id="25" name="物件 24">
                        <a:extLst>
                          <a:ext uri="{FF2B5EF4-FFF2-40B4-BE49-F238E27FC236}">
                            <a16:creationId xmlns:a16="http://schemas.microsoft.com/office/drawing/2014/main" id="{1B40720F-933D-4F24-BEC2-4C5D5D2CD5E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3959225" y="4057650"/>
                        <a:ext cx="1206500" cy="7699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4" name="直線單箭頭接點 13">
            <a:extLst>
              <a:ext uri="{FF2B5EF4-FFF2-40B4-BE49-F238E27FC236}">
                <a16:creationId xmlns:a16="http://schemas.microsoft.com/office/drawing/2014/main" id="{DC6AB765-757E-4D20-B1AF-479609D3BC61}"/>
              </a:ext>
            </a:extLst>
          </p:cNvPr>
          <p:cNvCxnSpPr/>
          <p:nvPr/>
        </p:nvCxnSpPr>
        <p:spPr>
          <a:xfrm flipV="1">
            <a:off x="4636655" y="4441951"/>
            <a:ext cx="0" cy="647285"/>
          </a:xfrm>
          <a:prstGeom prst="straightConnector1">
            <a:avLst/>
          </a:prstGeom>
          <a:ln w="254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5" name="物件 14">
            <a:extLst>
              <a:ext uri="{FF2B5EF4-FFF2-40B4-BE49-F238E27FC236}">
                <a16:creationId xmlns:a16="http://schemas.microsoft.com/office/drawing/2014/main" id="{FCBAB1B2-537C-45E7-85B1-8417C88382E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12954930"/>
              </p:ext>
            </p:extLst>
          </p:nvPr>
        </p:nvGraphicFramePr>
        <p:xfrm>
          <a:off x="4280477" y="5181505"/>
          <a:ext cx="712354" cy="2927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76" name="Equation" r:id="rId12" imgW="495000" imgH="203040" progId="Equation.DSMT4">
                  <p:embed/>
                </p:oleObj>
              </mc:Choice>
              <mc:Fallback>
                <p:oleObj name="Equation" r:id="rId12" imgW="495000" imgH="203040" progId="Equation.DSMT4">
                  <p:embed/>
                  <p:pic>
                    <p:nvPicPr>
                      <p:cNvPr id="12" name="物件 11">
                        <a:extLst>
                          <a:ext uri="{FF2B5EF4-FFF2-40B4-BE49-F238E27FC236}">
                            <a16:creationId xmlns:a16="http://schemas.microsoft.com/office/drawing/2014/main" id="{AF6A0177-F45F-4D25-9CEA-F07BB052E90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4280477" y="5181505"/>
                        <a:ext cx="712354" cy="29271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7" name="接點: 肘形 16">
            <a:extLst>
              <a:ext uri="{FF2B5EF4-FFF2-40B4-BE49-F238E27FC236}">
                <a16:creationId xmlns:a16="http://schemas.microsoft.com/office/drawing/2014/main" id="{18C7D1B7-4172-47CD-A6B7-7AB5F8C59746}"/>
              </a:ext>
            </a:extLst>
          </p:cNvPr>
          <p:cNvCxnSpPr>
            <a:cxnSpLocks/>
          </p:cNvCxnSpPr>
          <p:nvPr/>
        </p:nvCxnSpPr>
        <p:spPr>
          <a:xfrm rot="10800000">
            <a:off x="5109815" y="4336142"/>
            <a:ext cx="477608" cy="211618"/>
          </a:xfrm>
          <a:prstGeom prst="bentConnector3">
            <a:avLst>
              <a:gd name="adj1" fmla="val 50000"/>
            </a:avLst>
          </a:prstGeom>
          <a:ln w="254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2" name="物件 21">
            <a:extLst>
              <a:ext uri="{FF2B5EF4-FFF2-40B4-BE49-F238E27FC236}">
                <a16:creationId xmlns:a16="http://schemas.microsoft.com/office/drawing/2014/main" id="{195EA79B-11CA-4BBC-BA36-18141E65584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16642241"/>
              </p:ext>
            </p:extLst>
          </p:nvPr>
        </p:nvGraphicFramePr>
        <p:xfrm>
          <a:off x="5586413" y="4402138"/>
          <a:ext cx="949325" cy="29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77" name="Equation" r:id="rId14" imgW="660240" imgH="203040" progId="Equation.DSMT4">
                  <p:embed/>
                </p:oleObj>
              </mc:Choice>
              <mc:Fallback>
                <p:oleObj name="Equation" r:id="rId14" imgW="660240" imgH="203040" progId="Equation.DSMT4">
                  <p:embed/>
                  <p:pic>
                    <p:nvPicPr>
                      <p:cNvPr id="15" name="物件 14">
                        <a:extLst>
                          <a:ext uri="{FF2B5EF4-FFF2-40B4-BE49-F238E27FC236}">
                            <a16:creationId xmlns:a16="http://schemas.microsoft.com/office/drawing/2014/main" id="{FCBAB1B2-537C-45E7-85B1-8417C88382E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5586413" y="4402138"/>
                        <a:ext cx="949325" cy="292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內容版面配置區 3">
            <a:extLst>
              <a:ext uri="{FF2B5EF4-FFF2-40B4-BE49-F238E27FC236}">
                <a16:creationId xmlns:a16="http://schemas.microsoft.com/office/drawing/2014/main" id="{ECCEBDBB-93FD-4675-BC1D-C800034312E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63673856"/>
              </p:ext>
            </p:extLst>
          </p:nvPr>
        </p:nvGraphicFramePr>
        <p:xfrm>
          <a:off x="7099300" y="3784600"/>
          <a:ext cx="4116388" cy="2335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78" name="Equation" r:id="rId16" imgW="1549080" imgH="1358640" progId="Equation.DSMT4">
                  <p:embed/>
                </p:oleObj>
              </mc:Choice>
              <mc:Fallback>
                <p:oleObj name="Equation" r:id="rId16" imgW="1549080" imgH="1358640" progId="Equation.DSMT4">
                  <p:embed/>
                  <p:pic>
                    <p:nvPicPr>
                      <p:cNvPr id="11" name="內容版面配置區 3">
                        <a:extLst>
                          <a:ext uri="{FF2B5EF4-FFF2-40B4-BE49-F238E27FC236}">
                            <a16:creationId xmlns:a16="http://schemas.microsoft.com/office/drawing/2014/main" id="{DF3D4376-5C36-45D3-8F09-02861D7FCA4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7099300" y="3784600"/>
                        <a:ext cx="4116388" cy="23352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內容版面配置區 3">
            <a:extLst>
              <a:ext uri="{FF2B5EF4-FFF2-40B4-BE49-F238E27FC236}">
                <a16:creationId xmlns:a16="http://schemas.microsoft.com/office/drawing/2014/main" id="{208A3C3E-5A53-421E-9D07-1FFE37866D6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05099146"/>
              </p:ext>
            </p:extLst>
          </p:nvPr>
        </p:nvGraphicFramePr>
        <p:xfrm>
          <a:off x="835946" y="3886914"/>
          <a:ext cx="2817812" cy="565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79" name="Equation" r:id="rId18" imgW="1511280" imgH="469800" progId="Equation.DSMT4">
                  <p:embed/>
                </p:oleObj>
              </mc:Choice>
              <mc:Fallback>
                <p:oleObj name="Equation" r:id="rId18" imgW="1511280" imgH="469800" progId="Equation.DSMT4">
                  <p:embed/>
                  <p:pic>
                    <p:nvPicPr>
                      <p:cNvPr id="11" name="內容版面配置區 3">
                        <a:extLst>
                          <a:ext uri="{FF2B5EF4-FFF2-40B4-BE49-F238E27FC236}">
                            <a16:creationId xmlns:a16="http://schemas.microsoft.com/office/drawing/2014/main" id="{DF3D4376-5C36-45D3-8F09-02861D7FCA4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835946" y="3886914"/>
                        <a:ext cx="2817812" cy="5651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內容版面配置區 3">
            <a:extLst>
              <a:ext uri="{FF2B5EF4-FFF2-40B4-BE49-F238E27FC236}">
                <a16:creationId xmlns:a16="http://schemas.microsoft.com/office/drawing/2014/main" id="{208D614C-C9AD-4A15-B9D2-E5BCCC02EC0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97662155"/>
              </p:ext>
            </p:extLst>
          </p:nvPr>
        </p:nvGraphicFramePr>
        <p:xfrm>
          <a:off x="836613" y="4342625"/>
          <a:ext cx="2957512" cy="2006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80" name="Equation" r:id="rId20" imgW="1587240" imgH="1663560" progId="Equation.DSMT4">
                  <p:embed/>
                </p:oleObj>
              </mc:Choice>
              <mc:Fallback>
                <p:oleObj name="Equation" r:id="rId20" imgW="1587240" imgH="1663560" progId="Equation.DSMT4">
                  <p:embed/>
                  <p:pic>
                    <p:nvPicPr>
                      <p:cNvPr id="11" name="內容版面配置區 3">
                        <a:extLst>
                          <a:ext uri="{FF2B5EF4-FFF2-40B4-BE49-F238E27FC236}">
                            <a16:creationId xmlns:a16="http://schemas.microsoft.com/office/drawing/2014/main" id="{DF3D4376-5C36-45D3-8F09-02861D7FCA4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836613" y="4342625"/>
                        <a:ext cx="2957512" cy="2006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C0BBFD9D-D63A-4DB0-B618-14E684A69E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B35AC-163E-4FCE-9270-25EF2B741BA4}" type="slidenum">
              <a:rPr lang="zh-TW" altLang="en-US" smtClean="0"/>
              <a:t>10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54432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內容版面配置區 3">
            <a:extLst>
              <a:ext uri="{FF2B5EF4-FFF2-40B4-BE49-F238E27FC236}">
                <a16:creationId xmlns:a16="http://schemas.microsoft.com/office/drawing/2014/main" id="{57E50229-933D-455D-AFD8-FA7956C5411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79761317"/>
              </p:ext>
            </p:extLst>
          </p:nvPr>
        </p:nvGraphicFramePr>
        <p:xfrm>
          <a:off x="833582" y="182283"/>
          <a:ext cx="9953625" cy="820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09" name="Equation" r:id="rId3" imgW="2463480" imgH="203040" progId="Equation.DSMT4">
                  <p:embed/>
                </p:oleObj>
              </mc:Choice>
              <mc:Fallback>
                <p:oleObj name="Equation" r:id="rId3" imgW="2463480" imgH="203040" progId="Equation.DSMT4">
                  <p:embed/>
                  <p:pic>
                    <p:nvPicPr>
                      <p:cNvPr id="4" name="內容版面配置區 3">
                        <a:extLst>
                          <a:ext uri="{FF2B5EF4-FFF2-40B4-BE49-F238E27FC236}">
                            <a16:creationId xmlns:a16="http://schemas.microsoft.com/office/drawing/2014/main" id="{52657B19-0EDA-4FDE-A7BE-10D278D1B08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33582" y="182283"/>
                        <a:ext cx="9953625" cy="8207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內容版面配置區 3">
            <a:extLst>
              <a:ext uri="{FF2B5EF4-FFF2-40B4-BE49-F238E27FC236}">
                <a16:creationId xmlns:a16="http://schemas.microsoft.com/office/drawing/2014/main" id="{65881F21-D265-4BA3-B356-84932ABEA18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89889061"/>
              </p:ext>
            </p:extLst>
          </p:nvPr>
        </p:nvGraphicFramePr>
        <p:xfrm>
          <a:off x="738188" y="963613"/>
          <a:ext cx="4116387" cy="2746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10" name="Equation" r:id="rId5" imgW="1549080" imgH="1358640" progId="Equation.DSMT4">
                  <p:embed/>
                </p:oleObj>
              </mc:Choice>
              <mc:Fallback>
                <p:oleObj name="Equation" r:id="rId5" imgW="1549080" imgH="1358640" progId="Equation.DSMT4">
                  <p:embed/>
                  <p:pic>
                    <p:nvPicPr>
                      <p:cNvPr id="23" name="內容版面配置區 3">
                        <a:extLst>
                          <a:ext uri="{FF2B5EF4-FFF2-40B4-BE49-F238E27FC236}">
                            <a16:creationId xmlns:a16="http://schemas.microsoft.com/office/drawing/2014/main" id="{ECCEBDBB-93FD-4675-BC1D-C800034312E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38188" y="963613"/>
                        <a:ext cx="4116387" cy="2746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內容版面配置區 3">
            <a:extLst>
              <a:ext uri="{FF2B5EF4-FFF2-40B4-BE49-F238E27FC236}">
                <a16:creationId xmlns:a16="http://schemas.microsoft.com/office/drawing/2014/main" id="{2074BBCD-C7A0-47BC-87DE-2E6B243862F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28846311"/>
              </p:ext>
            </p:extLst>
          </p:nvPr>
        </p:nvGraphicFramePr>
        <p:xfrm>
          <a:off x="6353175" y="1304925"/>
          <a:ext cx="3813175" cy="2311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11" name="Equation" r:id="rId7" imgW="1434960" imgH="1143000" progId="Equation.DSMT4">
                  <p:embed/>
                </p:oleObj>
              </mc:Choice>
              <mc:Fallback>
                <p:oleObj name="Equation" r:id="rId7" imgW="1434960" imgH="1143000" progId="Equation.DSMT4">
                  <p:embed/>
                  <p:pic>
                    <p:nvPicPr>
                      <p:cNvPr id="5" name="內容版面配置區 3">
                        <a:extLst>
                          <a:ext uri="{FF2B5EF4-FFF2-40B4-BE49-F238E27FC236}">
                            <a16:creationId xmlns:a16="http://schemas.microsoft.com/office/drawing/2014/main" id="{65881F21-D265-4BA3-B356-84932ABEA18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353175" y="1304925"/>
                        <a:ext cx="3813175" cy="2311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內容版面配置區 3">
            <a:extLst>
              <a:ext uri="{FF2B5EF4-FFF2-40B4-BE49-F238E27FC236}">
                <a16:creationId xmlns:a16="http://schemas.microsoft.com/office/drawing/2014/main" id="{11BA2292-2443-4B9F-BFDC-F8B1511AE87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02694050"/>
              </p:ext>
            </p:extLst>
          </p:nvPr>
        </p:nvGraphicFramePr>
        <p:xfrm>
          <a:off x="852488" y="3770313"/>
          <a:ext cx="2765425" cy="2535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12" name="Equation" r:id="rId9" imgW="1854000" imgH="1701720" progId="Equation.DSMT4">
                  <p:embed/>
                </p:oleObj>
              </mc:Choice>
              <mc:Fallback>
                <p:oleObj name="Equation" r:id="rId9" imgW="1854000" imgH="1701720" progId="Equation.DSMT4">
                  <p:embed/>
                  <p:pic>
                    <p:nvPicPr>
                      <p:cNvPr id="23" name="內容版面配置區 3">
                        <a:extLst>
                          <a:ext uri="{FF2B5EF4-FFF2-40B4-BE49-F238E27FC236}">
                            <a16:creationId xmlns:a16="http://schemas.microsoft.com/office/drawing/2014/main" id="{74576323-12E8-44C8-9C67-AC750CE0D51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852488" y="3770313"/>
                        <a:ext cx="2765425" cy="25352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物件 21">
            <a:extLst>
              <a:ext uri="{FF2B5EF4-FFF2-40B4-BE49-F238E27FC236}">
                <a16:creationId xmlns:a16="http://schemas.microsoft.com/office/drawing/2014/main" id="{0AA55612-4C18-44CE-9A37-0BC63F0B779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95654161"/>
              </p:ext>
            </p:extLst>
          </p:nvPr>
        </p:nvGraphicFramePr>
        <p:xfrm>
          <a:off x="1667164" y="6305749"/>
          <a:ext cx="876300" cy="366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13" name="Equation" r:id="rId11" imgW="609480" imgH="253800" progId="Equation.DSMT4">
                  <p:embed/>
                </p:oleObj>
              </mc:Choice>
              <mc:Fallback>
                <p:oleObj name="Equation" r:id="rId11" imgW="609480" imgH="253800" progId="Equation.DSMT4">
                  <p:embed/>
                  <p:pic>
                    <p:nvPicPr>
                      <p:cNvPr id="15" name="物件 14">
                        <a:extLst>
                          <a:ext uri="{FF2B5EF4-FFF2-40B4-BE49-F238E27FC236}">
                            <a16:creationId xmlns:a16="http://schemas.microsoft.com/office/drawing/2014/main" id="{FCBAB1B2-537C-45E7-85B1-8417C88382E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1667164" y="6305749"/>
                        <a:ext cx="876300" cy="3667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內容版面配置區 3">
            <a:extLst>
              <a:ext uri="{FF2B5EF4-FFF2-40B4-BE49-F238E27FC236}">
                <a16:creationId xmlns:a16="http://schemas.microsoft.com/office/drawing/2014/main" id="{4EBC097B-5E3F-499B-AB25-5431F97D04E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71004157"/>
              </p:ext>
            </p:extLst>
          </p:nvPr>
        </p:nvGraphicFramePr>
        <p:xfrm>
          <a:off x="7774096" y="3984581"/>
          <a:ext cx="3297238" cy="1174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14" name="Equation" r:id="rId13" imgW="2209680" imgH="787320" progId="Equation.DSMT4">
                  <p:embed/>
                </p:oleObj>
              </mc:Choice>
              <mc:Fallback>
                <p:oleObj name="Equation" r:id="rId13" imgW="2209680" imgH="787320" progId="Equation.DSMT4">
                  <p:embed/>
                  <p:pic>
                    <p:nvPicPr>
                      <p:cNvPr id="16" name="內容版面配置區 3">
                        <a:extLst>
                          <a:ext uri="{FF2B5EF4-FFF2-40B4-BE49-F238E27FC236}">
                            <a16:creationId xmlns:a16="http://schemas.microsoft.com/office/drawing/2014/main" id="{11BA2292-2443-4B9F-BFDC-F8B1511AE87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7774096" y="3984581"/>
                        <a:ext cx="3297238" cy="1174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內容版面配置區 3">
            <a:extLst>
              <a:ext uri="{FF2B5EF4-FFF2-40B4-BE49-F238E27FC236}">
                <a16:creationId xmlns:a16="http://schemas.microsoft.com/office/drawing/2014/main" id="{07F68CC8-3A05-434A-AB0F-6452F1A0DB4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83401167"/>
              </p:ext>
            </p:extLst>
          </p:nvPr>
        </p:nvGraphicFramePr>
        <p:xfrm>
          <a:off x="7678846" y="5365359"/>
          <a:ext cx="3392488" cy="1174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15" name="Equation" r:id="rId15" imgW="2273040" imgH="787320" progId="Equation.DSMT4">
                  <p:embed/>
                </p:oleObj>
              </mc:Choice>
              <mc:Fallback>
                <p:oleObj name="Equation" r:id="rId15" imgW="2273040" imgH="787320" progId="Equation.DSMT4">
                  <p:embed/>
                  <p:pic>
                    <p:nvPicPr>
                      <p:cNvPr id="23" name="內容版面配置區 3">
                        <a:extLst>
                          <a:ext uri="{FF2B5EF4-FFF2-40B4-BE49-F238E27FC236}">
                            <a16:creationId xmlns:a16="http://schemas.microsoft.com/office/drawing/2014/main" id="{4EBC097B-5E3F-499B-AB25-5431F97D04E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7678846" y="5365359"/>
                        <a:ext cx="3392488" cy="1174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6" name="直線單箭頭接點 25">
            <a:extLst>
              <a:ext uri="{FF2B5EF4-FFF2-40B4-BE49-F238E27FC236}">
                <a16:creationId xmlns:a16="http://schemas.microsoft.com/office/drawing/2014/main" id="{1A8D7247-5737-4C62-A9C8-E73028DA1408}"/>
              </a:ext>
            </a:extLst>
          </p:cNvPr>
          <p:cNvCxnSpPr/>
          <p:nvPr/>
        </p:nvCxnSpPr>
        <p:spPr>
          <a:xfrm>
            <a:off x="8369606" y="3984581"/>
            <a:ext cx="0" cy="1137436"/>
          </a:xfrm>
          <a:prstGeom prst="straightConnector1">
            <a:avLst/>
          </a:prstGeom>
          <a:ln w="25400">
            <a:solidFill>
              <a:srgbClr val="7030A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單箭頭接點 26">
            <a:extLst>
              <a:ext uri="{FF2B5EF4-FFF2-40B4-BE49-F238E27FC236}">
                <a16:creationId xmlns:a16="http://schemas.microsoft.com/office/drawing/2014/main" id="{E0E3D41E-3D14-45E4-B859-14BBCFFFA7F5}"/>
              </a:ext>
            </a:extLst>
          </p:cNvPr>
          <p:cNvCxnSpPr/>
          <p:nvPr/>
        </p:nvCxnSpPr>
        <p:spPr>
          <a:xfrm>
            <a:off x="8369606" y="5365359"/>
            <a:ext cx="0" cy="1137436"/>
          </a:xfrm>
          <a:prstGeom prst="straightConnector1">
            <a:avLst/>
          </a:prstGeom>
          <a:ln w="25400">
            <a:solidFill>
              <a:srgbClr val="7030A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單箭頭接點 27">
            <a:extLst>
              <a:ext uri="{FF2B5EF4-FFF2-40B4-BE49-F238E27FC236}">
                <a16:creationId xmlns:a16="http://schemas.microsoft.com/office/drawing/2014/main" id="{B366FBA4-8844-4EB0-98D0-A073A6BB7123}"/>
              </a:ext>
            </a:extLst>
          </p:cNvPr>
          <p:cNvCxnSpPr>
            <a:cxnSpLocks/>
          </p:cNvCxnSpPr>
          <p:nvPr/>
        </p:nvCxnSpPr>
        <p:spPr>
          <a:xfrm flipH="1">
            <a:off x="8522006" y="5274417"/>
            <a:ext cx="2302255" cy="0"/>
          </a:xfrm>
          <a:prstGeom prst="straightConnector1">
            <a:avLst/>
          </a:prstGeom>
          <a:ln w="25400">
            <a:solidFill>
              <a:srgbClr val="7030A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單箭頭接點 29">
            <a:extLst>
              <a:ext uri="{FF2B5EF4-FFF2-40B4-BE49-F238E27FC236}">
                <a16:creationId xmlns:a16="http://schemas.microsoft.com/office/drawing/2014/main" id="{925B42B4-8C01-4368-954C-9FA1B877A849}"/>
              </a:ext>
            </a:extLst>
          </p:cNvPr>
          <p:cNvCxnSpPr>
            <a:cxnSpLocks/>
          </p:cNvCxnSpPr>
          <p:nvPr/>
        </p:nvCxnSpPr>
        <p:spPr>
          <a:xfrm flipH="1">
            <a:off x="8522006" y="3939821"/>
            <a:ext cx="2302255" cy="0"/>
          </a:xfrm>
          <a:prstGeom prst="straightConnector1">
            <a:avLst/>
          </a:prstGeom>
          <a:ln w="25400">
            <a:solidFill>
              <a:srgbClr val="7030A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單箭頭接點 30">
            <a:extLst>
              <a:ext uri="{FF2B5EF4-FFF2-40B4-BE49-F238E27FC236}">
                <a16:creationId xmlns:a16="http://schemas.microsoft.com/office/drawing/2014/main" id="{0C87D70F-04B5-45AA-9C16-FF728B04749B}"/>
              </a:ext>
            </a:extLst>
          </p:cNvPr>
          <p:cNvCxnSpPr>
            <a:cxnSpLocks/>
          </p:cNvCxnSpPr>
          <p:nvPr/>
        </p:nvCxnSpPr>
        <p:spPr>
          <a:xfrm flipH="1">
            <a:off x="5783002" y="4919843"/>
            <a:ext cx="1354662" cy="0"/>
          </a:xfrm>
          <a:prstGeom prst="straightConnector1">
            <a:avLst/>
          </a:prstGeom>
          <a:ln w="25400">
            <a:solidFill>
              <a:srgbClr val="7030A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單箭頭接點 32">
            <a:extLst>
              <a:ext uri="{FF2B5EF4-FFF2-40B4-BE49-F238E27FC236}">
                <a16:creationId xmlns:a16="http://schemas.microsoft.com/office/drawing/2014/main" id="{2C68D830-E517-4856-9618-39BEB3BAF7FB}"/>
              </a:ext>
            </a:extLst>
          </p:cNvPr>
          <p:cNvCxnSpPr>
            <a:cxnSpLocks/>
          </p:cNvCxnSpPr>
          <p:nvPr/>
        </p:nvCxnSpPr>
        <p:spPr>
          <a:xfrm flipV="1">
            <a:off x="5740625" y="5145170"/>
            <a:ext cx="0" cy="988800"/>
          </a:xfrm>
          <a:prstGeom prst="straightConnector1">
            <a:avLst/>
          </a:prstGeom>
          <a:ln w="25400">
            <a:solidFill>
              <a:srgbClr val="7030A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5" name="物件 34">
            <a:extLst>
              <a:ext uri="{FF2B5EF4-FFF2-40B4-BE49-F238E27FC236}">
                <a16:creationId xmlns:a16="http://schemas.microsoft.com/office/drawing/2014/main" id="{43E155B3-0354-40A7-8229-1AE09BE7DA0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57701783"/>
              </p:ext>
            </p:extLst>
          </p:nvPr>
        </p:nvGraphicFramePr>
        <p:xfrm>
          <a:off x="5655084" y="4529138"/>
          <a:ext cx="1660525" cy="293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16" name="Equation" r:id="rId17" imgW="1155600" imgH="203040" progId="Equation.DSMT4">
                  <p:embed/>
                </p:oleObj>
              </mc:Choice>
              <mc:Fallback>
                <p:oleObj name="Equation" r:id="rId17" imgW="1155600" imgH="203040" progId="Equation.DSMT4">
                  <p:embed/>
                  <p:pic>
                    <p:nvPicPr>
                      <p:cNvPr id="22" name="物件 21">
                        <a:extLst>
                          <a:ext uri="{FF2B5EF4-FFF2-40B4-BE49-F238E27FC236}">
                            <a16:creationId xmlns:a16="http://schemas.microsoft.com/office/drawing/2014/main" id="{0AA55612-4C18-44CE-9A37-0BC63F0B779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5655084" y="4529138"/>
                        <a:ext cx="1660525" cy="2936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" name="物件 35">
            <a:extLst>
              <a:ext uri="{FF2B5EF4-FFF2-40B4-BE49-F238E27FC236}">
                <a16:creationId xmlns:a16="http://schemas.microsoft.com/office/drawing/2014/main" id="{6A0B49BD-BE4E-457C-B5BA-EE1AC822B04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01332504"/>
              </p:ext>
            </p:extLst>
          </p:nvPr>
        </p:nvGraphicFramePr>
        <p:xfrm>
          <a:off x="5832399" y="5345882"/>
          <a:ext cx="712788" cy="587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17" name="Equation" r:id="rId19" imgW="495000" imgH="406080" progId="Equation.DSMT4">
                  <p:embed/>
                </p:oleObj>
              </mc:Choice>
              <mc:Fallback>
                <p:oleObj name="Equation" r:id="rId19" imgW="495000" imgH="406080" progId="Equation.DSMT4">
                  <p:embed/>
                  <p:pic>
                    <p:nvPicPr>
                      <p:cNvPr id="35" name="物件 34">
                        <a:extLst>
                          <a:ext uri="{FF2B5EF4-FFF2-40B4-BE49-F238E27FC236}">
                            <a16:creationId xmlns:a16="http://schemas.microsoft.com/office/drawing/2014/main" id="{43E155B3-0354-40A7-8229-1AE09BE7DA0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5832399" y="5345882"/>
                        <a:ext cx="712788" cy="587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5FE63526-C919-4F61-B46C-DC9E32E160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B35AC-163E-4FCE-9270-25EF2B741BA4}" type="slidenum">
              <a:rPr lang="zh-TW" altLang="en-US" smtClean="0"/>
              <a:t>11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665035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內容版面配置區 3">
            <a:extLst>
              <a:ext uri="{FF2B5EF4-FFF2-40B4-BE49-F238E27FC236}">
                <a16:creationId xmlns:a16="http://schemas.microsoft.com/office/drawing/2014/main" id="{EB86E529-B91A-42AC-BD32-E1C3DD1DDEF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58072344"/>
              </p:ext>
            </p:extLst>
          </p:nvPr>
        </p:nvGraphicFramePr>
        <p:xfrm>
          <a:off x="838200" y="588964"/>
          <a:ext cx="11196782" cy="7960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240" name="Equation" r:id="rId3" imgW="2857320" imgH="203040" progId="Equation.DSMT4">
                  <p:embed/>
                </p:oleObj>
              </mc:Choice>
              <mc:Fallback>
                <p:oleObj name="Equation" r:id="rId3" imgW="2857320" imgH="203040" progId="Equation.DSMT4">
                  <p:embed/>
                  <p:pic>
                    <p:nvPicPr>
                      <p:cNvPr id="4" name="內容版面配置區 3">
                        <a:extLst>
                          <a:ext uri="{FF2B5EF4-FFF2-40B4-BE49-F238E27FC236}">
                            <a16:creationId xmlns:a16="http://schemas.microsoft.com/office/drawing/2014/main" id="{57E50229-933D-455D-AFD8-FA7956C5411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38200" y="588964"/>
                        <a:ext cx="11196782" cy="79603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物件 4">
            <a:extLst>
              <a:ext uri="{FF2B5EF4-FFF2-40B4-BE49-F238E27FC236}">
                <a16:creationId xmlns:a16="http://schemas.microsoft.com/office/drawing/2014/main" id="{920DDE4B-5E41-4A56-85CF-5A7565AA1E2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1451455"/>
              </p:ext>
            </p:extLst>
          </p:nvPr>
        </p:nvGraphicFramePr>
        <p:xfrm>
          <a:off x="1967762" y="1370533"/>
          <a:ext cx="2312988" cy="436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241" name="Equation" r:id="rId5" imgW="1409400" imgH="266400" progId="Equation.DSMT4">
                  <p:embed/>
                </p:oleObj>
              </mc:Choice>
              <mc:Fallback>
                <p:oleObj name="Equation" r:id="rId5" imgW="1409400" imgH="266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967762" y="1370533"/>
                        <a:ext cx="2312988" cy="4365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物件 5">
            <a:extLst>
              <a:ext uri="{FF2B5EF4-FFF2-40B4-BE49-F238E27FC236}">
                <a16:creationId xmlns:a16="http://schemas.microsoft.com/office/drawing/2014/main" id="{8A790CAF-E2A3-45A3-881B-42A54AC1B02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36672271"/>
              </p:ext>
            </p:extLst>
          </p:nvPr>
        </p:nvGraphicFramePr>
        <p:xfrm>
          <a:off x="5356225" y="1370013"/>
          <a:ext cx="2292350" cy="436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242" name="Equation" r:id="rId7" imgW="1396800" imgH="266400" progId="Equation.DSMT4">
                  <p:embed/>
                </p:oleObj>
              </mc:Choice>
              <mc:Fallback>
                <p:oleObj name="Equation" r:id="rId7" imgW="1396800" imgH="266400" progId="Equation.DSMT4">
                  <p:embed/>
                  <p:pic>
                    <p:nvPicPr>
                      <p:cNvPr id="5" name="物件 4">
                        <a:extLst>
                          <a:ext uri="{FF2B5EF4-FFF2-40B4-BE49-F238E27FC236}">
                            <a16:creationId xmlns:a16="http://schemas.microsoft.com/office/drawing/2014/main" id="{920DDE4B-5E41-4A56-85CF-5A7565AA1E2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356225" y="1370013"/>
                        <a:ext cx="2292350" cy="4365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物件 6">
            <a:extLst>
              <a:ext uri="{FF2B5EF4-FFF2-40B4-BE49-F238E27FC236}">
                <a16:creationId xmlns:a16="http://schemas.microsoft.com/office/drawing/2014/main" id="{865E3557-A4AB-4E4F-B6C4-81DACBC277A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52670395"/>
              </p:ext>
            </p:extLst>
          </p:nvPr>
        </p:nvGraphicFramePr>
        <p:xfrm>
          <a:off x="8731250" y="1370013"/>
          <a:ext cx="2292350" cy="436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243" name="Equation" r:id="rId9" imgW="1396800" imgH="266400" progId="Equation.DSMT4">
                  <p:embed/>
                </p:oleObj>
              </mc:Choice>
              <mc:Fallback>
                <p:oleObj name="Equation" r:id="rId9" imgW="1396800" imgH="266400" progId="Equation.DSMT4">
                  <p:embed/>
                  <p:pic>
                    <p:nvPicPr>
                      <p:cNvPr id="5" name="物件 4">
                        <a:extLst>
                          <a:ext uri="{FF2B5EF4-FFF2-40B4-BE49-F238E27FC236}">
                            <a16:creationId xmlns:a16="http://schemas.microsoft.com/office/drawing/2014/main" id="{920DDE4B-5E41-4A56-85CF-5A7565AA1E2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8731250" y="1370013"/>
                        <a:ext cx="2292350" cy="4365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6" name="直線單箭頭接點 15">
            <a:extLst>
              <a:ext uri="{FF2B5EF4-FFF2-40B4-BE49-F238E27FC236}">
                <a16:creationId xmlns:a16="http://schemas.microsoft.com/office/drawing/2014/main" id="{78046EB2-9346-4816-B4A2-E1A786183B82}"/>
              </a:ext>
            </a:extLst>
          </p:cNvPr>
          <p:cNvCxnSpPr/>
          <p:nvPr/>
        </p:nvCxnSpPr>
        <p:spPr>
          <a:xfrm>
            <a:off x="3724403" y="1370533"/>
            <a:ext cx="378691" cy="548409"/>
          </a:xfrm>
          <a:prstGeom prst="straightConnector1">
            <a:avLst/>
          </a:prstGeom>
          <a:ln w="254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單箭頭接點 16">
            <a:extLst>
              <a:ext uri="{FF2B5EF4-FFF2-40B4-BE49-F238E27FC236}">
                <a16:creationId xmlns:a16="http://schemas.microsoft.com/office/drawing/2014/main" id="{DA82A49F-7900-4E58-99CC-02341923CABD}"/>
              </a:ext>
            </a:extLst>
          </p:cNvPr>
          <p:cNvCxnSpPr/>
          <p:nvPr/>
        </p:nvCxnSpPr>
        <p:spPr>
          <a:xfrm>
            <a:off x="7040761" y="1314609"/>
            <a:ext cx="378691" cy="548409"/>
          </a:xfrm>
          <a:prstGeom prst="straightConnector1">
            <a:avLst/>
          </a:prstGeom>
          <a:ln w="254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單箭頭接點 17">
            <a:extLst>
              <a:ext uri="{FF2B5EF4-FFF2-40B4-BE49-F238E27FC236}">
                <a16:creationId xmlns:a16="http://schemas.microsoft.com/office/drawing/2014/main" id="{D7AEF980-AFAB-4B2A-B4C7-22F2C718B972}"/>
              </a:ext>
            </a:extLst>
          </p:cNvPr>
          <p:cNvCxnSpPr/>
          <p:nvPr/>
        </p:nvCxnSpPr>
        <p:spPr>
          <a:xfrm>
            <a:off x="10417373" y="1333082"/>
            <a:ext cx="378691" cy="548409"/>
          </a:xfrm>
          <a:prstGeom prst="straightConnector1">
            <a:avLst/>
          </a:prstGeom>
          <a:ln w="254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5" name="物件 24">
            <a:extLst>
              <a:ext uri="{FF2B5EF4-FFF2-40B4-BE49-F238E27FC236}">
                <a16:creationId xmlns:a16="http://schemas.microsoft.com/office/drawing/2014/main" id="{AE60C5DB-CF1A-4A66-B900-FB9A1B5D10E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1858967"/>
              </p:ext>
            </p:extLst>
          </p:nvPr>
        </p:nvGraphicFramePr>
        <p:xfrm>
          <a:off x="4074012" y="1925003"/>
          <a:ext cx="184150" cy="257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244" name="Equation" r:id="rId11" imgW="126720" imgH="177480" progId="Equation.DSMT4">
                  <p:embed/>
                </p:oleObj>
              </mc:Choice>
              <mc:Fallback>
                <p:oleObj name="Equation" r:id="rId11" imgW="126720" imgH="177480" progId="Equation.DSMT4">
                  <p:embed/>
                  <p:pic>
                    <p:nvPicPr>
                      <p:cNvPr id="36" name="物件 35">
                        <a:extLst>
                          <a:ext uri="{FF2B5EF4-FFF2-40B4-BE49-F238E27FC236}">
                            <a16:creationId xmlns:a16="http://schemas.microsoft.com/office/drawing/2014/main" id="{6A0B49BD-BE4E-457C-B5BA-EE1AC822B04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4074012" y="1925003"/>
                        <a:ext cx="184150" cy="2571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物件 25">
            <a:extLst>
              <a:ext uri="{FF2B5EF4-FFF2-40B4-BE49-F238E27FC236}">
                <a16:creationId xmlns:a16="http://schemas.microsoft.com/office/drawing/2014/main" id="{73E92D41-06B0-47C6-9FE6-622A6930056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7898249"/>
              </p:ext>
            </p:extLst>
          </p:nvPr>
        </p:nvGraphicFramePr>
        <p:xfrm>
          <a:off x="7403720" y="1918942"/>
          <a:ext cx="184150" cy="257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245" name="Equation" r:id="rId13" imgW="126720" imgH="177480" progId="Equation.DSMT4">
                  <p:embed/>
                </p:oleObj>
              </mc:Choice>
              <mc:Fallback>
                <p:oleObj name="Equation" r:id="rId13" imgW="126720" imgH="177480" progId="Equation.DSMT4">
                  <p:embed/>
                  <p:pic>
                    <p:nvPicPr>
                      <p:cNvPr id="25" name="物件 24">
                        <a:extLst>
                          <a:ext uri="{FF2B5EF4-FFF2-40B4-BE49-F238E27FC236}">
                            <a16:creationId xmlns:a16="http://schemas.microsoft.com/office/drawing/2014/main" id="{AE60C5DB-CF1A-4A66-B900-FB9A1B5D10E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7403720" y="1918942"/>
                        <a:ext cx="184150" cy="2571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物件 26">
            <a:extLst>
              <a:ext uri="{FF2B5EF4-FFF2-40B4-BE49-F238E27FC236}">
                <a16:creationId xmlns:a16="http://schemas.microsoft.com/office/drawing/2014/main" id="{1B37C5B9-DE25-4B50-A72F-7580F3D9773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17599878"/>
              </p:ext>
            </p:extLst>
          </p:nvPr>
        </p:nvGraphicFramePr>
        <p:xfrm>
          <a:off x="10799746" y="1918942"/>
          <a:ext cx="184150" cy="257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246" name="Equation" r:id="rId14" imgW="126720" imgH="177480" progId="Equation.DSMT4">
                  <p:embed/>
                </p:oleObj>
              </mc:Choice>
              <mc:Fallback>
                <p:oleObj name="Equation" r:id="rId14" imgW="126720" imgH="177480" progId="Equation.DSMT4">
                  <p:embed/>
                  <p:pic>
                    <p:nvPicPr>
                      <p:cNvPr id="25" name="物件 24">
                        <a:extLst>
                          <a:ext uri="{FF2B5EF4-FFF2-40B4-BE49-F238E27FC236}">
                            <a16:creationId xmlns:a16="http://schemas.microsoft.com/office/drawing/2014/main" id="{AE60C5DB-CF1A-4A66-B900-FB9A1B5D10E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10799746" y="1918942"/>
                        <a:ext cx="184150" cy="2571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內容版面配置區 3">
            <a:extLst>
              <a:ext uri="{FF2B5EF4-FFF2-40B4-BE49-F238E27FC236}">
                <a16:creationId xmlns:a16="http://schemas.microsoft.com/office/drawing/2014/main" id="{DA53417E-C58C-4EB2-9805-CA3FB1F45DD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45336847"/>
              </p:ext>
            </p:extLst>
          </p:nvPr>
        </p:nvGraphicFramePr>
        <p:xfrm>
          <a:off x="9942673" y="4276725"/>
          <a:ext cx="803275" cy="495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247" name="Equation" r:id="rId15" imgW="431640" imgH="266400" progId="Equation.DSMT4">
                  <p:embed/>
                </p:oleObj>
              </mc:Choice>
              <mc:Fallback>
                <p:oleObj name="Equation" r:id="rId15" imgW="431640" imgH="266400" progId="Equation.DSMT4">
                  <p:embed/>
                  <p:pic>
                    <p:nvPicPr>
                      <p:cNvPr id="23" name="內容版面配置區 3">
                        <a:extLst>
                          <a:ext uri="{FF2B5EF4-FFF2-40B4-BE49-F238E27FC236}">
                            <a16:creationId xmlns:a16="http://schemas.microsoft.com/office/drawing/2014/main" id="{4EBC097B-5E3F-499B-AB25-5431F97D04E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9942673" y="4276725"/>
                        <a:ext cx="803275" cy="495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物件 29">
            <a:extLst>
              <a:ext uri="{FF2B5EF4-FFF2-40B4-BE49-F238E27FC236}">
                <a16:creationId xmlns:a16="http://schemas.microsoft.com/office/drawing/2014/main" id="{48CD85AD-D8AC-4AD7-9550-809AE7A8C83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32106728"/>
              </p:ext>
            </p:extLst>
          </p:nvPr>
        </p:nvGraphicFramePr>
        <p:xfrm>
          <a:off x="958850" y="5386388"/>
          <a:ext cx="2019300" cy="436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248" name="Equation" r:id="rId17" imgW="1231560" imgH="266400" progId="Equation.DSMT4">
                  <p:embed/>
                </p:oleObj>
              </mc:Choice>
              <mc:Fallback>
                <p:oleObj name="Equation" r:id="rId17" imgW="1231560" imgH="266400" progId="Equation.DSMT4">
                  <p:embed/>
                  <p:pic>
                    <p:nvPicPr>
                      <p:cNvPr id="5" name="物件 4">
                        <a:extLst>
                          <a:ext uri="{FF2B5EF4-FFF2-40B4-BE49-F238E27FC236}">
                            <a16:creationId xmlns:a16="http://schemas.microsoft.com/office/drawing/2014/main" id="{920DDE4B-5E41-4A56-85CF-5A7565AA1E2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958850" y="5386388"/>
                        <a:ext cx="2019300" cy="4365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1" name="直線單箭頭接點 30">
            <a:extLst>
              <a:ext uri="{FF2B5EF4-FFF2-40B4-BE49-F238E27FC236}">
                <a16:creationId xmlns:a16="http://schemas.microsoft.com/office/drawing/2014/main" id="{C88ED0CC-920D-4814-8C00-1509749D0EB5}"/>
              </a:ext>
            </a:extLst>
          </p:cNvPr>
          <p:cNvCxnSpPr>
            <a:cxnSpLocks/>
          </p:cNvCxnSpPr>
          <p:nvPr/>
        </p:nvCxnSpPr>
        <p:spPr>
          <a:xfrm flipV="1">
            <a:off x="7039065" y="5198360"/>
            <a:ext cx="0" cy="319160"/>
          </a:xfrm>
          <a:prstGeom prst="straightConnector1">
            <a:avLst/>
          </a:prstGeom>
          <a:ln w="254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線單箭頭接點 31">
            <a:extLst>
              <a:ext uri="{FF2B5EF4-FFF2-40B4-BE49-F238E27FC236}">
                <a16:creationId xmlns:a16="http://schemas.microsoft.com/office/drawing/2014/main" id="{68BD5195-DD81-480E-8148-2A461EA68EC7}"/>
              </a:ext>
            </a:extLst>
          </p:cNvPr>
          <p:cNvCxnSpPr>
            <a:cxnSpLocks/>
          </p:cNvCxnSpPr>
          <p:nvPr/>
        </p:nvCxnSpPr>
        <p:spPr>
          <a:xfrm flipV="1">
            <a:off x="7968693" y="5189124"/>
            <a:ext cx="0" cy="319160"/>
          </a:xfrm>
          <a:prstGeom prst="straightConnector1">
            <a:avLst/>
          </a:prstGeom>
          <a:ln w="254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單箭頭接點 32">
            <a:extLst>
              <a:ext uri="{FF2B5EF4-FFF2-40B4-BE49-F238E27FC236}">
                <a16:creationId xmlns:a16="http://schemas.microsoft.com/office/drawing/2014/main" id="{4EA31D1E-8261-4DDB-893C-CF247F20FB77}"/>
              </a:ext>
            </a:extLst>
          </p:cNvPr>
          <p:cNvCxnSpPr>
            <a:cxnSpLocks/>
          </p:cNvCxnSpPr>
          <p:nvPr/>
        </p:nvCxnSpPr>
        <p:spPr>
          <a:xfrm flipV="1">
            <a:off x="8827675" y="5198360"/>
            <a:ext cx="0" cy="319160"/>
          </a:xfrm>
          <a:prstGeom prst="straightConnector1">
            <a:avLst/>
          </a:prstGeom>
          <a:ln w="254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4" name="物件 33">
            <a:extLst>
              <a:ext uri="{FF2B5EF4-FFF2-40B4-BE49-F238E27FC236}">
                <a16:creationId xmlns:a16="http://schemas.microsoft.com/office/drawing/2014/main" id="{8288162B-6B30-4E2A-9512-FB737BCE0AB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59911666"/>
              </p:ext>
            </p:extLst>
          </p:nvPr>
        </p:nvGraphicFramePr>
        <p:xfrm>
          <a:off x="6818043" y="5517520"/>
          <a:ext cx="533400" cy="385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249" name="Equation" r:id="rId19" imgW="368280" imgH="266400" progId="Equation.DSMT4">
                  <p:embed/>
                </p:oleObj>
              </mc:Choice>
              <mc:Fallback>
                <p:oleObj name="Equation" r:id="rId19" imgW="368280" imgH="266400" progId="Equation.DSMT4">
                  <p:embed/>
                  <p:pic>
                    <p:nvPicPr>
                      <p:cNvPr id="26" name="物件 25">
                        <a:extLst>
                          <a:ext uri="{FF2B5EF4-FFF2-40B4-BE49-F238E27FC236}">
                            <a16:creationId xmlns:a16="http://schemas.microsoft.com/office/drawing/2014/main" id="{73E92D41-06B0-47C6-9FE6-622A6930056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6818043" y="5517520"/>
                        <a:ext cx="533400" cy="3857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" name="物件 34">
            <a:extLst>
              <a:ext uri="{FF2B5EF4-FFF2-40B4-BE49-F238E27FC236}">
                <a16:creationId xmlns:a16="http://schemas.microsoft.com/office/drawing/2014/main" id="{574BA8DB-20C3-4ADE-AA69-684585DAB7F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98870354"/>
              </p:ext>
            </p:extLst>
          </p:nvPr>
        </p:nvGraphicFramePr>
        <p:xfrm>
          <a:off x="7752380" y="5517520"/>
          <a:ext cx="533400" cy="385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250" name="Equation" r:id="rId21" imgW="368280" imgH="266400" progId="Equation.DSMT4">
                  <p:embed/>
                </p:oleObj>
              </mc:Choice>
              <mc:Fallback>
                <p:oleObj name="Equation" r:id="rId21" imgW="368280" imgH="266400" progId="Equation.DSMT4">
                  <p:embed/>
                  <p:pic>
                    <p:nvPicPr>
                      <p:cNvPr id="34" name="物件 33">
                        <a:extLst>
                          <a:ext uri="{FF2B5EF4-FFF2-40B4-BE49-F238E27FC236}">
                            <a16:creationId xmlns:a16="http://schemas.microsoft.com/office/drawing/2014/main" id="{8288162B-6B30-4E2A-9512-FB737BCE0AB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7752380" y="5517520"/>
                        <a:ext cx="533400" cy="3857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" name="物件 35">
            <a:extLst>
              <a:ext uri="{FF2B5EF4-FFF2-40B4-BE49-F238E27FC236}">
                <a16:creationId xmlns:a16="http://schemas.microsoft.com/office/drawing/2014/main" id="{105FD78E-48F6-460E-A668-EED559595B7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05819220"/>
              </p:ext>
            </p:extLst>
          </p:nvPr>
        </p:nvGraphicFramePr>
        <p:xfrm>
          <a:off x="8560975" y="5517520"/>
          <a:ext cx="533400" cy="385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251" name="Equation" r:id="rId22" imgW="368280" imgH="266400" progId="Equation.DSMT4">
                  <p:embed/>
                </p:oleObj>
              </mc:Choice>
              <mc:Fallback>
                <p:oleObj name="Equation" r:id="rId22" imgW="368280" imgH="266400" progId="Equation.DSMT4">
                  <p:embed/>
                  <p:pic>
                    <p:nvPicPr>
                      <p:cNvPr id="34" name="物件 33">
                        <a:extLst>
                          <a:ext uri="{FF2B5EF4-FFF2-40B4-BE49-F238E27FC236}">
                            <a16:creationId xmlns:a16="http://schemas.microsoft.com/office/drawing/2014/main" id="{8288162B-6B30-4E2A-9512-FB737BCE0AB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8560975" y="5517520"/>
                        <a:ext cx="533400" cy="3857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內容版面配置區 3">
            <a:extLst>
              <a:ext uri="{FF2B5EF4-FFF2-40B4-BE49-F238E27FC236}">
                <a16:creationId xmlns:a16="http://schemas.microsoft.com/office/drawing/2014/main" id="{64025D3A-F1D7-4533-B06E-B9E8FF3700C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92397378"/>
              </p:ext>
            </p:extLst>
          </p:nvPr>
        </p:nvGraphicFramePr>
        <p:xfrm>
          <a:off x="888369" y="2288066"/>
          <a:ext cx="1320800" cy="1204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252" name="Equation" r:id="rId23" imgW="1015920" imgH="927000" progId="Equation.DSMT4">
                  <p:embed/>
                </p:oleObj>
              </mc:Choice>
              <mc:Fallback>
                <p:oleObj name="Equation" r:id="rId23" imgW="1015920" imgH="927000" progId="Equation.DSMT4">
                  <p:embed/>
                  <p:pic>
                    <p:nvPicPr>
                      <p:cNvPr id="28" name="內容版面配置區 3">
                        <a:extLst>
                          <a:ext uri="{FF2B5EF4-FFF2-40B4-BE49-F238E27FC236}">
                            <a16:creationId xmlns:a16="http://schemas.microsoft.com/office/drawing/2014/main" id="{DA53417E-C58C-4EB2-9805-CA3FB1F45DD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888369" y="2288066"/>
                        <a:ext cx="1320800" cy="12049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" name="內容版面配置區 3">
            <a:extLst>
              <a:ext uri="{FF2B5EF4-FFF2-40B4-BE49-F238E27FC236}">
                <a16:creationId xmlns:a16="http://schemas.microsoft.com/office/drawing/2014/main" id="{D3158BAB-2CDF-41A6-8D2E-90FDF214B87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03634917"/>
              </p:ext>
            </p:extLst>
          </p:nvPr>
        </p:nvGraphicFramePr>
        <p:xfrm>
          <a:off x="4116388" y="2184400"/>
          <a:ext cx="1270000" cy="1206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253" name="Equation" r:id="rId25" imgW="977760" imgH="927000" progId="Equation.DSMT4">
                  <p:embed/>
                </p:oleObj>
              </mc:Choice>
              <mc:Fallback>
                <p:oleObj name="Equation" r:id="rId25" imgW="977760" imgH="927000" progId="Equation.DSMT4">
                  <p:embed/>
                  <p:pic>
                    <p:nvPicPr>
                      <p:cNvPr id="29" name="內容版面配置區 3">
                        <a:extLst>
                          <a:ext uri="{FF2B5EF4-FFF2-40B4-BE49-F238E27FC236}">
                            <a16:creationId xmlns:a16="http://schemas.microsoft.com/office/drawing/2014/main" id="{64025D3A-F1D7-4533-B06E-B9E8FF3700C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6"/>
                      <a:stretch>
                        <a:fillRect/>
                      </a:stretch>
                    </p:blipFill>
                    <p:spPr>
                      <a:xfrm>
                        <a:off x="4116388" y="2184400"/>
                        <a:ext cx="1270000" cy="1206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" name="內容版面配置區 3">
            <a:extLst>
              <a:ext uri="{FF2B5EF4-FFF2-40B4-BE49-F238E27FC236}">
                <a16:creationId xmlns:a16="http://schemas.microsoft.com/office/drawing/2014/main" id="{6D32E35C-9943-479D-B50D-04990B29EAB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60094101"/>
              </p:ext>
            </p:extLst>
          </p:nvPr>
        </p:nvGraphicFramePr>
        <p:xfrm>
          <a:off x="6280150" y="2187575"/>
          <a:ext cx="1285875" cy="1206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254" name="Equation" r:id="rId27" imgW="990360" imgH="927000" progId="Equation.DSMT4">
                  <p:embed/>
                </p:oleObj>
              </mc:Choice>
              <mc:Fallback>
                <p:oleObj name="Equation" r:id="rId27" imgW="990360" imgH="927000" progId="Equation.DSMT4">
                  <p:embed/>
                  <p:pic>
                    <p:nvPicPr>
                      <p:cNvPr id="37" name="內容版面配置區 3">
                        <a:extLst>
                          <a:ext uri="{FF2B5EF4-FFF2-40B4-BE49-F238E27FC236}">
                            <a16:creationId xmlns:a16="http://schemas.microsoft.com/office/drawing/2014/main" id="{D3158BAB-2CDF-41A6-8D2E-90FDF214B87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8"/>
                      <a:stretch>
                        <a:fillRect/>
                      </a:stretch>
                    </p:blipFill>
                    <p:spPr>
                      <a:xfrm>
                        <a:off x="6280150" y="2187575"/>
                        <a:ext cx="1285875" cy="1206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2" name="直線單箭頭接點 41">
            <a:extLst>
              <a:ext uri="{FF2B5EF4-FFF2-40B4-BE49-F238E27FC236}">
                <a16:creationId xmlns:a16="http://schemas.microsoft.com/office/drawing/2014/main" id="{E33EFA57-62AD-4EC1-929B-6178D20E864A}"/>
              </a:ext>
            </a:extLst>
          </p:cNvPr>
          <p:cNvCxnSpPr/>
          <p:nvPr/>
        </p:nvCxnSpPr>
        <p:spPr>
          <a:xfrm flipH="1">
            <a:off x="6065499" y="3257018"/>
            <a:ext cx="1199861" cy="592584"/>
          </a:xfrm>
          <a:prstGeom prst="straightConnector1">
            <a:avLst/>
          </a:prstGeom>
          <a:ln w="254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3" name="內容版面配置區 3">
            <a:extLst>
              <a:ext uri="{FF2B5EF4-FFF2-40B4-BE49-F238E27FC236}">
                <a16:creationId xmlns:a16="http://schemas.microsoft.com/office/drawing/2014/main" id="{9822113B-7E3E-499B-9F4B-6AEA1EDD20A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6874910"/>
              </p:ext>
            </p:extLst>
          </p:nvPr>
        </p:nvGraphicFramePr>
        <p:xfrm>
          <a:off x="8577263" y="2170113"/>
          <a:ext cx="1285875" cy="1206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255" name="Equation" r:id="rId29" imgW="990360" imgH="927000" progId="Equation.DSMT4">
                  <p:embed/>
                </p:oleObj>
              </mc:Choice>
              <mc:Fallback>
                <p:oleObj name="Equation" r:id="rId29" imgW="990360" imgH="927000" progId="Equation.DSMT4">
                  <p:embed/>
                  <p:pic>
                    <p:nvPicPr>
                      <p:cNvPr id="38" name="內容版面配置區 3">
                        <a:extLst>
                          <a:ext uri="{FF2B5EF4-FFF2-40B4-BE49-F238E27FC236}">
                            <a16:creationId xmlns:a16="http://schemas.microsoft.com/office/drawing/2014/main" id="{6D32E35C-9943-479D-B50D-04990B29EAB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0"/>
                      <a:stretch>
                        <a:fillRect/>
                      </a:stretch>
                    </p:blipFill>
                    <p:spPr>
                      <a:xfrm>
                        <a:off x="8577263" y="2170113"/>
                        <a:ext cx="1285875" cy="1206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5" name="直線單箭頭接點 44">
            <a:extLst>
              <a:ext uri="{FF2B5EF4-FFF2-40B4-BE49-F238E27FC236}">
                <a16:creationId xmlns:a16="http://schemas.microsoft.com/office/drawing/2014/main" id="{A83AA01E-7C8E-4558-AE33-A7D7C410C998}"/>
              </a:ext>
            </a:extLst>
          </p:cNvPr>
          <p:cNvCxnSpPr/>
          <p:nvPr/>
        </p:nvCxnSpPr>
        <p:spPr>
          <a:xfrm flipH="1">
            <a:off x="6386567" y="3322361"/>
            <a:ext cx="3204839" cy="527241"/>
          </a:xfrm>
          <a:prstGeom prst="straightConnector1">
            <a:avLst/>
          </a:prstGeom>
          <a:ln w="254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6" name="物件 45">
            <a:extLst>
              <a:ext uri="{FF2B5EF4-FFF2-40B4-BE49-F238E27FC236}">
                <a16:creationId xmlns:a16="http://schemas.microsoft.com/office/drawing/2014/main" id="{7FD770BE-F661-4807-A8ED-8CE7E530F16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42069228"/>
              </p:ext>
            </p:extLst>
          </p:nvPr>
        </p:nvGraphicFramePr>
        <p:xfrm>
          <a:off x="3750315" y="5217222"/>
          <a:ext cx="352779" cy="3527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256" name="Equation" r:id="rId31" imgW="164880" imgH="164880" progId="Equation.DSMT4">
                  <p:embed/>
                </p:oleObj>
              </mc:Choice>
              <mc:Fallback>
                <p:oleObj name="Equation" r:id="rId31" imgW="164880" imgH="164880" progId="Equation.DSMT4">
                  <p:embed/>
                  <p:pic>
                    <p:nvPicPr>
                      <p:cNvPr id="30" name="物件 29">
                        <a:extLst>
                          <a:ext uri="{FF2B5EF4-FFF2-40B4-BE49-F238E27FC236}">
                            <a16:creationId xmlns:a16="http://schemas.microsoft.com/office/drawing/2014/main" id="{48CD85AD-D8AC-4AD7-9550-809AE7A8C83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2"/>
                      <a:stretch>
                        <a:fillRect/>
                      </a:stretch>
                    </p:blipFill>
                    <p:spPr>
                      <a:xfrm>
                        <a:off x="3750315" y="5217222"/>
                        <a:ext cx="352779" cy="35277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" name="物件 46">
            <a:extLst>
              <a:ext uri="{FF2B5EF4-FFF2-40B4-BE49-F238E27FC236}">
                <a16:creationId xmlns:a16="http://schemas.microsoft.com/office/drawing/2014/main" id="{52E9DADE-2D41-4FD8-8762-0E9006F7434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10978909"/>
              </p:ext>
            </p:extLst>
          </p:nvPr>
        </p:nvGraphicFramePr>
        <p:xfrm>
          <a:off x="5121275" y="6097588"/>
          <a:ext cx="1749425" cy="436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257" name="Equation" r:id="rId33" imgW="1066680" imgH="266400" progId="Equation.DSMT4">
                  <p:embed/>
                </p:oleObj>
              </mc:Choice>
              <mc:Fallback>
                <p:oleObj name="Equation" r:id="rId33" imgW="1066680" imgH="266400" progId="Equation.DSMT4">
                  <p:embed/>
                  <p:pic>
                    <p:nvPicPr>
                      <p:cNvPr id="30" name="物件 29">
                        <a:extLst>
                          <a:ext uri="{FF2B5EF4-FFF2-40B4-BE49-F238E27FC236}">
                            <a16:creationId xmlns:a16="http://schemas.microsoft.com/office/drawing/2014/main" id="{48CD85AD-D8AC-4AD7-9550-809AE7A8C83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4"/>
                      <a:stretch>
                        <a:fillRect/>
                      </a:stretch>
                    </p:blipFill>
                    <p:spPr>
                      <a:xfrm>
                        <a:off x="5121275" y="6097588"/>
                        <a:ext cx="1749425" cy="4365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" name="內容版面配置區 3">
            <a:extLst>
              <a:ext uri="{FF2B5EF4-FFF2-40B4-BE49-F238E27FC236}">
                <a16:creationId xmlns:a16="http://schemas.microsoft.com/office/drawing/2014/main" id="{A2C44E80-21A6-4E93-828B-DC630646E99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62759815"/>
              </p:ext>
            </p:extLst>
          </p:nvPr>
        </p:nvGraphicFramePr>
        <p:xfrm>
          <a:off x="2600594" y="2274647"/>
          <a:ext cx="1228725" cy="1300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258" name="Equation" r:id="rId35" imgW="660240" imgH="698400" progId="Equation.DSMT4">
                  <p:embed/>
                </p:oleObj>
              </mc:Choice>
              <mc:Fallback>
                <p:oleObj name="Equation" r:id="rId35" imgW="660240" imgH="698400" progId="Equation.DSMT4">
                  <p:embed/>
                  <p:pic>
                    <p:nvPicPr>
                      <p:cNvPr id="28" name="內容版面配置區 3">
                        <a:extLst>
                          <a:ext uri="{FF2B5EF4-FFF2-40B4-BE49-F238E27FC236}">
                            <a16:creationId xmlns:a16="http://schemas.microsoft.com/office/drawing/2014/main" id="{DA53417E-C58C-4EB2-9805-CA3FB1F45DD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6"/>
                      <a:stretch>
                        <a:fillRect/>
                      </a:stretch>
                    </p:blipFill>
                    <p:spPr>
                      <a:xfrm>
                        <a:off x="2600594" y="2274647"/>
                        <a:ext cx="1228725" cy="13001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1" name="Picture 3">
            <a:extLst>
              <a:ext uri="{FF2B5EF4-FFF2-40B4-BE49-F238E27FC236}">
                <a16:creationId xmlns:a16="http://schemas.microsoft.com/office/drawing/2014/main" id="{48261BA6-1340-4AAA-B347-B0C266F5C3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823" y="1199377"/>
            <a:ext cx="1503966" cy="919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4" name="內容版面配置區 3">
            <a:extLst>
              <a:ext uri="{FF2B5EF4-FFF2-40B4-BE49-F238E27FC236}">
                <a16:creationId xmlns:a16="http://schemas.microsoft.com/office/drawing/2014/main" id="{E961A04E-3A17-4CAF-A662-2944979D723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84734321"/>
              </p:ext>
            </p:extLst>
          </p:nvPr>
        </p:nvGraphicFramePr>
        <p:xfrm>
          <a:off x="1660525" y="3656557"/>
          <a:ext cx="5033962" cy="1725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259" name="Equation" r:id="rId38" imgW="2705040" imgH="927000" progId="Equation.DSMT4">
                  <p:embed/>
                </p:oleObj>
              </mc:Choice>
              <mc:Fallback>
                <p:oleObj name="Equation" r:id="rId38" imgW="2705040" imgH="927000" progId="Equation.DSMT4">
                  <p:embed/>
                  <p:pic>
                    <p:nvPicPr>
                      <p:cNvPr id="28" name="內容版面配置區 3">
                        <a:extLst>
                          <a:ext uri="{FF2B5EF4-FFF2-40B4-BE49-F238E27FC236}">
                            <a16:creationId xmlns:a16="http://schemas.microsoft.com/office/drawing/2014/main" id="{DA53417E-C58C-4EB2-9805-CA3FB1F45DD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9"/>
                      <a:stretch>
                        <a:fillRect/>
                      </a:stretch>
                    </p:blipFill>
                    <p:spPr>
                      <a:xfrm>
                        <a:off x="1660525" y="3656557"/>
                        <a:ext cx="5033962" cy="17256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" name="內容版面配置區 3">
            <a:extLst>
              <a:ext uri="{FF2B5EF4-FFF2-40B4-BE49-F238E27FC236}">
                <a16:creationId xmlns:a16="http://schemas.microsoft.com/office/drawing/2014/main" id="{9E576336-BF1B-4222-AB97-91E0910E24D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54821970"/>
              </p:ext>
            </p:extLst>
          </p:nvPr>
        </p:nvGraphicFramePr>
        <p:xfrm>
          <a:off x="6584730" y="3796230"/>
          <a:ext cx="3475038" cy="1465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260" name="Equation" r:id="rId40" imgW="1866600" imgH="787320" progId="Equation.DSMT4">
                  <p:embed/>
                </p:oleObj>
              </mc:Choice>
              <mc:Fallback>
                <p:oleObj name="Equation" r:id="rId40" imgW="1866600" imgH="787320" progId="Equation.DSMT4">
                  <p:embed/>
                  <p:pic>
                    <p:nvPicPr>
                      <p:cNvPr id="28" name="內容版面配置區 3">
                        <a:extLst>
                          <a:ext uri="{FF2B5EF4-FFF2-40B4-BE49-F238E27FC236}">
                            <a16:creationId xmlns:a16="http://schemas.microsoft.com/office/drawing/2014/main" id="{DA53417E-C58C-4EB2-9805-CA3FB1F45DD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1"/>
                      <a:stretch>
                        <a:fillRect/>
                      </a:stretch>
                    </p:blipFill>
                    <p:spPr>
                      <a:xfrm>
                        <a:off x="6584730" y="3796230"/>
                        <a:ext cx="3475038" cy="14652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0" name="直線單箭頭接點 49">
            <a:extLst>
              <a:ext uri="{FF2B5EF4-FFF2-40B4-BE49-F238E27FC236}">
                <a16:creationId xmlns:a16="http://schemas.microsoft.com/office/drawing/2014/main" id="{E2C26D07-E00E-40E3-AE30-E9D4D466D61C}"/>
              </a:ext>
            </a:extLst>
          </p:cNvPr>
          <p:cNvCxnSpPr>
            <a:cxnSpLocks/>
          </p:cNvCxnSpPr>
          <p:nvPr/>
        </p:nvCxnSpPr>
        <p:spPr>
          <a:xfrm>
            <a:off x="5284203" y="3390712"/>
            <a:ext cx="530038" cy="399727"/>
          </a:xfrm>
          <a:prstGeom prst="straightConnector1">
            <a:avLst/>
          </a:prstGeom>
          <a:ln w="25400">
            <a:solidFill>
              <a:srgbClr val="F22AD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AD14E669-2006-4887-B161-B1F1568F6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B35AC-163E-4FCE-9270-25EF2B741BA4}" type="slidenum">
              <a:rPr lang="zh-TW" altLang="en-US" smtClean="0"/>
              <a:t>12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832383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內容版面配置區 3">
            <a:extLst>
              <a:ext uri="{FF2B5EF4-FFF2-40B4-BE49-F238E27FC236}">
                <a16:creationId xmlns:a16="http://schemas.microsoft.com/office/drawing/2014/main" id="{A199F8BA-6AA8-4D0C-8C56-B45BF86F680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1232404"/>
              </p:ext>
            </p:extLst>
          </p:nvPr>
        </p:nvGraphicFramePr>
        <p:xfrm>
          <a:off x="149225" y="283368"/>
          <a:ext cx="11893550" cy="795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267" name="Equation" r:id="rId3" imgW="3035160" imgH="203040" progId="Equation.DSMT4">
                  <p:embed/>
                </p:oleObj>
              </mc:Choice>
              <mc:Fallback>
                <p:oleObj name="Equation" r:id="rId3" imgW="3035160" imgH="203040" progId="Equation.DSMT4">
                  <p:embed/>
                  <p:pic>
                    <p:nvPicPr>
                      <p:cNvPr id="4" name="內容版面配置區 3">
                        <a:extLst>
                          <a:ext uri="{FF2B5EF4-FFF2-40B4-BE49-F238E27FC236}">
                            <a16:creationId xmlns:a16="http://schemas.microsoft.com/office/drawing/2014/main" id="{EB86E529-B91A-42AC-BD32-E1C3DD1DDEF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49225" y="283368"/>
                        <a:ext cx="11893550" cy="7953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圖片 4">
            <a:extLst>
              <a:ext uri="{FF2B5EF4-FFF2-40B4-BE49-F238E27FC236}">
                <a16:creationId xmlns:a16="http://schemas.microsoft.com/office/drawing/2014/main" id="{065972A0-7210-42D6-B541-6D383C2D9B8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5607" y="1078705"/>
            <a:ext cx="3946967" cy="2114550"/>
          </a:xfrm>
          <a:prstGeom prst="rect">
            <a:avLst/>
          </a:prstGeom>
        </p:spPr>
      </p:pic>
      <p:graphicFrame>
        <p:nvGraphicFramePr>
          <p:cNvPr id="8" name="內容版面配置區 3">
            <a:extLst>
              <a:ext uri="{FF2B5EF4-FFF2-40B4-BE49-F238E27FC236}">
                <a16:creationId xmlns:a16="http://schemas.microsoft.com/office/drawing/2014/main" id="{F781D4E6-CF0B-447B-BC67-413629BBECF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70599165"/>
              </p:ext>
            </p:extLst>
          </p:nvPr>
        </p:nvGraphicFramePr>
        <p:xfrm>
          <a:off x="669348" y="3441301"/>
          <a:ext cx="2803525" cy="1173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268" name="Equation" r:id="rId6" imgW="1879560" imgH="787320" progId="Equation.DSMT4">
                  <p:embed/>
                </p:oleObj>
              </mc:Choice>
              <mc:Fallback>
                <p:oleObj name="Equation" r:id="rId6" imgW="1879560" imgH="787320" progId="Equation.DSMT4">
                  <p:embed/>
                  <p:pic>
                    <p:nvPicPr>
                      <p:cNvPr id="16" name="內容版面配置區 3">
                        <a:extLst>
                          <a:ext uri="{FF2B5EF4-FFF2-40B4-BE49-F238E27FC236}">
                            <a16:creationId xmlns:a16="http://schemas.microsoft.com/office/drawing/2014/main" id="{11BA2292-2443-4B9F-BFDC-F8B1511AE87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669348" y="3441301"/>
                        <a:ext cx="2803525" cy="11731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內容版面配置區 3">
            <a:extLst>
              <a:ext uri="{FF2B5EF4-FFF2-40B4-BE49-F238E27FC236}">
                <a16:creationId xmlns:a16="http://schemas.microsoft.com/office/drawing/2014/main" id="{EE2EEA33-548A-46C0-8273-4E4CD0E4970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59679931"/>
              </p:ext>
            </p:extLst>
          </p:nvPr>
        </p:nvGraphicFramePr>
        <p:xfrm>
          <a:off x="669348" y="4960361"/>
          <a:ext cx="3390900" cy="1173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269" name="Equation" r:id="rId8" imgW="2273040" imgH="787320" progId="Equation.DSMT4">
                  <p:embed/>
                </p:oleObj>
              </mc:Choice>
              <mc:Fallback>
                <p:oleObj name="Equation" r:id="rId8" imgW="2273040" imgH="787320" progId="Equation.DSMT4">
                  <p:embed/>
                  <p:pic>
                    <p:nvPicPr>
                      <p:cNvPr id="8" name="內容版面配置區 3">
                        <a:extLst>
                          <a:ext uri="{FF2B5EF4-FFF2-40B4-BE49-F238E27FC236}">
                            <a16:creationId xmlns:a16="http://schemas.microsoft.com/office/drawing/2014/main" id="{F781D4E6-CF0B-447B-BC67-413629BBECF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69348" y="4960361"/>
                        <a:ext cx="3390900" cy="11731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內容版面配置區 3">
            <a:extLst>
              <a:ext uri="{FF2B5EF4-FFF2-40B4-BE49-F238E27FC236}">
                <a16:creationId xmlns:a16="http://schemas.microsoft.com/office/drawing/2014/main" id="{8FE81ECE-9ED1-4965-A85E-E29A420408E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53940982"/>
              </p:ext>
            </p:extLst>
          </p:nvPr>
        </p:nvGraphicFramePr>
        <p:xfrm>
          <a:off x="6367463" y="1077913"/>
          <a:ext cx="4081462" cy="233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270" name="Equation" r:id="rId10" imgW="1536480" imgH="1358640" progId="Equation.DSMT4">
                  <p:embed/>
                </p:oleObj>
              </mc:Choice>
              <mc:Fallback>
                <p:oleObj name="Equation" r:id="rId10" imgW="1536480" imgH="1358640" progId="Equation.DSMT4">
                  <p:embed/>
                  <p:pic>
                    <p:nvPicPr>
                      <p:cNvPr id="23" name="內容版面配置區 3">
                        <a:extLst>
                          <a:ext uri="{FF2B5EF4-FFF2-40B4-BE49-F238E27FC236}">
                            <a16:creationId xmlns:a16="http://schemas.microsoft.com/office/drawing/2014/main" id="{ECCEBDBB-93FD-4675-BC1D-C800034312E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6367463" y="1077913"/>
                        <a:ext cx="4081462" cy="2336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左中括弧 15">
            <a:extLst>
              <a:ext uri="{FF2B5EF4-FFF2-40B4-BE49-F238E27FC236}">
                <a16:creationId xmlns:a16="http://schemas.microsoft.com/office/drawing/2014/main" id="{19D57EEE-ADB8-46EF-B2FC-93115C135205}"/>
              </a:ext>
            </a:extLst>
          </p:cNvPr>
          <p:cNvSpPr/>
          <p:nvPr/>
        </p:nvSpPr>
        <p:spPr>
          <a:xfrm>
            <a:off x="6216073" y="1078705"/>
            <a:ext cx="161817" cy="2473539"/>
          </a:xfrm>
          <a:prstGeom prst="leftBracket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aphicFrame>
        <p:nvGraphicFramePr>
          <p:cNvPr id="22" name="內容版面配置區 3">
            <a:extLst>
              <a:ext uri="{FF2B5EF4-FFF2-40B4-BE49-F238E27FC236}">
                <a16:creationId xmlns:a16="http://schemas.microsoft.com/office/drawing/2014/main" id="{D42E24FD-3E4C-49FC-ADD6-38A8396A828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55330168"/>
              </p:ext>
            </p:extLst>
          </p:nvPr>
        </p:nvGraphicFramePr>
        <p:xfrm>
          <a:off x="6250500" y="4168775"/>
          <a:ext cx="3813175" cy="1965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271" name="Equation" r:id="rId12" imgW="1434960" imgH="1143000" progId="Equation.DSMT4">
                  <p:embed/>
                </p:oleObj>
              </mc:Choice>
              <mc:Fallback>
                <p:oleObj name="Equation" r:id="rId12" imgW="1434960" imgH="1143000" progId="Equation.DSMT4">
                  <p:embed/>
                  <p:pic>
                    <p:nvPicPr>
                      <p:cNvPr id="15" name="內容版面配置區 3">
                        <a:extLst>
                          <a:ext uri="{FF2B5EF4-FFF2-40B4-BE49-F238E27FC236}">
                            <a16:creationId xmlns:a16="http://schemas.microsoft.com/office/drawing/2014/main" id="{8FE81ECE-9ED1-4965-A85E-E29A420408E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6250500" y="4168775"/>
                        <a:ext cx="3813175" cy="19653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左中括弧 22">
            <a:extLst>
              <a:ext uri="{FF2B5EF4-FFF2-40B4-BE49-F238E27FC236}">
                <a16:creationId xmlns:a16="http://schemas.microsoft.com/office/drawing/2014/main" id="{41FB3CF0-7FAC-4583-BC46-7714723B90BD}"/>
              </a:ext>
            </a:extLst>
          </p:cNvPr>
          <p:cNvSpPr/>
          <p:nvPr/>
        </p:nvSpPr>
        <p:spPr>
          <a:xfrm>
            <a:off x="6221987" y="4109162"/>
            <a:ext cx="155903" cy="1965325"/>
          </a:xfrm>
          <a:prstGeom prst="leftBracket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4" name="橢圓 23">
            <a:extLst>
              <a:ext uri="{FF2B5EF4-FFF2-40B4-BE49-F238E27FC236}">
                <a16:creationId xmlns:a16="http://schemas.microsoft.com/office/drawing/2014/main" id="{8DD759B0-FE20-4F45-94AB-3616D3CFE2BA}"/>
              </a:ext>
            </a:extLst>
          </p:cNvPr>
          <p:cNvSpPr/>
          <p:nvPr/>
        </p:nvSpPr>
        <p:spPr>
          <a:xfrm>
            <a:off x="8000139" y="4305300"/>
            <a:ext cx="273337" cy="309164"/>
          </a:xfrm>
          <a:prstGeom prst="ellips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26" name="直線接點 25">
            <a:extLst>
              <a:ext uri="{FF2B5EF4-FFF2-40B4-BE49-F238E27FC236}">
                <a16:creationId xmlns:a16="http://schemas.microsoft.com/office/drawing/2014/main" id="{BD547045-A4BB-4C11-8BB1-01408CB5F030}"/>
              </a:ext>
            </a:extLst>
          </p:cNvPr>
          <p:cNvCxnSpPr/>
          <p:nvPr/>
        </p:nvCxnSpPr>
        <p:spPr>
          <a:xfrm flipV="1">
            <a:off x="8146561" y="4027882"/>
            <a:ext cx="288633" cy="27741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7" name="物件 26">
            <a:extLst>
              <a:ext uri="{FF2B5EF4-FFF2-40B4-BE49-F238E27FC236}">
                <a16:creationId xmlns:a16="http://schemas.microsoft.com/office/drawing/2014/main" id="{250D2F17-8A0D-4FBE-A170-209E0393C31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69256348"/>
              </p:ext>
            </p:extLst>
          </p:nvPr>
        </p:nvGraphicFramePr>
        <p:xfrm>
          <a:off x="8115300" y="3567113"/>
          <a:ext cx="704850" cy="568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272" name="Equation" r:id="rId14" imgW="330120" imgH="266400" progId="Equation.DSMT4">
                  <p:embed/>
                </p:oleObj>
              </mc:Choice>
              <mc:Fallback>
                <p:oleObj name="Equation" r:id="rId14" imgW="330120" imgH="266400" progId="Equation.DSMT4">
                  <p:embed/>
                  <p:pic>
                    <p:nvPicPr>
                      <p:cNvPr id="46" name="物件 45">
                        <a:extLst>
                          <a:ext uri="{FF2B5EF4-FFF2-40B4-BE49-F238E27FC236}">
                            <a16:creationId xmlns:a16="http://schemas.microsoft.com/office/drawing/2014/main" id="{7FD770BE-F661-4807-A8ED-8CE7E530F16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8115300" y="3567113"/>
                        <a:ext cx="704850" cy="5683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右大括弧 27">
            <a:extLst>
              <a:ext uri="{FF2B5EF4-FFF2-40B4-BE49-F238E27FC236}">
                <a16:creationId xmlns:a16="http://schemas.microsoft.com/office/drawing/2014/main" id="{95FDA33E-ACF0-4BEA-95E9-96F7FFC296A0}"/>
              </a:ext>
            </a:extLst>
          </p:cNvPr>
          <p:cNvSpPr/>
          <p:nvPr/>
        </p:nvSpPr>
        <p:spPr>
          <a:xfrm>
            <a:off x="10083310" y="5274504"/>
            <a:ext cx="168519" cy="889110"/>
          </a:xfrm>
          <a:prstGeom prst="rightBrac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29" name="直線單箭頭接點 28">
            <a:extLst>
              <a:ext uri="{FF2B5EF4-FFF2-40B4-BE49-F238E27FC236}">
                <a16:creationId xmlns:a16="http://schemas.microsoft.com/office/drawing/2014/main" id="{5269C6D3-F3F5-44F9-8933-67482699BFE1}"/>
              </a:ext>
            </a:extLst>
          </p:cNvPr>
          <p:cNvCxnSpPr>
            <a:cxnSpLocks/>
          </p:cNvCxnSpPr>
          <p:nvPr/>
        </p:nvCxnSpPr>
        <p:spPr>
          <a:xfrm flipH="1">
            <a:off x="9231600" y="4459882"/>
            <a:ext cx="577418" cy="0"/>
          </a:xfrm>
          <a:prstGeom prst="straightConnector1">
            <a:avLst/>
          </a:prstGeom>
          <a:ln w="254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2" name="物件 31">
            <a:extLst>
              <a:ext uri="{FF2B5EF4-FFF2-40B4-BE49-F238E27FC236}">
                <a16:creationId xmlns:a16="http://schemas.microsoft.com/office/drawing/2014/main" id="{B92C6D91-78E7-4B4D-BE0A-AD4F1129835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75601689"/>
              </p:ext>
            </p:extLst>
          </p:nvPr>
        </p:nvGraphicFramePr>
        <p:xfrm>
          <a:off x="9912350" y="4271963"/>
          <a:ext cx="1481138" cy="374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273" name="Equation" r:id="rId16" imgW="1054080" imgH="266400" progId="Equation.DSMT4">
                  <p:embed/>
                </p:oleObj>
              </mc:Choice>
              <mc:Fallback>
                <p:oleObj name="Equation" r:id="rId16" imgW="1054080" imgH="266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9912350" y="4271963"/>
                        <a:ext cx="1481138" cy="374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右大括弧 32">
            <a:extLst>
              <a:ext uri="{FF2B5EF4-FFF2-40B4-BE49-F238E27FC236}">
                <a16:creationId xmlns:a16="http://schemas.microsoft.com/office/drawing/2014/main" id="{4564569D-1565-47C9-8E22-85EFDC53EA10}"/>
              </a:ext>
            </a:extLst>
          </p:cNvPr>
          <p:cNvSpPr/>
          <p:nvPr/>
        </p:nvSpPr>
        <p:spPr>
          <a:xfrm>
            <a:off x="11330505" y="4202715"/>
            <a:ext cx="168519" cy="889110"/>
          </a:xfrm>
          <a:prstGeom prst="rightBrac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aphicFrame>
        <p:nvGraphicFramePr>
          <p:cNvPr id="34" name="物件 33">
            <a:extLst>
              <a:ext uri="{FF2B5EF4-FFF2-40B4-BE49-F238E27FC236}">
                <a16:creationId xmlns:a16="http://schemas.microsoft.com/office/drawing/2014/main" id="{39DBA372-77B8-4DDE-B9A5-FAB9E878A7A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03871578"/>
              </p:ext>
            </p:extLst>
          </p:nvPr>
        </p:nvGraphicFramePr>
        <p:xfrm>
          <a:off x="9094065" y="3547691"/>
          <a:ext cx="852487" cy="436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274" name="Equation" r:id="rId18" imgW="520560" imgH="266400" progId="Equation.DSMT4">
                  <p:embed/>
                </p:oleObj>
              </mc:Choice>
              <mc:Fallback>
                <p:oleObj name="Equation" r:id="rId18" imgW="520560" imgH="266400" progId="Equation.DSMT4">
                  <p:embed/>
                  <p:pic>
                    <p:nvPicPr>
                      <p:cNvPr id="47" name="物件 46">
                        <a:extLst>
                          <a:ext uri="{FF2B5EF4-FFF2-40B4-BE49-F238E27FC236}">
                            <a16:creationId xmlns:a16="http://schemas.microsoft.com/office/drawing/2014/main" id="{52E9DADE-2D41-4FD8-8762-0E9006F7434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9094065" y="3547691"/>
                        <a:ext cx="852487" cy="4365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" name="物件 34">
            <a:extLst>
              <a:ext uri="{FF2B5EF4-FFF2-40B4-BE49-F238E27FC236}">
                <a16:creationId xmlns:a16="http://schemas.microsoft.com/office/drawing/2014/main" id="{BF835B5C-013F-4943-AD1F-EAE62FFD20D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90224817"/>
              </p:ext>
            </p:extLst>
          </p:nvPr>
        </p:nvGraphicFramePr>
        <p:xfrm>
          <a:off x="10220467" y="3555758"/>
          <a:ext cx="1185863" cy="436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275" name="Equation" r:id="rId20" imgW="723600" imgH="266400" progId="Equation.DSMT4">
                  <p:embed/>
                </p:oleObj>
              </mc:Choice>
              <mc:Fallback>
                <p:oleObj name="Equation" r:id="rId20" imgW="723600" imgH="266400" progId="Equation.DSMT4">
                  <p:embed/>
                  <p:pic>
                    <p:nvPicPr>
                      <p:cNvPr id="47" name="物件 46">
                        <a:extLst>
                          <a:ext uri="{FF2B5EF4-FFF2-40B4-BE49-F238E27FC236}">
                            <a16:creationId xmlns:a16="http://schemas.microsoft.com/office/drawing/2014/main" id="{52E9DADE-2D41-4FD8-8762-0E9006F7434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10220467" y="3555758"/>
                        <a:ext cx="1185863" cy="4365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C1F9D68E-B61D-4D90-864D-B9807CD011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B35AC-163E-4FCE-9270-25EF2B741BA4}" type="slidenum">
              <a:rPr lang="zh-TW" altLang="en-US" smtClean="0"/>
              <a:t>13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304230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3" grpId="0" animBg="1"/>
      <p:bldP spid="24" grpId="0" animBg="1"/>
      <p:bldP spid="28" grpId="0" animBg="1"/>
      <p:bldP spid="3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內容版面配置區 3">
            <a:extLst>
              <a:ext uri="{FF2B5EF4-FFF2-40B4-BE49-F238E27FC236}">
                <a16:creationId xmlns:a16="http://schemas.microsoft.com/office/drawing/2014/main" id="{59F4FF6D-E92D-4B28-A2BC-FC63B033006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42064951"/>
              </p:ext>
            </p:extLst>
          </p:nvPr>
        </p:nvGraphicFramePr>
        <p:xfrm>
          <a:off x="838200" y="0"/>
          <a:ext cx="6490947" cy="8396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880" name="Equation" r:id="rId3" imgW="1371600" imgH="177480" progId="Equation.DSMT4">
                  <p:embed/>
                </p:oleObj>
              </mc:Choice>
              <mc:Fallback>
                <p:oleObj name="Equation" r:id="rId3" imgW="1371600" imgH="177480" progId="Equation.DSMT4">
                  <p:embed/>
                  <p:pic>
                    <p:nvPicPr>
                      <p:cNvPr id="4" name="內容版面配置區 3">
                        <a:extLst>
                          <a:ext uri="{FF2B5EF4-FFF2-40B4-BE49-F238E27FC236}">
                            <a16:creationId xmlns:a16="http://schemas.microsoft.com/office/drawing/2014/main" id="{A199F8BA-6AA8-4D0C-8C56-B45BF86F680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38200" y="0"/>
                        <a:ext cx="6490947" cy="83964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圖片 4">
            <a:extLst>
              <a:ext uri="{FF2B5EF4-FFF2-40B4-BE49-F238E27FC236}">
                <a16:creationId xmlns:a16="http://schemas.microsoft.com/office/drawing/2014/main" id="{64B01FD8-4532-45AA-ADD0-DE93BDB3876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8200" y="1212273"/>
            <a:ext cx="4294208" cy="2194560"/>
          </a:xfrm>
          <a:prstGeom prst="rect">
            <a:avLst/>
          </a:prstGeom>
        </p:spPr>
      </p:pic>
      <p:graphicFrame>
        <p:nvGraphicFramePr>
          <p:cNvPr id="6" name="物件 5">
            <a:extLst>
              <a:ext uri="{FF2B5EF4-FFF2-40B4-BE49-F238E27FC236}">
                <a16:creationId xmlns:a16="http://schemas.microsoft.com/office/drawing/2014/main" id="{9C2D2A1A-004C-4EA8-8852-956EF7358DF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54669971"/>
              </p:ext>
            </p:extLst>
          </p:nvPr>
        </p:nvGraphicFramePr>
        <p:xfrm>
          <a:off x="3309360" y="2609088"/>
          <a:ext cx="325438" cy="3278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881" name="Equation" r:id="rId6" imgW="203040" imgH="203040" progId="Equation.DSMT4">
                  <p:embed/>
                </p:oleObj>
              </mc:Choice>
              <mc:Fallback>
                <p:oleObj name="Equation" r:id="rId6" imgW="203040" imgH="203040" progId="Equation.DSMT4">
                  <p:embed/>
                  <p:pic>
                    <p:nvPicPr>
                      <p:cNvPr id="46" name="物件 45">
                        <a:extLst>
                          <a:ext uri="{FF2B5EF4-FFF2-40B4-BE49-F238E27FC236}">
                            <a16:creationId xmlns:a16="http://schemas.microsoft.com/office/drawing/2014/main" id="{7FD770BE-F661-4807-A8ED-8CE7E530F16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309360" y="2609088"/>
                        <a:ext cx="325438" cy="32782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物件 6">
            <a:extLst>
              <a:ext uri="{FF2B5EF4-FFF2-40B4-BE49-F238E27FC236}">
                <a16:creationId xmlns:a16="http://schemas.microsoft.com/office/drawing/2014/main" id="{52557512-B6B1-46D1-A9A4-149F1F54845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34556914"/>
              </p:ext>
            </p:extLst>
          </p:nvPr>
        </p:nvGraphicFramePr>
        <p:xfrm>
          <a:off x="3309360" y="2100334"/>
          <a:ext cx="325437" cy="300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882" name="Equation" r:id="rId8" imgW="152280" imgH="139680" progId="Equation.DSMT4">
                  <p:embed/>
                </p:oleObj>
              </mc:Choice>
              <mc:Fallback>
                <p:oleObj name="Equation" r:id="rId8" imgW="152280" imgH="139680" progId="Equation.DSMT4">
                  <p:embed/>
                  <p:pic>
                    <p:nvPicPr>
                      <p:cNvPr id="6" name="物件 5">
                        <a:extLst>
                          <a:ext uri="{FF2B5EF4-FFF2-40B4-BE49-F238E27FC236}">
                            <a16:creationId xmlns:a16="http://schemas.microsoft.com/office/drawing/2014/main" id="{9C2D2A1A-004C-4EA8-8852-956EF7358DF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3309360" y="2100334"/>
                        <a:ext cx="325437" cy="3000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橢圓 7">
            <a:extLst>
              <a:ext uri="{FF2B5EF4-FFF2-40B4-BE49-F238E27FC236}">
                <a16:creationId xmlns:a16="http://schemas.microsoft.com/office/drawing/2014/main" id="{38434ABB-DA22-417E-8CCB-E56BD61705A1}"/>
              </a:ext>
            </a:extLst>
          </p:cNvPr>
          <p:cNvSpPr/>
          <p:nvPr/>
        </p:nvSpPr>
        <p:spPr>
          <a:xfrm>
            <a:off x="4645891" y="2100334"/>
            <a:ext cx="230909" cy="469684"/>
          </a:xfrm>
          <a:prstGeom prst="ellips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12" name="直線接點 11">
            <a:extLst>
              <a:ext uri="{FF2B5EF4-FFF2-40B4-BE49-F238E27FC236}">
                <a16:creationId xmlns:a16="http://schemas.microsoft.com/office/drawing/2014/main" id="{384FC0E9-C829-4E3C-BB9E-6B1349A018EE}"/>
              </a:ext>
            </a:extLst>
          </p:cNvPr>
          <p:cNvCxnSpPr/>
          <p:nvPr/>
        </p:nvCxnSpPr>
        <p:spPr>
          <a:xfrm>
            <a:off x="2419927" y="898041"/>
            <a:ext cx="6096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單箭頭接點 13">
            <a:extLst>
              <a:ext uri="{FF2B5EF4-FFF2-40B4-BE49-F238E27FC236}">
                <a16:creationId xmlns:a16="http://schemas.microsoft.com/office/drawing/2014/main" id="{A45D2ECB-8D99-4B8B-AECE-DC3C8B6541E4}"/>
              </a:ext>
            </a:extLst>
          </p:cNvPr>
          <p:cNvCxnSpPr>
            <a:cxnSpLocks/>
          </p:cNvCxnSpPr>
          <p:nvPr/>
        </p:nvCxnSpPr>
        <p:spPr>
          <a:xfrm flipH="1">
            <a:off x="2406072" y="898041"/>
            <a:ext cx="13855" cy="247268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單箭頭接點 14">
            <a:extLst>
              <a:ext uri="{FF2B5EF4-FFF2-40B4-BE49-F238E27FC236}">
                <a16:creationId xmlns:a16="http://schemas.microsoft.com/office/drawing/2014/main" id="{FD86C900-83B0-41D6-89E9-A69AF51BF5E7}"/>
              </a:ext>
            </a:extLst>
          </p:cNvPr>
          <p:cNvCxnSpPr>
            <a:cxnSpLocks/>
          </p:cNvCxnSpPr>
          <p:nvPr/>
        </p:nvCxnSpPr>
        <p:spPr>
          <a:xfrm flipH="1" flipV="1">
            <a:off x="2419927" y="3306604"/>
            <a:ext cx="13855" cy="334386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7" name="物件 16">
            <a:extLst>
              <a:ext uri="{FF2B5EF4-FFF2-40B4-BE49-F238E27FC236}">
                <a16:creationId xmlns:a16="http://schemas.microsoft.com/office/drawing/2014/main" id="{13C0BA30-51B6-4781-8C8C-E8C0C64F423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68566911"/>
              </p:ext>
            </p:extLst>
          </p:nvPr>
        </p:nvGraphicFramePr>
        <p:xfrm>
          <a:off x="2264285" y="3612267"/>
          <a:ext cx="311284" cy="334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883" name="Equation" r:id="rId10" imgW="190440" imgH="203040" progId="Equation.DSMT4">
                  <p:embed/>
                </p:oleObj>
              </mc:Choice>
              <mc:Fallback>
                <p:oleObj name="Equation" r:id="rId10" imgW="190440" imgH="203040" progId="Equation.DSMT4">
                  <p:embed/>
                  <p:pic>
                    <p:nvPicPr>
                      <p:cNvPr id="6" name="物件 5">
                        <a:extLst>
                          <a:ext uri="{FF2B5EF4-FFF2-40B4-BE49-F238E27FC236}">
                            <a16:creationId xmlns:a16="http://schemas.microsoft.com/office/drawing/2014/main" id="{9C2D2A1A-004C-4EA8-8852-956EF7358DF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2264285" y="3612267"/>
                        <a:ext cx="311284" cy="3343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物件 17">
            <a:extLst>
              <a:ext uri="{FF2B5EF4-FFF2-40B4-BE49-F238E27FC236}">
                <a16:creationId xmlns:a16="http://schemas.microsoft.com/office/drawing/2014/main" id="{33E636E9-42ED-4776-97D4-7E71BDA0509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85047594"/>
              </p:ext>
            </p:extLst>
          </p:nvPr>
        </p:nvGraphicFramePr>
        <p:xfrm>
          <a:off x="3029527" y="671028"/>
          <a:ext cx="2257425" cy="511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884" name="Equation" r:id="rId12" imgW="1409400" imgH="317160" progId="Equation.DSMT4">
                  <p:embed/>
                </p:oleObj>
              </mc:Choice>
              <mc:Fallback>
                <p:oleObj name="Equation" r:id="rId12" imgW="1409400" imgH="317160" progId="Equation.DSMT4">
                  <p:embed/>
                  <p:pic>
                    <p:nvPicPr>
                      <p:cNvPr id="6" name="物件 5">
                        <a:extLst>
                          <a:ext uri="{FF2B5EF4-FFF2-40B4-BE49-F238E27FC236}">
                            <a16:creationId xmlns:a16="http://schemas.microsoft.com/office/drawing/2014/main" id="{9C2D2A1A-004C-4EA8-8852-956EF7358DF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3029527" y="671028"/>
                        <a:ext cx="2257425" cy="5111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0" name="直線接點 19">
            <a:extLst>
              <a:ext uri="{FF2B5EF4-FFF2-40B4-BE49-F238E27FC236}">
                <a16:creationId xmlns:a16="http://schemas.microsoft.com/office/drawing/2014/main" id="{FC7157DC-D7F8-42E1-A632-14C6EF907C10}"/>
              </a:ext>
            </a:extLst>
          </p:cNvPr>
          <p:cNvCxnSpPr/>
          <p:nvPr/>
        </p:nvCxnSpPr>
        <p:spPr>
          <a:xfrm>
            <a:off x="3472078" y="1466077"/>
            <a:ext cx="6096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單箭頭接點 20">
            <a:extLst>
              <a:ext uri="{FF2B5EF4-FFF2-40B4-BE49-F238E27FC236}">
                <a16:creationId xmlns:a16="http://schemas.microsoft.com/office/drawing/2014/main" id="{B626C303-D695-45BF-9C11-D2CE21F9A90F}"/>
              </a:ext>
            </a:extLst>
          </p:cNvPr>
          <p:cNvCxnSpPr>
            <a:cxnSpLocks/>
          </p:cNvCxnSpPr>
          <p:nvPr/>
        </p:nvCxnSpPr>
        <p:spPr>
          <a:xfrm flipH="1">
            <a:off x="3472078" y="1466025"/>
            <a:ext cx="13855" cy="247268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2" name="物件 21">
            <a:extLst>
              <a:ext uri="{FF2B5EF4-FFF2-40B4-BE49-F238E27FC236}">
                <a16:creationId xmlns:a16="http://schemas.microsoft.com/office/drawing/2014/main" id="{F5AF94C1-8446-4345-9EB4-724605F416E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30942662"/>
              </p:ext>
            </p:extLst>
          </p:nvPr>
        </p:nvGraphicFramePr>
        <p:xfrm>
          <a:off x="4158239" y="1246858"/>
          <a:ext cx="1738746" cy="7647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885" name="Equation" r:id="rId14" imgW="1218960" imgH="533160" progId="Equation.DSMT4">
                  <p:embed/>
                </p:oleObj>
              </mc:Choice>
              <mc:Fallback>
                <p:oleObj name="Equation" r:id="rId14" imgW="1218960" imgH="533160" progId="Equation.DSMT4">
                  <p:embed/>
                  <p:pic>
                    <p:nvPicPr>
                      <p:cNvPr id="18" name="物件 17">
                        <a:extLst>
                          <a:ext uri="{FF2B5EF4-FFF2-40B4-BE49-F238E27FC236}">
                            <a16:creationId xmlns:a16="http://schemas.microsoft.com/office/drawing/2014/main" id="{33E636E9-42ED-4776-97D4-7E71BDA0509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4158239" y="1246858"/>
                        <a:ext cx="1738746" cy="76476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物件 15">
            <a:extLst>
              <a:ext uri="{FF2B5EF4-FFF2-40B4-BE49-F238E27FC236}">
                <a16:creationId xmlns:a16="http://schemas.microsoft.com/office/drawing/2014/main" id="{109B1E0D-22E3-4826-B529-E2E157CDC39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6657040"/>
              </p:ext>
            </p:extLst>
          </p:nvPr>
        </p:nvGraphicFramePr>
        <p:xfrm>
          <a:off x="2140527" y="1350743"/>
          <a:ext cx="558800" cy="29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886" name="Equation" r:id="rId16" imgW="342720" imgH="177480" progId="Equation.DSMT4">
                  <p:embed/>
                </p:oleObj>
              </mc:Choice>
              <mc:Fallback>
                <p:oleObj name="Equation" r:id="rId16" imgW="342720" imgH="177480" progId="Equation.DSMT4">
                  <p:embed/>
                  <p:pic>
                    <p:nvPicPr>
                      <p:cNvPr id="17" name="物件 16">
                        <a:extLst>
                          <a:ext uri="{FF2B5EF4-FFF2-40B4-BE49-F238E27FC236}">
                            <a16:creationId xmlns:a16="http://schemas.microsoft.com/office/drawing/2014/main" id="{13C0BA30-51B6-4781-8C8C-E8C0C64F423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2140527" y="1350743"/>
                        <a:ext cx="558800" cy="292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物件 18">
            <a:extLst>
              <a:ext uri="{FF2B5EF4-FFF2-40B4-BE49-F238E27FC236}">
                <a16:creationId xmlns:a16="http://schemas.microsoft.com/office/drawing/2014/main" id="{E8CB5F34-098F-4122-9371-CD1A82B4504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96955830"/>
              </p:ext>
            </p:extLst>
          </p:nvPr>
        </p:nvGraphicFramePr>
        <p:xfrm>
          <a:off x="2133599" y="2086688"/>
          <a:ext cx="558800" cy="29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887" name="Equation" r:id="rId18" imgW="342720" imgH="177480" progId="Equation.DSMT4">
                  <p:embed/>
                </p:oleObj>
              </mc:Choice>
              <mc:Fallback>
                <p:oleObj name="Equation" r:id="rId18" imgW="342720" imgH="177480" progId="Equation.DSMT4">
                  <p:embed/>
                  <p:pic>
                    <p:nvPicPr>
                      <p:cNvPr id="16" name="物件 15">
                        <a:extLst>
                          <a:ext uri="{FF2B5EF4-FFF2-40B4-BE49-F238E27FC236}">
                            <a16:creationId xmlns:a16="http://schemas.microsoft.com/office/drawing/2014/main" id="{109B1E0D-22E3-4826-B529-E2E157CDC39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2133599" y="2086688"/>
                        <a:ext cx="558800" cy="292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物件 22">
            <a:extLst>
              <a:ext uri="{FF2B5EF4-FFF2-40B4-BE49-F238E27FC236}">
                <a16:creationId xmlns:a16="http://schemas.microsoft.com/office/drawing/2014/main" id="{D6A44965-88FD-4618-95EF-2FD12436FE3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13977938"/>
              </p:ext>
            </p:extLst>
          </p:nvPr>
        </p:nvGraphicFramePr>
        <p:xfrm>
          <a:off x="2140527" y="2809070"/>
          <a:ext cx="558800" cy="29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888" name="Equation" r:id="rId20" imgW="342720" imgH="177480" progId="Equation.DSMT4">
                  <p:embed/>
                </p:oleObj>
              </mc:Choice>
              <mc:Fallback>
                <p:oleObj name="Equation" r:id="rId20" imgW="342720" imgH="177480" progId="Equation.DSMT4">
                  <p:embed/>
                  <p:pic>
                    <p:nvPicPr>
                      <p:cNvPr id="16" name="物件 15">
                        <a:extLst>
                          <a:ext uri="{FF2B5EF4-FFF2-40B4-BE49-F238E27FC236}">
                            <a16:creationId xmlns:a16="http://schemas.microsoft.com/office/drawing/2014/main" id="{109B1E0D-22E3-4826-B529-E2E157CDC39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2140527" y="2809070"/>
                        <a:ext cx="558800" cy="292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物件 23">
            <a:extLst>
              <a:ext uri="{FF2B5EF4-FFF2-40B4-BE49-F238E27FC236}">
                <a16:creationId xmlns:a16="http://schemas.microsoft.com/office/drawing/2014/main" id="{B554641A-E57E-4F43-AB41-BFAC15BB72C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47685331"/>
              </p:ext>
            </p:extLst>
          </p:nvPr>
        </p:nvGraphicFramePr>
        <p:xfrm>
          <a:off x="3116052" y="3001139"/>
          <a:ext cx="1143276" cy="8557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889" name="Equation" r:id="rId22" imgW="799920" imgH="596880" progId="Equation.DSMT4">
                  <p:embed/>
                </p:oleObj>
              </mc:Choice>
              <mc:Fallback>
                <p:oleObj name="Equation" r:id="rId22" imgW="799920" imgH="596880" progId="Equation.DSMT4">
                  <p:embed/>
                  <p:pic>
                    <p:nvPicPr>
                      <p:cNvPr id="17" name="物件 16">
                        <a:extLst>
                          <a:ext uri="{FF2B5EF4-FFF2-40B4-BE49-F238E27FC236}">
                            <a16:creationId xmlns:a16="http://schemas.microsoft.com/office/drawing/2014/main" id="{13C0BA30-51B6-4781-8C8C-E8C0C64F423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3116052" y="3001139"/>
                        <a:ext cx="1143276" cy="8557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7" name="群組 26">
            <a:extLst>
              <a:ext uri="{FF2B5EF4-FFF2-40B4-BE49-F238E27FC236}">
                <a16:creationId xmlns:a16="http://schemas.microsoft.com/office/drawing/2014/main" id="{7B52E345-464B-48DF-B201-87D76F677A7F}"/>
              </a:ext>
            </a:extLst>
          </p:cNvPr>
          <p:cNvGrpSpPr/>
          <p:nvPr/>
        </p:nvGrpSpPr>
        <p:grpSpPr>
          <a:xfrm>
            <a:off x="5876894" y="2513903"/>
            <a:ext cx="1825776" cy="1432751"/>
            <a:chOff x="7026442" y="2323691"/>
            <a:chExt cx="1825776" cy="1432751"/>
          </a:xfrm>
        </p:grpSpPr>
        <p:sp>
          <p:nvSpPr>
            <p:cNvPr id="2" name="弧形 1">
              <a:extLst>
                <a:ext uri="{FF2B5EF4-FFF2-40B4-BE49-F238E27FC236}">
                  <a16:creationId xmlns:a16="http://schemas.microsoft.com/office/drawing/2014/main" id="{76BD3A3B-C835-47EF-A6C5-0AA1A5FAE089}"/>
                </a:ext>
              </a:extLst>
            </p:cNvPr>
            <p:cNvSpPr/>
            <p:nvPr/>
          </p:nvSpPr>
          <p:spPr>
            <a:xfrm rot="5400000">
              <a:off x="6934646" y="2623742"/>
              <a:ext cx="1089824" cy="906232"/>
            </a:xfrm>
            <a:prstGeom prst="arc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5" name="弧形 24">
              <a:extLst>
                <a:ext uri="{FF2B5EF4-FFF2-40B4-BE49-F238E27FC236}">
                  <a16:creationId xmlns:a16="http://schemas.microsoft.com/office/drawing/2014/main" id="{94999B2A-3D31-4594-81C5-E36E62C01CA3}"/>
                </a:ext>
              </a:extLst>
            </p:cNvPr>
            <p:cNvSpPr/>
            <p:nvPr/>
          </p:nvSpPr>
          <p:spPr>
            <a:xfrm rot="16200000">
              <a:off x="7854190" y="2623742"/>
              <a:ext cx="1089824" cy="906232"/>
            </a:xfrm>
            <a:prstGeom prst="arc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cxnSp>
          <p:nvCxnSpPr>
            <p:cNvPr id="9" name="直線單箭頭接點 8">
              <a:extLst>
                <a:ext uri="{FF2B5EF4-FFF2-40B4-BE49-F238E27FC236}">
                  <a16:creationId xmlns:a16="http://schemas.microsoft.com/office/drawing/2014/main" id="{C3D76614-4F4B-4F18-95A5-D4817379A248}"/>
                </a:ext>
              </a:extLst>
            </p:cNvPr>
            <p:cNvCxnSpPr/>
            <p:nvPr/>
          </p:nvCxnSpPr>
          <p:spPr>
            <a:xfrm>
              <a:off x="7167673" y="3076858"/>
              <a:ext cx="1684545" cy="0"/>
            </a:xfrm>
            <a:prstGeom prst="straightConnector1">
              <a:avLst/>
            </a:prstGeom>
            <a:ln w="254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線單箭頭接點 25">
              <a:extLst>
                <a:ext uri="{FF2B5EF4-FFF2-40B4-BE49-F238E27FC236}">
                  <a16:creationId xmlns:a16="http://schemas.microsoft.com/office/drawing/2014/main" id="{1C6C2E86-8B50-4D51-B3C2-99AA083E951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941510" y="2323691"/>
              <a:ext cx="0" cy="1432751"/>
            </a:xfrm>
            <a:prstGeom prst="straightConnector1">
              <a:avLst/>
            </a:prstGeom>
            <a:ln w="254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群組 39">
            <a:extLst>
              <a:ext uri="{FF2B5EF4-FFF2-40B4-BE49-F238E27FC236}">
                <a16:creationId xmlns:a16="http://schemas.microsoft.com/office/drawing/2014/main" id="{BF8A9EE6-CA4C-4A5D-82FA-DED307E7021C}"/>
              </a:ext>
            </a:extLst>
          </p:cNvPr>
          <p:cNvGrpSpPr/>
          <p:nvPr/>
        </p:nvGrpSpPr>
        <p:grpSpPr>
          <a:xfrm>
            <a:off x="6331585" y="2235200"/>
            <a:ext cx="1644015" cy="1621019"/>
            <a:chOff x="6331585" y="2235200"/>
            <a:chExt cx="1644015" cy="1621019"/>
          </a:xfrm>
        </p:grpSpPr>
        <p:graphicFrame>
          <p:nvGraphicFramePr>
            <p:cNvPr id="28" name="物件 27">
              <a:extLst>
                <a:ext uri="{FF2B5EF4-FFF2-40B4-BE49-F238E27FC236}">
                  <a16:creationId xmlns:a16="http://schemas.microsoft.com/office/drawing/2014/main" id="{58DCA069-5A8A-4A18-AF30-E72D442E6C39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254470220"/>
                </p:ext>
              </p:extLst>
            </p:nvPr>
          </p:nvGraphicFramePr>
          <p:xfrm>
            <a:off x="7772400" y="3163888"/>
            <a:ext cx="203200" cy="2047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9890" name="Equation" r:id="rId24" imgW="126720" imgH="126720" progId="Equation.DSMT4">
                    <p:embed/>
                  </p:oleObj>
                </mc:Choice>
                <mc:Fallback>
                  <p:oleObj name="Equation" r:id="rId24" imgW="126720" imgH="126720" progId="Equation.DSMT4">
                    <p:embed/>
                    <p:pic>
                      <p:nvPicPr>
                        <p:cNvPr id="6" name="物件 5">
                          <a:extLst>
                            <a:ext uri="{FF2B5EF4-FFF2-40B4-BE49-F238E27FC236}">
                              <a16:creationId xmlns:a16="http://schemas.microsoft.com/office/drawing/2014/main" id="{9C2D2A1A-004C-4EA8-8852-956EF7358DFD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25"/>
                        <a:stretch>
                          <a:fillRect/>
                        </a:stretch>
                      </p:blipFill>
                      <p:spPr>
                        <a:xfrm>
                          <a:off x="7772400" y="3163888"/>
                          <a:ext cx="203200" cy="20478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9" name="物件 28">
              <a:extLst>
                <a:ext uri="{FF2B5EF4-FFF2-40B4-BE49-F238E27FC236}">
                  <a16:creationId xmlns:a16="http://schemas.microsoft.com/office/drawing/2014/main" id="{E68B5794-F1E6-423B-9B63-EC42E93006F4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00584560"/>
                </p:ext>
              </p:extLst>
            </p:nvPr>
          </p:nvGraphicFramePr>
          <p:xfrm>
            <a:off x="6689725" y="2235200"/>
            <a:ext cx="203200" cy="2254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9891" name="Equation" r:id="rId26" imgW="126720" imgH="139680" progId="Equation.DSMT4">
                    <p:embed/>
                  </p:oleObj>
                </mc:Choice>
                <mc:Fallback>
                  <p:oleObj name="Equation" r:id="rId26" imgW="126720" imgH="139680" progId="Equation.DSMT4">
                    <p:embed/>
                    <p:pic>
                      <p:nvPicPr>
                        <p:cNvPr id="28" name="物件 27">
                          <a:extLst>
                            <a:ext uri="{FF2B5EF4-FFF2-40B4-BE49-F238E27FC236}">
                              <a16:creationId xmlns:a16="http://schemas.microsoft.com/office/drawing/2014/main" id="{58DCA069-5A8A-4A18-AF30-E72D442E6C39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27"/>
                        <a:stretch>
                          <a:fillRect/>
                        </a:stretch>
                      </p:blipFill>
                      <p:spPr>
                        <a:xfrm>
                          <a:off x="6689725" y="2235200"/>
                          <a:ext cx="203200" cy="22542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30" name="直線單箭頭接點 29">
              <a:extLst>
                <a:ext uri="{FF2B5EF4-FFF2-40B4-BE49-F238E27FC236}">
                  <a16:creationId xmlns:a16="http://schemas.microsoft.com/office/drawing/2014/main" id="{9313DB98-F0EF-4A71-A996-C7723A12D36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247503" y="2839209"/>
              <a:ext cx="0" cy="323860"/>
            </a:xfrm>
            <a:prstGeom prst="straightConnector1">
              <a:avLst/>
            </a:prstGeom>
            <a:ln w="254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線單箭頭接點 33">
              <a:extLst>
                <a:ext uri="{FF2B5EF4-FFF2-40B4-BE49-F238E27FC236}">
                  <a16:creationId xmlns:a16="http://schemas.microsoft.com/office/drawing/2014/main" id="{86F61C27-AFB6-45EE-875C-21EE760C7E2C}"/>
                </a:ext>
              </a:extLst>
            </p:cNvPr>
            <p:cNvCxnSpPr>
              <a:cxnSpLocks/>
            </p:cNvCxnSpPr>
            <p:nvPr/>
          </p:nvCxnSpPr>
          <p:spPr>
            <a:xfrm>
              <a:off x="6331585" y="3356971"/>
              <a:ext cx="0" cy="305664"/>
            </a:xfrm>
            <a:prstGeom prst="straightConnector1">
              <a:avLst/>
            </a:prstGeom>
            <a:ln w="254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線接點 35">
              <a:extLst>
                <a:ext uri="{FF2B5EF4-FFF2-40B4-BE49-F238E27FC236}">
                  <a16:creationId xmlns:a16="http://schemas.microsoft.com/office/drawing/2014/main" id="{C71EA59C-8912-43E6-AF28-9247CD05295A}"/>
                </a:ext>
              </a:extLst>
            </p:cNvPr>
            <p:cNvCxnSpPr>
              <a:cxnSpLocks/>
            </p:cNvCxnSpPr>
            <p:nvPr/>
          </p:nvCxnSpPr>
          <p:spPr>
            <a:xfrm>
              <a:off x="6689725" y="2700995"/>
              <a:ext cx="208613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線接點 38">
              <a:extLst>
                <a:ext uri="{FF2B5EF4-FFF2-40B4-BE49-F238E27FC236}">
                  <a16:creationId xmlns:a16="http://schemas.microsoft.com/office/drawing/2014/main" id="{839E3E25-1C17-4DC6-9DFC-6FD499C459B4}"/>
                </a:ext>
              </a:extLst>
            </p:cNvPr>
            <p:cNvCxnSpPr>
              <a:cxnSpLocks/>
            </p:cNvCxnSpPr>
            <p:nvPr/>
          </p:nvCxnSpPr>
          <p:spPr>
            <a:xfrm>
              <a:off x="6684312" y="3856219"/>
              <a:ext cx="208613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41" name="物件 40">
            <a:extLst>
              <a:ext uri="{FF2B5EF4-FFF2-40B4-BE49-F238E27FC236}">
                <a16:creationId xmlns:a16="http://schemas.microsoft.com/office/drawing/2014/main" id="{C7371CAA-C660-4842-82D6-D84B7108B31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14840068"/>
              </p:ext>
            </p:extLst>
          </p:nvPr>
        </p:nvGraphicFramePr>
        <p:xfrm>
          <a:off x="6475413" y="2544763"/>
          <a:ext cx="182562" cy="26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892" name="Equation" r:id="rId28" imgW="114120" imgH="164880" progId="Equation.DSMT4">
                  <p:embed/>
                </p:oleObj>
              </mc:Choice>
              <mc:Fallback>
                <p:oleObj name="Equation" r:id="rId28" imgW="114120" imgH="164880" progId="Equation.DSMT4">
                  <p:embed/>
                  <p:pic>
                    <p:nvPicPr>
                      <p:cNvPr id="29" name="物件 28">
                        <a:extLst>
                          <a:ext uri="{FF2B5EF4-FFF2-40B4-BE49-F238E27FC236}">
                            <a16:creationId xmlns:a16="http://schemas.microsoft.com/office/drawing/2014/main" id="{E68B5794-F1E6-423B-9B63-EC42E93006F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9"/>
                      <a:stretch>
                        <a:fillRect/>
                      </a:stretch>
                    </p:blipFill>
                    <p:spPr>
                      <a:xfrm>
                        <a:off x="6475413" y="2544763"/>
                        <a:ext cx="182562" cy="266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2" name="物件 41">
            <a:extLst>
              <a:ext uri="{FF2B5EF4-FFF2-40B4-BE49-F238E27FC236}">
                <a16:creationId xmlns:a16="http://schemas.microsoft.com/office/drawing/2014/main" id="{30AF401D-E320-44E8-909D-D65718D7BE7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14325457"/>
              </p:ext>
            </p:extLst>
          </p:nvPr>
        </p:nvGraphicFramePr>
        <p:xfrm>
          <a:off x="6886575" y="3689350"/>
          <a:ext cx="263525" cy="26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893" name="Equation" r:id="rId30" imgW="164880" imgH="164880" progId="Equation.DSMT4">
                  <p:embed/>
                </p:oleObj>
              </mc:Choice>
              <mc:Fallback>
                <p:oleObj name="Equation" r:id="rId30" imgW="164880" imgH="164880" progId="Equation.DSMT4">
                  <p:embed/>
                  <p:pic>
                    <p:nvPicPr>
                      <p:cNvPr id="41" name="物件 40">
                        <a:extLst>
                          <a:ext uri="{FF2B5EF4-FFF2-40B4-BE49-F238E27FC236}">
                            <a16:creationId xmlns:a16="http://schemas.microsoft.com/office/drawing/2014/main" id="{C7371CAA-C660-4842-82D6-D84B7108B31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1"/>
                      <a:stretch>
                        <a:fillRect/>
                      </a:stretch>
                    </p:blipFill>
                    <p:spPr>
                      <a:xfrm>
                        <a:off x="6886575" y="3689350"/>
                        <a:ext cx="263525" cy="266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5" name="群組 54">
            <a:extLst>
              <a:ext uri="{FF2B5EF4-FFF2-40B4-BE49-F238E27FC236}">
                <a16:creationId xmlns:a16="http://schemas.microsoft.com/office/drawing/2014/main" id="{7BE9B21E-92EE-4864-8310-0CF5981B1040}"/>
              </a:ext>
            </a:extLst>
          </p:cNvPr>
          <p:cNvGrpSpPr/>
          <p:nvPr/>
        </p:nvGrpSpPr>
        <p:grpSpPr>
          <a:xfrm>
            <a:off x="7702670" y="480593"/>
            <a:ext cx="3132041" cy="1148647"/>
            <a:chOff x="7427525" y="591216"/>
            <a:chExt cx="3132041" cy="1148647"/>
          </a:xfrm>
        </p:grpSpPr>
        <p:grpSp>
          <p:nvGrpSpPr>
            <p:cNvPr id="52" name="群組 51">
              <a:extLst>
                <a:ext uri="{FF2B5EF4-FFF2-40B4-BE49-F238E27FC236}">
                  <a16:creationId xmlns:a16="http://schemas.microsoft.com/office/drawing/2014/main" id="{A51ADC04-E5A2-44F5-A0EB-E66E1803E84A}"/>
                </a:ext>
              </a:extLst>
            </p:cNvPr>
            <p:cNvGrpSpPr/>
            <p:nvPr/>
          </p:nvGrpSpPr>
          <p:grpSpPr>
            <a:xfrm>
              <a:off x="7938747" y="617719"/>
              <a:ext cx="1925782" cy="1055179"/>
              <a:chOff x="7772400" y="295564"/>
              <a:chExt cx="1925782" cy="1055179"/>
            </a:xfrm>
          </p:grpSpPr>
          <p:cxnSp>
            <p:nvCxnSpPr>
              <p:cNvPr id="49" name="直線單箭頭接點 48">
                <a:extLst>
                  <a:ext uri="{FF2B5EF4-FFF2-40B4-BE49-F238E27FC236}">
                    <a16:creationId xmlns:a16="http://schemas.microsoft.com/office/drawing/2014/main" id="{783B802B-7AC8-44D7-A79D-944AEBCC3C7D}"/>
                  </a:ext>
                </a:extLst>
              </p:cNvPr>
              <p:cNvCxnSpPr/>
              <p:nvPr/>
            </p:nvCxnSpPr>
            <p:spPr>
              <a:xfrm>
                <a:off x="7772400" y="1347182"/>
                <a:ext cx="1925782" cy="0"/>
              </a:xfrm>
              <a:prstGeom prst="straightConnector1">
                <a:avLst/>
              </a:prstGeom>
              <a:ln w="2540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直線單箭頭接點 50">
                <a:extLst>
                  <a:ext uri="{FF2B5EF4-FFF2-40B4-BE49-F238E27FC236}">
                    <a16:creationId xmlns:a16="http://schemas.microsoft.com/office/drawing/2014/main" id="{5D3708C2-528D-46EB-9302-9FC96A6ABA56}"/>
                  </a:ext>
                </a:extLst>
              </p:cNvPr>
              <p:cNvCxnSpPr/>
              <p:nvPr/>
            </p:nvCxnSpPr>
            <p:spPr>
              <a:xfrm flipV="1">
                <a:off x="8654473" y="295564"/>
                <a:ext cx="0" cy="1055179"/>
              </a:xfrm>
              <a:prstGeom prst="straightConnector1">
                <a:avLst/>
              </a:prstGeom>
              <a:ln w="2540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3" name="弧形 52">
              <a:extLst>
                <a:ext uri="{FF2B5EF4-FFF2-40B4-BE49-F238E27FC236}">
                  <a16:creationId xmlns:a16="http://schemas.microsoft.com/office/drawing/2014/main" id="{CCA48C96-CFB7-426C-8631-39675EBDF01E}"/>
                </a:ext>
              </a:extLst>
            </p:cNvPr>
            <p:cNvSpPr/>
            <p:nvPr/>
          </p:nvSpPr>
          <p:spPr>
            <a:xfrm rot="5400000">
              <a:off x="7635199" y="383542"/>
              <a:ext cx="977945" cy="1393294"/>
            </a:xfrm>
            <a:prstGeom prst="arc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54" name="弧形 53">
              <a:extLst>
                <a:ext uri="{FF2B5EF4-FFF2-40B4-BE49-F238E27FC236}">
                  <a16:creationId xmlns:a16="http://schemas.microsoft.com/office/drawing/2014/main" id="{270BCA7F-016D-4C11-8FB4-C58672E3E385}"/>
                </a:ext>
              </a:extLst>
            </p:cNvPr>
            <p:cNvSpPr/>
            <p:nvPr/>
          </p:nvSpPr>
          <p:spPr>
            <a:xfrm rot="16200000">
              <a:off x="9162602" y="342899"/>
              <a:ext cx="1055181" cy="1738747"/>
            </a:xfrm>
            <a:prstGeom prst="arc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  <p:cxnSp>
        <p:nvCxnSpPr>
          <p:cNvPr id="56" name="直線接點 55">
            <a:extLst>
              <a:ext uri="{FF2B5EF4-FFF2-40B4-BE49-F238E27FC236}">
                <a16:creationId xmlns:a16="http://schemas.microsoft.com/office/drawing/2014/main" id="{37144D2E-5B16-404E-8D60-54238A1D7160}"/>
              </a:ext>
            </a:extLst>
          </p:cNvPr>
          <p:cNvCxnSpPr>
            <a:cxnSpLocks/>
          </p:cNvCxnSpPr>
          <p:nvPr/>
        </p:nvCxnSpPr>
        <p:spPr>
          <a:xfrm>
            <a:off x="8991657" y="671028"/>
            <a:ext cx="208613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7" name="物件 56">
            <a:extLst>
              <a:ext uri="{FF2B5EF4-FFF2-40B4-BE49-F238E27FC236}">
                <a16:creationId xmlns:a16="http://schemas.microsoft.com/office/drawing/2014/main" id="{65A63E91-4EAD-4C0C-9ED6-1710AB418E0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92863964"/>
              </p:ext>
            </p:extLst>
          </p:nvPr>
        </p:nvGraphicFramePr>
        <p:xfrm>
          <a:off x="8796072" y="537678"/>
          <a:ext cx="182562" cy="26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894" name="Equation" r:id="rId32" imgW="114120" imgH="164880" progId="Equation.DSMT4">
                  <p:embed/>
                </p:oleObj>
              </mc:Choice>
              <mc:Fallback>
                <p:oleObj name="Equation" r:id="rId32" imgW="114120" imgH="164880" progId="Equation.DSMT4">
                  <p:embed/>
                  <p:pic>
                    <p:nvPicPr>
                      <p:cNvPr id="41" name="物件 40">
                        <a:extLst>
                          <a:ext uri="{FF2B5EF4-FFF2-40B4-BE49-F238E27FC236}">
                            <a16:creationId xmlns:a16="http://schemas.microsoft.com/office/drawing/2014/main" id="{C7371CAA-C660-4842-82D6-D84B7108B31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3"/>
                      <a:stretch>
                        <a:fillRect/>
                      </a:stretch>
                    </p:blipFill>
                    <p:spPr>
                      <a:xfrm>
                        <a:off x="8796072" y="537678"/>
                        <a:ext cx="182562" cy="266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9" name="物件 58">
            <a:extLst>
              <a:ext uri="{FF2B5EF4-FFF2-40B4-BE49-F238E27FC236}">
                <a16:creationId xmlns:a16="http://schemas.microsoft.com/office/drawing/2014/main" id="{0FB9941B-719E-40B9-A20B-CF3280D7205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79663965"/>
              </p:ext>
            </p:extLst>
          </p:nvPr>
        </p:nvGraphicFramePr>
        <p:xfrm>
          <a:off x="9030574" y="957110"/>
          <a:ext cx="161925" cy="185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895" name="Equation" r:id="rId34" imgW="101520" imgH="114120" progId="Equation.DSMT4">
                  <p:embed/>
                </p:oleObj>
              </mc:Choice>
              <mc:Fallback>
                <p:oleObj name="Equation" r:id="rId34" imgW="101520" imgH="114120" progId="Equation.DSMT4">
                  <p:embed/>
                  <p:pic>
                    <p:nvPicPr>
                      <p:cNvPr id="41" name="物件 40">
                        <a:extLst>
                          <a:ext uri="{FF2B5EF4-FFF2-40B4-BE49-F238E27FC236}">
                            <a16:creationId xmlns:a16="http://schemas.microsoft.com/office/drawing/2014/main" id="{C7371CAA-C660-4842-82D6-D84B7108B31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5"/>
                      <a:stretch>
                        <a:fillRect/>
                      </a:stretch>
                    </p:blipFill>
                    <p:spPr>
                      <a:xfrm>
                        <a:off x="9030574" y="957110"/>
                        <a:ext cx="161925" cy="1857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4" name="物件 63">
            <a:extLst>
              <a:ext uri="{FF2B5EF4-FFF2-40B4-BE49-F238E27FC236}">
                <a16:creationId xmlns:a16="http://schemas.microsoft.com/office/drawing/2014/main" id="{716DBEF8-26CE-4180-8DA5-EFF7A7E02BE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29066209"/>
              </p:ext>
            </p:extLst>
          </p:nvPr>
        </p:nvGraphicFramePr>
        <p:xfrm>
          <a:off x="10009603" y="327761"/>
          <a:ext cx="946943" cy="627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896" name="Equation" r:id="rId36" imgW="736560" imgH="482400" progId="Equation.DSMT4">
                  <p:embed/>
                </p:oleObj>
              </mc:Choice>
              <mc:Fallback>
                <p:oleObj name="Equation" r:id="rId36" imgW="736560" imgH="482400" progId="Equation.DSMT4">
                  <p:embed/>
                  <p:pic>
                    <p:nvPicPr>
                      <p:cNvPr id="57" name="物件 56">
                        <a:extLst>
                          <a:ext uri="{FF2B5EF4-FFF2-40B4-BE49-F238E27FC236}">
                            <a16:creationId xmlns:a16="http://schemas.microsoft.com/office/drawing/2014/main" id="{65A63E91-4EAD-4C0C-9ED6-1710AB418E0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7"/>
                      <a:stretch>
                        <a:fillRect/>
                      </a:stretch>
                    </p:blipFill>
                    <p:spPr>
                      <a:xfrm>
                        <a:off x="10009603" y="327761"/>
                        <a:ext cx="946943" cy="6274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5" name="物件 64">
            <a:extLst>
              <a:ext uri="{FF2B5EF4-FFF2-40B4-BE49-F238E27FC236}">
                <a16:creationId xmlns:a16="http://schemas.microsoft.com/office/drawing/2014/main" id="{B7F986C5-BA8C-4755-A2C8-6FA3179E70E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67654165"/>
              </p:ext>
            </p:extLst>
          </p:nvPr>
        </p:nvGraphicFramePr>
        <p:xfrm>
          <a:off x="9009936" y="300149"/>
          <a:ext cx="203200" cy="225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897" name="Equation" r:id="rId38" imgW="126720" imgH="139680" progId="Equation.DSMT4">
                  <p:embed/>
                </p:oleObj>
              </mc:Choice>
              <mc:Fallback>
                <p:oleObj name="Equation" r:id="rId38" imgW="126720" imgH="139680" progId="Equation.DSMT4">
                  <p:embed/>
                  <p:pic>
                    <p:nvPicPr>
                      <p:cNvPr id="29" name="物件 28">
                        <a:extLst>
                          <a:ext uri="{FF2B5EF4-FFF2-40B4-BE49-F238E27FC236}">
                            <a16:creationId xmlns:a16="http://schemas.microsoft.com/office/drawing/2014/main" id="{E68B5794-F1E6-423B-9B63-EC42E93006F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9"/>
                      <a:stretch>
                        <a:fillRect/>
                      </a:stretch>
                    </p:blipFill>
                    <p:spPr>
                      <a:xfrm>
                        <a:off x="9009936" y="300149"/>
                        <a:ext cx="203200" cy="2254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6" name="物件 65">
            <a:extLst>
              <a:ext uri="{FF2B5EF4-FFF2-40B4-BE49-F238E27FC236}">
                <a16:creationId xmlns:a16="http://schemas.microsoft.com/office/drawing/2014/main" id="{B194594C-8AFF-432B-B546-4B59C040968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69692002"/>
              </p:ext>
            </p:extLst>
          </p:nvPr>
        </p:nvGraphicFramePr>
        <p:xfrm>
          <a:off x="10182392" y="1438056"/>
          <a:ext cx="203200" cy="204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898" name="Equation" r:id="rId40" imgW="126720" imgH="126720" progId="Equation.DSMT4">
                  <p:embed/>
                </p:oleObj>
              </mc:Choice>
              <mc:Fallback>
                <p:oleObj name="Equation" r:id="rId40" imgW="126720" imgH="126720" progId="Equation.DSMT4">
                  <p:embed/>
                  <p:pic>
                    <p:nvPicPr>
                      <p:cNvPr id="28" name="物件 27">
                        <a:extLst>
                          <a:ext uri="{FF2B5EF4-FFF2-40B4-BE49-F238E27FC236}">
                            <a16:creationId xmlns:a16="http://schemas.microsoft.com/office/drawing/2014/main" id="{58DCA069-5A8A-4A18-AF30-E72D442E6C3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1"/>
                      <a:stretch>
                        <a:fillRect/>
                      </a:stretch>
                    </p:blipFill>
                    <p:spPr>
                      <a:xfrm>
                        <a:off x="10182392" y="1438056"/>
                        <a:ext cx="203200" cy="2047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7" name="物件 66">
            <a:extLst>
              <a:ext uri="{FF2B5EF4-FFF2-40B4-BE49-F238E27FC236}">
                <a16:creationId xmlns:a16="http://schemas.microsoft.com/office/drawing/2014/main" id="{AAA73638-BFDB-4CC1-B5A9-CDB319427A9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03661662"/>
              </p:ext>
            </p:extLst>
          </p:nvPr>
        </p:nvGraphicFramePr>
        <p:xfrm>
          <a:off x="7237131" y="2195707"/>
          <a:ext cx="1778000" cy="695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899" name="Equation" r:id="rId42" imgW="1384200" imgH="533160" progId="Equation.DSMT4">
                  <p:embed/>
                </p:oleObj>
              </mc:Choice>
              <mc:Fallback>
                <p:oleObj name="Equation" r:id="rId42" imgW="1384200" imgH="533160" progId="Equation.DSMT4">
                  <p:embed/>
                  <p:pic>
                    <p:nvPicPr>
                      <p:cNvPr id="64" name="物件 63">
                        <a:extLst>
                          <a:ext uri="{FF2B5EF4-FFF2-40B4-BE49-F238E27FC236}">
                            <a16:creationId xmlns:a16="http://schemas.microsoft.com/office/drawing/2014/main" id="{716DBEF8-26CE-4180-8DA5-EFF7A7E02BE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3"/>
                      <a:stretch>
                        <a:fillRect/>
                      </a:stretch>
                    </p:blipFill>
                    <p:spPr>
                      <a:xfrm>
                        <a:off x="7237131" y="2195707"/>
                        <a:ext cx="1778000" cy="6953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9" name="內容版面配置區 3">
            <a:extLst>
              <a:ext uri="{FF2B5EF4-FFF2-40B4-BE49-F238E27FC236}">
                <a16:creationId xmlns:a16="http://schemas.microsoft.com/office/drawing/2014/main" id="{4544C648-1DD6-459B-A40C-2BFB06157AD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26812495"/>
              </p:ext>
            </p:extLst>
          </p:nvPr>
        </p:nvGraphicFramePr>
        <p:xfrm>
          <a:off x="838200" y="3907725"/>
          <a:ext cx="1682750" cy="496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00" name="Equation" r:id="rId44" imgW="583920" imgH="177480" progId="Equation.DSMT4">
                  <p:embed/>
                </p:oleObj>
              </mc:Choice>
              <mc:Fallback>
                <p:oleObj name="Equation" r:id="rId44" imgW="583920" imgH="177480" progId="Equation.DSMT4">
                  <p:embed/>
                  <p:pic>
                    <p:nvPicPr>
                      <p:cNvPr id="44" name="內容版面配置區 3">
                        <a:extLst>
                          <a:ext uri="{FF2B5EF4-FFF2-40B4-BE49-F238E27FC236}">
                            <a16:creationId xmlns:a16="http://schemas.microsoft.com/office/drawing/2014/main" id="{C1B7B209-42A9-48FB-BE7F-082DD193FD7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5"/>
                      <a:stretch>
                        <a:fillRect/>
                      </a:stretch>
                    </p:blipFill>
                    <p:spPr>
                      <a:xfrm>
                        <a:off x="838200" y="3907725"/>
                        <a:ext cx="1682750" cy="4968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0" name="內容版面配置區 3">
            <a:extLst>
              <a:ext uri="{FF2B5EF4-FFF2-40B4-BE49-F238E27FC236}">
                <a16:creationId xmlns:a16="http://schemas.microsoft.com/office/drawing/2014/main" id="{0B3B9280-3649-49E8-8A4A-28B4A3D59AB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51402801"/>
              </p:ext>
            </p:extLst>
          </p:nvPr>
        </p:nvGraphicFramePr>
        <p:xfrm>
          <a:off x="838200" y="4282057"/>
          <a:ext cx="3319463" cy="2292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01" name="Equation" r:id="rId46" imgW="1371600" imgH="1244520" progId="Equation.DSMT4">
                  <p:embed/>
                </p:oleObj>
              </mc:Choice>
              <mc:Fallback>
                <p:oleObj name="Equation" r:id="rId46" imgW="1371600" imgH="1244520" progId="Equation.DSMT4">
                  <p:embed/>
                  <p:pic>
                    <p:nvPicPr>
                      <p:cNvPr id="11" name="內容版面配置區 3">
                        <a:extLst>
                          <a:ext uri="{FF2B5EF4-FFF2-40B4-BE49-F238E27FC236}">
                            <a16:creationId xmlns:a16="http://schemas.microsoft.com/office/drawing/2014/main" id="{2074BBCD-C7A0-47BC-87DE-2E6B243862F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7"/>
                      <a:stretch>
                        <a:fillRect/>
                      </a:stretch>
                    </p:blipFill>
                    <p:spPr>
                      <a:xfrm>
                        <a:off x="838200" y="4282057"/>
                        <a:ext cx="3319463" cy="22923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03" name="群組 102">
            <a:extLst>
              <a:ext uri="{FF2B5EF4-FFF2-40B4-BE49-F238E27FC236}">
                <a16:creationId xmlns:a16="http://schemas.microsoft.com/office/drawing/2014/main" id="{CF1AD3A5-C9D2-487C-A6B9-049B868F5AEE}"/>
              </a:ext>
            </a:extLst>
          </p:cNvPr>
          <p:cNvGrpSpPr/>
          <p:nvPr/>
        </p:nvGrpSpPr>
        <p:grpSpPr>
          <a:xfrm>
            <a:off x="5722563" y="4147450"/>
            <a:ext cx="2137523" cy="1716362"/>
            <a:chOff x="6076369" y="4424218"/>
            <a:chExt cx="2137523" cy="1716362"/>
          </a:xfrm>
        </p:grpSpPr>
        <p:cxnSp>
          <p:nvCxnSpPr>
            <p:cNvPr id="75" name="直線單箭頭接點 74">
              <a:extLst>
                <a:ext uri="{FF2B5EF4-FFF2-40B4-BE49-F238E27FC236}">
                  <a16:creationId xmlns:a16="http://schemas.microsoft.com/office/drawing/2014/main" id="{4D83AEF6-370A-4D59-8E14-6A4CAEA17924}"/>
                </a:ext>
              </a:extLst>
            </p:cNvPr>
            <p:cNvCxnSpPr/>
            <p:nvPr/>
          </p:nvCxnSpPr>
          <p:spPr>
            <a:xfrm>
              <a:off x="6096000" y="5659438"/>
              <a:ext cx="2117892" cy="0"/>
            </a:xfrm>
            <a:prstGeom prst="straightConnector1">
              <a:avLst/>
            </a:prstGeom>
            <a:ln w="254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線單箭頭接點 76">
              <a:extLst>
                <a:ext uri="{FF2B5EF4-FFF2-40B4-BE49-F238E27FC236}">
                  <a16:creationId xmlns:a16="http://schemas.microsoft.com/office/drawing/2014/main" id="{F6282B47-479C-49E7-BA57-5E9B6847DBEC}"/>
                </a:ext>
              </a:extLst>
            </p:cNvPr>
            <p:cNvCxnSpPr/>
            <p:nvPr/>
          </p:nvCxnSpPr>
          <p:spPr>
            <a:xfrm flipV="1">
              <a:off x="7150100" y="4424218"/>
              <a:ext cx="0" cy="1235220"/>
            </a:xfrm>
            <a:prstGeom prst="straightConnector1">
              <a:avLst/>
            </a:prstGeom>
            <a:ln w="254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直線接點 80">
              <a:extLst>
                <a:ext uri="{FF2B5EF4-FFF2-40B4-BE49-F238E27FC236}">
                  <a16:creationId xmlns:a16="http://schemas.microsoft.com/office/drawing/2014/main" id="{31817852-CC55-4016-8CEB-071CB0BA6D57}"/>
                </a:ext>
              </a:extLst>
            </p:cNvPr>
            <p:cNvCxnSpPr/>
            <p:nvPr/>
          </p:nvCxnSpPr>
          <p:spPr>
            <a:xfrm flipV="1">
              <a:off x="7150100" y="4839855"/>
              <a:ext cx="976031" cy="819583"/>
            </a:xfrm>
            <a:prstGeom prst="line">
              <a:avLst/>
            </a:prstGeom>
            <a:ln w="254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線接點 81">
              <a:extLst>
                <a:ext uri="{FF2B5EF4-FFF2-40B4-BE49-F238E27FC236}">
                  <a16:creationId xmlns:a16="http://schemas.microsoft.com/office/drawing/2014/main" id="{D60E7465-EB70-4FBF-A082-369F14E2BA2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105958" y="5650041"/>
              <a:ext cx="980649" cy="1"/>
            </a:xfrm>
            <a:prstGeom prst="line">
              <a:avLst/>
            </a:prstGeom>
            <a:ln w="254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線單箭頭接點 89">
              <a:extLst>
                <a:ext uri="{FF2B5EF4-FFF2-40B4-BE49-F238E27FC236}">
                  <a16:creationId xmlns:a16="http://schemas.microsoft.com/office/drawing/2014/main" id="{62BAEE2F-88EC-43DF-A6B3-BB8EBB9C72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641020" y="5705000"/>
              <a:ext cx="1" cy="435580"/>
            </a:xfrm>
            <a:prstGeom prst="straightConnector1">
              <a:avLst/>
            </a:prstGeom>
            <a:ln w="254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直線接點 91">
              <a:extLst>
                <a:ext uri="{FF2B5EF4-FFF2-40B4-BE49-F238E27FC236}">
                  <a16:creationId xmlns:a16="http://schemas.microsoft.com/office/drawing/2014/main" id="{FC3057BE-AC3F-4774-B6A4-D7D0D2FE9F3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105958" y="5694278"/>
              <a:ext cx="980649" cy="1"/>
            </a:xfrm>
            <a:prstGeom prst="line">
              <a:avLst/>
            </a:prstGeom>
            <a:ln w="254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直線接點 92">
              <a:extLst>
                <a:ext uri="{FF2B5EF4-FFF2-40B4-BE49-F238E27FC236}">
                  <a16:creationId xmlns:a16="http://schemas.microsoft.com/office/drawing/2014/main" id="{49B539ED-4439-45D7-AA15-851F9E3CE36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076369" y="5683556"/>
              <a:ext cx="980649" cy="1"/>
            </a:xfrm>
            <a:prstGeom prst="line">
              <a:avLst/>
            </a:prstGeom>
            <a:ln w="254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直線單箭頭接點 93">
              <a:extLst>
                <a:ext uri="{FF2B5EF4-FFF2-40B4-BE49-F238E27FC236}">
                  <a16:creationId xmlns:a16="http://schemas.microsoft.com/office/drawing/2014/main" id="{65127645-3E9E-44B0-A193-5A811EF88D3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154812" y="5779952"/>
              <a:ext cx="0" cy="295123"/>
            </a:xfrm>
            <a:prstGeom prst="straightConnector1">
              <a:avLst/>
            </a:prstGeom>
            <a:ln w="254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96" name="物件 95">
              <a:extLst>
                <a:ext uri="{FF2B5EF4-FFF2-40B4-BE49-F238E27FC236}">
                  <a16:creationId xmlns:a16="http://schemas.microsoft.com/office/drawing/2014/main" id="{71B19310-EEDC-4EB0-A04E-E075DF3BBE00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728022257"/>
                </p:ext>
              </p:extLst>
            </p:nvPr>
          </p:nvGraphicFramePr>
          <p:xfrm>
            <a:off x="7063529" y="5557627"/>
            <a:ext cx="182563" cy="2047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9902" name="Equation" r:id="rId48" imgW="114120" imgH="126720" progId="Equation.DSMT4">
                    <p:embed/>
                  </p:oleObj>
                </mc:Choice>
                <mc:Fallback>
                  <p:oleObj name="Equation" r:id="rId48" imgW="114120" imgH="126720" progId="Equation.DSMT4">
                    <p:embed/>
                    <p:pic>
                      <p:nvPicPr>
                        <p:cNvPr id="29" name="物件 28">
                          <a:extLst>
                            <a:ext uri="{FF2B5EF4-FFF2-40B4-BE49-F238E27FC236}">
                              <a16:creationId xmlns:a16="http://schemas.microsoft.com/office/drawing/2014/main" id="{E68B5794-F1E6-423B-9B63-EC42E93006F4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49"/>
                        <a:stretch>
                          <a:fillRect/>
                        </a:stretch>
                      </p:blipFill>
                      <p:spPr>
                        <a:xfrm>
                          <a:off x="7063529" y="5557627"/>
                          <a:ext cx="182563" cy="204788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97" name="直線單箭頭接點 96">
              <a:extLst>
                <a:ext uri="{FF2B5EF4-FFF2-40B4-BE49-F238E27FC236}">
                  <a16:creationId xmlns:a16="http://schemas.microsoft.com/office/drawing/2014/main" id="{3B3E4712-1EEC-44C9-895D-89E4C68BF058}"/>
                </a:ext>
              </a:extLst>
            </p:cNvPr>
            <p:cNvCxnSpPr>
              <a:cxnSpLocks/>
            </p:cNvCxnSpPr>
            <p:nvPr/>
          </p:nvCxnSpPr>
          <p:spPr>
            <a:xfrm>
              <a:off x="7702669" y="4588271"/>
              <a:ext cx="0" cy="416252"/>
            </a:xfrm>
            <a:prstGeom prst="straightConnector1">
              <a:avLst/>
            </a:prstGeom>
            <a:ln w="254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00" name="物件 99">
            <a:extLst>
              <a:ext uri="{FF2B5EF4-FFF2-40B4-BE49-F238E27FC236}">
                <a16:creationId xmlns:a16="http://schemas.microsoft.com/office/drawing/2014/main" id="{A7FEA143-B1A7-42A5-BA75-1AFA713A440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24541110"/>
              </p:ext>
            </p:extLst>
          </p:nvPr>
        </p:nvGraphicFramePr>
        <p:xfrm>
          <a:off x="6732801" y="5798593"/>
          <a:ext cx="1849438" cy="287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03" name="Equation" r:id="rId50" imgW="1155600" imgH="177480" progId="Equation.DSMT4">
                  <p:embed/>
                </p:oleObj>
              </mc:Choice>
              <mc:Fallback>
                <p:oleObj name="Equation" r:id="rId50" imgW="1155600" imgH="177480" progId="Equation.DSMT4">
                  <p:embed/>
                  <p:pic>
                    <p:nvPicPr>
                      <p:cNvPr id="29" name="物件 28">
                        <a:extLst>
                          <a:ext uri="{FF2B5EF4-FFF2-40B4-BE49-F238E27FC236}">
                            <a16:creationId xmlns:a16="http://schemas.microsoft.com/office/drawing/2014/main" id="{E68B5794-F1E6-423B-9B63-EC42E93006F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1"/>
                      <a:stretch>
                        <a:fillRect/>
                      </a:stretch>
                    </p:blipFill>
                    <p:spPr>
                      <a:xfrm>
                        <a:off x="6732801" y="5798593"/>
                        <a:ext cx="1849438" cy="2873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1" name="物件 100">
            <a:extLst>
              <a:ext uri="{FF2B5EF4-FFF2-40B4-BE49-F238E27FC236}">
                <a16:creationId xmlns:a16="http://schemas.microsoft.com/office/drawing/2014/main" id="{FD10FCFC-E6CC-4EE6-AC3D-9CB68E99F7F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9763473"/>
              </p:ext>
            </p:extLst>
          </p:nvPr>
        </p:nvGraphicFramePr>
        <p:xfrm>
          <a:off x="7957583" y="4266338"/>
          <a:ext cx="1219200" cy="327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04" name="Equation" r:id="rId52" imgW="761760" imgH="203040" progId="Equation.DSMT4">
                  <p:embed/>
                </p:oleObj>
              </mc:Choice>
              <mc:Fallback>
                <p:oleObj name="Equation" r:id="rId52" imgW="761760" imgH="203040" progId="Equation.DSMT4">
                  <p:embed/>
                  <p:pic>
                    <p:nvPicPr>
                      <p:cNvPr id="29" name="物件 28">
                        <a:extLst>
                          <a:ext uri="{FF2B5EF4-FFF2-40B4-BE49-F238E27FC236}">
                            <a16:creationId xmlns:a16="http://schemas.microsoft.com/office/drawing/2014/main" id="{E68B5794-F1E6-423B-9B63-EC42E93006F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3"/>
                      <a:stretch>
                        <a:fillRect/>
                      </a:stretch>
                    </p:blipFill>
                    <p:spPr>
                      <a:xfrm>
                        <a:off x="7957583" y="4266338"/>
                        <a:ext cx="1219200" cy="3270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" name="物件 101">
            <a:extLst>
              <a:ext uri="{FF2B5EF4-FFF2-40B4-BE49-F238E27FC236}">
                <a16:creationId xmlns:a16="http://schemas.microsoft.com/office/drawing/2014/main" id="{A8720026-2B0E-4E53-B32D-417C5AF37DA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65276917"/>
              </p:ext>
            </p:extLst>
          </p:nvPr>
        </p:nvGraphicFramePr>
        <p:xfrm>
          <a:off x="7962619" y="4754086"/>
          <a:ext cx="2314575" cy="633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05" name="Equation" r:id="rId54" imgW="1447560" imgH="393480" progId="Equation.DSMT4">
                  <p:embed/>
                </p:oleObj>
              </mc:Choice>
              <mc:Fallback>
                <p:oleObj name="Equation" r:id="rId54" imgW="1447560" imgH="393480" progId="Equation.DSMT4">
                  <p:embed/>
                  <p:pic>
                    <p:nvPicPr>
                      <p:cNvPr id="101" name="物件 100">
                        <a:extLst>
                          <a:ext uri="{FF2B5EF4-FFF2-40B4-BE49-F238E27FC236}">
                            <a16:creationId xmlns:a16="http://schemas.microsoft.com/office/drawing/2014/main" id="{FD10FCFC-E6CC-4EE6-AC3D-9CB68E99F7F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5"/>
                      <a:stretch>
                        <a:fillRect/>
                      </a:stretch>
                    </p:blipFill>
                    <p:spPr>
                      <a:xfrm>
                        <a:off x="7962619" y="4754086"/>
                        <a:ext cx="2314575" cy="6334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4" name="物件 103">
            <a:extLst>
              <a:ext uri="{FF2B5EF4-FFF2-40B4-BE49-F238E27FC236}">
                <a16:creationId xmlns:a16="http://schemas.microsoft.com/office/drawing/2014/main" id="{3F2EE608-F5F9-4E83-A57D-046DFA6BAD5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25415027"/>
              </p:ext>
            </p:extLst>
          </p:nvPr>
        </p:nvGraphicFramePr>
        <p:xfrm>
          <a:off x="7951641" y="3988633"/>
          <a:ext cx="447675" cy="287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06" name="Equation" r:id="rId56" imgW="279360" imgH="177480" progId="Equation.DSMT4">
                  <p:embed/>
                </p:oleObj>
              </mc:Choice>
              <mc:Fallback>
                <p:oleObj name="Equation" r:id="rId56" imgW="279360" imgH="177480" progId="Equation.DSMT4">
                  <p:embed/>
                  <p:pic>
                    <p:nvPicPr>
                      <p:cNvPr id="101" name="物件 100">
                        <a:extLst>
                          <a:ext uri="{FF2B5EF4-FFF2-40B4-BE49-F238E27FC236}">
                            <a16:creationId xmlns:a16="http://schemas.microsoft.com/office/drawing/2014/main" id="{FD10FCFC-E6CC-4EE6-AC3D-9CB68E99F7F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7"/>
                      <a:stretch>
                        <a:fillRect/>
                      </a:stretch>
                    </p:blipFill>
                    <p:spPr>
                      <a:xfrm>
                        <a:off x="7951641" y="3988633"/>
                        <a:ext cx="447675" cy="2873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5" name="矩形 104">
            <a:extLst>
              <a:ext uri="{FF2B5EF4-FFF2-40B4-BE49-F238E27FC236}">
                <a16:creationId xmlns:a16="http://schemas.microsoft.com/office/drawing/2014/main" id="{8413596B-F044-4271-8185-F9F8E7D34BFB}"/>
              </a:ext>
            </a:extLst>
          </p:cNvPr>
          <p:cNvSpPr/>
          <p:nvPr/>
        </p:nvSpPr>
        <p:spPr>
          <a:xfrm>
            <a:off x="5722563" y="3988633"/>
            <a:ext cx="4554623" cy="2198338"/>
          </a:xfrm>
          <a:prstGeom prst="rect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107" name="直線接點 106">
            <a:extLst>
              <a:ext uri="{FF2B5EF4-FFF2-40B4-BE49-F238E27FC236}">
                <a16:creationId xmlns:a16="http://schemas.microsoft.com/office/drawing/2014/main" id="{190DDA9E-7C8A-46ED-A324-A8E78C4FAD3D}"/>
              </a:ext>
            </a:extLst>
          </p:cNvPr>
          <p:cNvCxnSpPr/>
          <p:nvPr/>
        </p:nvCxnSpPr>
        <p:spPr>
          <a:xfrm flipH="1">
            <a:off x="11425382" y="4727755"/>
            <a:ext cx="517236" cy="645518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直線接點 107">
            <a:extLst>
              <a:ext uri="{FF2B5EF4-FFF2-40B4-BE49-F238E27FC236}">
                <a16:creationId xmlns:a16="http://schemas.microsoft.com/office/drawing/2014/main" id="{06BDE479-23FC-47B0-9ED8-70CC8DB28836}"/>
              </a:ext>
            </a:extLst>
          </p:cNvPr>
          <p:cNvCxnSpPr>
            <a:cxnSpLocks/>
          </p:cNvCxnSpPr>
          <p:nvPr/>
        </p:nvCxnSpPr>
        <p:spPr>
          <a:xfrm flipH="1">
            <a:off x="10790977" y="5371508"/>
            <a:ext cx="634405" cy="263352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10" name="物件 109">
            <a:extLst>
              <a:ext uri="{FF2B5EF4-FFF2-40B4-BE49-F238E27FC236}">
                <a16:creationId xmlns:a16="http://schemas.microsoft.com/office/drawing/2014/main" id="{4DBEEBAE-F6D3-4FC3-AFCF-F7C9F78FAE2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3031224"/>
              </p:ext>
            </p:extLst>
          </p:nvPr>
        </p:nvGraphicFramePr>
        <p:xfrm>
          <a:off x="10994013" y="5589325"/>
          <a:ext cx="1021262" cy="2385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07" name="Equation" r:id="rId58" imgW="876240" imgH="203040" progId="Equation.DSMT4">
                  <p:embed/>
                </p:oleObj>
              </mc:Choice>
              <mc:Fallback>
                <p:oleObj name="Equation" r:id="rId58" imgW="876240" imgH="203040" progId="Equation.DSMT4">
                  <p:embed/>
                  <p:pic>
                    <p:nvPicPr>
                      <p:cNvPr id="102" name="物件 101">
                        <a:extLst>
                          <a:ext uri="{FF2B5EF4-FFF2-40B4-BE49-F238E27FC236}">
                            <a16:creationId xmlns:a16="http://schemas.microsoft.com/office/drawing/2014/main" id="{A8720026-2B0E-4E53-B32D-417C5AF37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9"/>
                      <a:stretch>
                        <a:fillRect/>
                      </a:stretch>
                    </p:blipFill>
                    <p:spPr>
                      <a:xfrm>
                        <a:off x="10994013" y="5589325"/>
                        <a:ext cx="1021262" cy="23852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2" name="直線接點 111">
            <a:extLst>
              <a:ext uri="{FF2B5EF4-FFF2-40B4-BE49-F238E27FC236}">
                <a16:creationId xmlns:a16="http://schemas.microsoft.com/office/drawing/2014/main" id="{809B8A83-01D1-4B84-A532-F528EB63BF41}"/>
              </a:ext>
            </a:extLst>
          </p:cNvPr>
          <p:cNvCxnSpPr>
            <a:cxnSpLocks/>
          </p:cNvCxnSpPr>
          <p:nvPr/>
        </p:nvCxnSpPr>
        <p:spPr>
          <a:xfrm flipV="1">
            <a:off x="10790969" y="5371508"/>
            <a:ext cx="634405" cy="11162"/>
          </a:xfrm>
          <a:prstGeom prst="line">
            <a:avLst/>
          </a:prstGeom>
          <a:ln w="25400" cmpd="sng">
            <a:solidFill>
              <a:srgbClr val="7030A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BC5FC3B3-2A25-4D31-BB1E-AD494C5C6F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B35AC-163E-4FCE-9270-25EF2B741BA4}" type="slidenum">
              <a:rPr lang="zh-TW" altLang="en-US" smtClean="0"/>
              <a:t>14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140322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內容版面配置區 3">
            <a:extLst>
              <a:ext uri="{FF2B5EF4-FFF2-40B4-BE49-F238E27FC236}">
                <a16:creationId xmlns:a16="http://schemas.microsoft.com/office/drawing/2014/main" id="{CA8A1FB7-A492-4A7C-82BD-39C94966BDA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-3039" t="-425" r="3039" b="1862"/>
          <a:stretch/>
        </p:blipFill>
        <p:spPr>
          <a:xfrm>
            <a:off x="890891" y="1154545"/>
            <a:ext cx="10410217" cy="5247165"/>
          </a:xfrm>
          <a:prstGeom prst="rect">
            <a:avLst/>
          </a:prstGeom>
        </p:spPr>
      </p:pic>
      <p:graphicFrame>
        <p:nvGraphicFramePr>
          <p:cNvPr id="5" name="內容版面配置區 3">
            <a:extLst>
              <a:ext uri="{FF2B5EF4-FFF2-40B4-BE49-F238E27FC236}">
                <a16:creationId xmlns:a16="http://schemas.microsoft.com/office/drawing/2014/main" id="{B3960B0C-E55C-4880-AEAC-BC793AFED12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956925"/>
              </p:ext>
            </p:extLst>
          </p:nvPr>
        </p:nvGraphicFramePr>
        <p:xfrm>
          <a:off x="500639" y="175924"/>
          <a:ext cx="11599863" cy="839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843" name="Equation" r:id="rId4" imgW="2450880" imgH="177480" progId="Equation.DSMT4">
                  <p:embed/>
                </p:oleObj>
              </mc:Choice>
              <mc:Fallback>
                <p:oleObj name="Equation" r:id="rId4" imgW="2450880" imgH="177480" progId="Equation.DSMT4">
                  <p:embed/>
                  <p:pic>
                    <p:nvPicPr>
                      <p:cNvPr id="4" name="內容版面配置區 3">
                        <a:extLst>
                          <a:ext uri="{FF2B5EF4-FFF2-40B4-BE49-F238E27FC236}">
                            <a16:creationId xmlns:a16="http://schemas.microsoft.com/office/drawing/2014/main" id="{59F4FF6D-E92D-4B28-A2BC-FC63B033006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00639" y="175924"/>
                        <a:ext cx="11599863" cy="8397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物件 8">
            <a:extLst>
              <a:ext uri="{FF2B5EF4-FFF2-40B4-BE49-F238E27FC236}">
                <a16:creationId xmlns:a16="http://schemas.microsoft.com/office/drawing/2014/main" id="{8C4FDDB1-B125-4A6A-B36D-BB5DA1E464E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94315558"/>
              </p:ext>
            </p:extLst>
          </p:nvPr>
        </p:nvGraphicFramePr>
        <p:xfrm>
          <a:off x="8402638" y="3230563"/>
          <a:ext cx="1924050" cy="881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844" name="Equation" r:id="rId6" imgW="1180800" imgH="533160" progId="Equation.DSMT4">
                  <p:embed/>
                </p:oleObj>
              </mc:Choice>
              <mc:Fallback>
                <p:oleObj name="Equation" r:id="rId6" imgW="1180800" imgH="533160" progId="Equation.DSMT4">
                  <p:embed/>
                  <p:pic>
                    <p:nvPicPr>
                      <p:cNvPr id="67" name="物件 66">
                        <a:extLst>
                          <a:ext uri="{FF2B5EF4-FFF2-40B4-BE49-F238E27FC236}">
                            <a16:creationId xmlns:a16="http://schemas.microsoft.com/office/drawing/2014/main" id="{AAA73638-BFDB-4CC1-B5A9-CDB319427A9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8402638" y="3230563"/>
                        <a:ext cx="1924050" cy="8810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物件 9">
            <a:extLst>
              <a:ext uri="{FF2B5EF4-FFF2-40B4-BE49-F238E27FC236}">
                <a16:creationId xmlns:a16="http://schemas.microsoft.com/office/drawing/2014/main" id="{1B84698E-BB5D-4C7C-AEFD-50482C819DC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85309396"/>
              </p:ext>
            </p:extLst>
          </p:nvPr>
        </p:nvGraphicFramePr>
        <p:xfrm>
          <a:off x="1867477" y="6074685"/>
          <a:ext cx="2090738" cy="327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845" name="Equation" r:id="rId8" imgW="1307880" imgH="203040" progId="Equation.DSMT4">
                  <p:embed/>
                </p:oleObj>
              </mc:Choice>
              <mc:Fallback>
                <p:oleObj name="Equation" r:id="rId8" imgW="1307880" imgH="203040" progId="Equation.DSMT4">
                  <p:embed/>
                  <p:pic>
                    <p:nvPicPr>
                      <p:cNvPr id="102" name="物件 101">
                        <a:extLst>
                          <a:ext uri="{FF2B5EF4-FFF2-40B4-BE49-F238E27FC236}">
                            <a16:creationId xmlns:a16="http://schemas.microsoft.com/office/drawing/2014/main" id="{A8720026-2B0E-4E53-B32D-417C5AF37D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867477" y="6074685"/>
                        <a:ext cx="2090738" cy="3270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物件 10">
            <a:extLst>
              <a:ext uri="{FF2B5EF4-FFF2-40B4-BE49-F238E27FC236}">
                <a16:creationId xmlns:a16="http://schemas.microsoft.com/office/drawing/2014/main" id="{E83FEE5A-3402-416B-BFD5-E046601B84B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56821204"/>
              </p:ext>
            </p:extLst>
          </p:nvPr>
        </p:nvGraphicFramePr>
        <p:xfrm>
          <a:off x="7843405" y="6266816"/>
          <a:ext cx="3206750" cy="327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846" name="Equation" r:id="rId10" imgW="2006280" imgH="203040" progId="Equation.DSMT4">
                  <p:embed/>
                </p:oleObj>
              </mc:Choice>
              <mc:Fallback>
                <p:oleObj name="Equation" r:id="rId10" imgW="2006280" imgH="203040" progId="Equation.DSMT4">
                  <p:embed/>
                  <p:pic>
                    <p:nvPicPr>
                      <p:cNvPr id="10" name="物件 9">
                        <a:extLst>
                          <a:ext uri="{FF2B5EF4-FFF2-40B4-BE49-F238E27FC236}">
                            <a16:creationId xmlns:a16="http://schemas.microsoft.com/office/drawing/2014/main" id="{1B84698E-BB5D-4C7C-AEFD-50482C819DC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7843405" y="6266816"/>
                        <a:ext cx="3206750" cy="3270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2" name="直線單箭頭接點 11">
            <a:extLst>
              <a:ext uri="{FF2B5EF4-FFF2-40B4-BE49-F238E27FC236}">
                <a16:creationId xmlns:a16="http://schemas.microsoft.com/office/drawing/2014/main" id="{07DF0B0C-E1AE-41C6-881D-8CC8154F2DC5}"/>
              </a:ext>
            </a:extLst>
          </p:cNvPr>
          <p:cNvCxnSpPr>
            <a:cxnSpLocks/>
          </p:cNvCxnSpPr>
          <p:nvPr/>
        </p:nvCxnSpPr>
        <p:spPr>
          <a:xfrm>
            <a:off x="10699170" y="5773891"/>
            <a:ext cx="0" cy="600919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4" name="物件 13">
            <a:extLst>
              <a:ext uri="{FF2B5EF4-FFF2-40B4-BE49-F238E27FC236}">
                <a16:creationId xmlns:a16="http://schemas.microsoft.com/office/drawing/2014/main" id="{D9D36746-06C9-4BD6-B833-47E40BE37E2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12060517"/>
              </p:ext>
            </p:extLst>
          </p:nvPr>
        </p:nvGraphicFramePr>
        <p:xfrm>
          <a:off x="10097654" y="5400633"/>
          <a:ext cx="1586346" cy="3732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847" name="Equation" r:id="rId12" imgW="863280" imgH="203040" progId="Equation.DSMT4">
                  <p:embed/>
                </p:oleObj>
              </mc:Choice>
              <mc:Fallback>
                <p:oleObj name="Equation" r:id="rId12" imgW="86328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10097654" y="5400633"/>
                        <a:ext cx="1586346" cy="37325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5" name="直線單箭頭接點 14">
            <a:extLst>
              <a:ext uri="{FF2B5EF4-FFF2-40B4-BE49-F238E27FC236}">
                <a16:creationId xmlns:a16="http://schemas.microsoft.com/office/drawing/2014/main" id="{7CA2A28C-F88C-404C-B065-ACF9AAA5A55F}"/>
              </a:ext>
            </a:extLst>
          </p:cNvPr>
          <p:cNvCxnSpPr>
            <a:cxnSpLocks/>
          </p:cNvCxnSpPr>
          <p:nvPr/>
        </p:nvCxnSpPr>
        <p:spPr>
          <a:xfrm>
            <a:off x="10890827" y="4799714"/>
            <a:ext cx="0" cy="600919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52C665C2-6B97-4720-8491-9A6C29873F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B35AC-163E-4FCE-9270-25EF2B741BA4}" type="slidenum">
              <a:rPr lang="zh-TW" altLang="en-US" smtClean="0"/>
              <a:t>15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374984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內容版面配置區 3">
            <a:extLst>
              <a:ext uri="{FF2B5EF4-FFF2-40B4-BE49-F238E27FC236}">
                <a16:creationId xmlns:a16="http://schemas.microsoft.com/office/drawing/2014/main" id="{ADD659F9-48FF-47B8-9154-47443019F1B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48364545"/>
              </p:ext>
            </p:extLst>
          </p:nvPr>
        </p:nvGraphicFramePr>
        <p:xfrm>
          <a:off x="2575140" y="1742569"/>
          <a:ext cx="7500597" cy="33728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63" name="Equation" r:id="rId3" imgW="1409400" imgH="634680" progId="Equation.DSMT4">
                  <p:embed/>
                </p:oleObj>
              </mc:Choice>
              <mc:Fallback>
                <p:oleObj name="Equation" r:id="rId3" imgW="1409400" imgH="634680" progId="Equation.DSMT4">
                  <p:embed/>
                  <p:pic>
                    <p:nvPicPr>
                      <p:cNvPr id="5" name="內容版面配置區 3">
                        <a:extLst>
                          <a:ext uri="{FF2B5EF4-FFF2-40B4-BE49-F238E27FC236}">
                            <a16:creationId xmlns:a16="http://schemas.microsoft.com/office/drawing/2014/main" id="{B3960B0C-E55C-4880-AEAC-BC793AFED12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575140" y="1742569"/>
                        <a:ext cx="7500597" cy="337286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6601D7E7-42CD-4A8E-AE55-9EAC8DE10A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B35AC-163E-4FCE-9270-25EF2B741BA4}" type="slidenum">
              <a:rPr lang="zh-TW" altLang="en-US" smtClean="0"/>
              <a:t>16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826444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3">
            <a:extLst>
              <a:ext uri="{FF2B5EF4-FFF2-40B4-BE49-F238E27FC236}">
                <a16:creationId xmlns:a16="http://schemas.microsoft.com/office/drawing/2014/main" id="{8B9FE5F6-E0F4-4B34-8568-A9D11948DF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0564" y="1572491"/>
            <a:ext cx="4294208" cy="2194560"/>
          </a:xfrm>
          <a:prstGeom prst="rect">
            <a:avLst/>
          </a:prstGeom>
        </p:spPr>
      </p:pic>
      <p:graphicFrame>
        <p:nvGraphicFramePr>
          <p:cNvPr id="5" name="內容版面配置區 3">
            <a:extLst>
              <a:ext uri="{FF2B5EF4-FFF2-40B4-BE49-F238E27FC236}">
                <a16:creationId xmlns:a16="http://schemas.microsoft.com/office/drawing/2014/main" id="{991B28FB-2AD9-4858-88B6-16E8F1522AA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45569440"/>
              </p:ext>
            </p:extLst>
          </p:nvPr>
        </p:nvGraphicFramePr>
        <p:xfrm>
          <a:off x="617148" y="245470"/>
          <a:ext cx="2843213" cy="649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32" name="Equation" r:id="rId4" imgW="774360" imgH="177480" progId="Equation.DSMT4">
                  <p:embed/>
                </p:oleObj>
              </mc:Choice>
              <mc:Fallback>
                <p:oleObj name="Equation" r:id="rId4" imgW="774360" imgH="177480" progId="Equation.DSMT4">
                  <p:embed/>
                  <p:pic>
                    <p:nvPicPr>
                      <p:cNvPr id="4" name="內容版面配置區 3">
                        <a:extLst>
                          <a:ext uri="{FF2B5EF4-FFF2-40B4-BE49-F238E27FC236}">
                            <a16:creationId xmlns:a16="http://schemas.microsoft.com/office/drawing/2014/main" id="{59F4FF6D-E92D-4B28-A2BC-FC63B033006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17148" y="245470"/>
                        <a:ext cx="2843213" cy="6492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" name="直線接點 2">
            <a:extLst>
              <a:ext uri="{FF2B5EF4-FFF2-40B4-BE49-F238E27FC236}">
                <a16:creationId xmlns:a16="http://schemas.microsoft.com/office/drawing/2014/main" id="{3653BC82-3341-46AF-9CA2-9C6E497C6378}"/>
              </a:ext>
            </a:extLst>
          </p:cNvPr>
          <p:cNvCxnSpPr/>
          <p:nvPr/>
        </p:nvCxnSpPr>
        <p:spPr>
          <a:xfrm>
            <a:off x="930564" y="3497802"/>
            <a:ext cx="436597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單箭頭接點 7">
            <a:extLst>
              <a:ext uri="{FF2B5EF4-FFF2-40B4-BE49-F238E27FC236}">
                <a16:creationId xmlns:a16="http://schemas.microsoft.com/office/drawing/2014/main" id="{D739E21C-BBC8-44AB-96BD-6B894D520644}"/>
              </a:ext>
            </a:extLst>
          </p:cNvPr>
          <p:cNvCxnSpPr>
            <a:cxnSpLocks/>
          </p:cNvCxnSpPr>
          <p:nvPr/>
        </p:nvCxnSpPr>
        <p:spPr>
          <a:xfrm>
            <a:off x="2493818" y="1189182"/>
            <a:ext cx="0" cy="383309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接點 9">
            <a:extLst>
              <a:ext uri="{FF2B5EF4-FFF2-40B4-BE49-F238E27FC236}">
                <a16:creationId xmlns:a16="http://schemas.microsoft.com/office/drawing/2014/main" id="{04F21CB2-A6EA-4A4A-8E46-3A15952C9F8F}"/>
              </a:ext>
            </a:extLst>
          </p:cNvPr>
          <p:cNvCxnSpPr/>
          <p:nvPr/>
        </p:nvCxnSpPr>
        <p:spPr>
          <a:xfrm>
            <a:off x="2493818" y="1189182"/>
            <a:ext cx="436597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物件 10">
            <a:extLst>
              <a:ext uri="{FF2B5EF4-FFF2-40B4-BE49-F238E27FC236}">
                <a16:creationId xmlns:a16="http://schemas.microsoft.com/office/drawing/2014/main" id="{8EEBE7F9-9A08-4F55-891A-29ADB6957CF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30174170"/>
              </p:ext>
            </p:extLst>
          </p:nvPr>
        </p:nvGraphicFramePr>
        <p:xfrm>
          <a:off x="2941638" y="1054100"/>
          <a:ext cx="1360487" cy="327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33" name="Equation" r:id="rId6" imgW="850680" imgH="203040" progId="Equation.DSMT4">
                  <p:embed/>
                </p:oleObj>
              </mc:Choice>
              <mc:Fallback>
                <p:oleObj name="Equation" r:id="rId6" imgW="850680" imgH="203040" progId="Equation.DSMT4">
                  <p:embed/>
                  <p:pic>
                    <p:nvPicPr>
                      <p:cNvPr id="10" name="物件 9">
                        <a:extLst>
                          <a:ext uri="{FF2B5EF4-FFF2-40B4-BE49-F238E27FC236}">
                            <a16:creationId xmlns:a16="http://schemas.microsoft.com/office/drawing/2014/main" id="{1B84698E-BB5D-4C7C-AEFD-50482C819DC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941638" y="1054100"/>
                        <a:ext cx="1360487" cy="3270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物件 11">
            <a:extLst>
              <a:ext uri="{FF2B5EF4-FFF2-40B4-BE49-F238E27FC236}">
                <a16:creationId xmlns:a16="http://schemas.microsoft.com/office/drawing/2014/main" id="{32263566-B653-44CC-A326-6D9E10CBF8C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5320321"/>
              </p:ext>
            </p:extLst>
          </p:nvPr>
        </p:nvGraphicFramePr>
        <p:xfrm>
          <a:off x="3186545" y="3340750"/>
          <a:ext cx="711200" cy="287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34" name="Equation" r:id="rId8" imgW="444240" imgH="177480" progId="Equation.DSMT4">
                  <p:embed/>
                </p:oleObj>
              </mc:Choice>
              <mc:Fallback>
                <p:oleObj name="Equation" r:id="rId8" imgW="444240" imgH="177480" progId="Equation.DSMT4">
                  <p:embed/>
                  <p:pic>
                    <p:nvPicPr>
                      <p:cNvPr id="11" name="物件 10">
                        <a:extLst>
                          <a:ext uri="{FF2B5EF4-FFF2-40B4-BE49-F238E27FC236}">
                            <a16:creationId xmlns:a16="http://schemas.microsoft.com/office/drawing/2014/main" id="{8EEBE7F9-9A08-4F55-891A-29ADB6957CF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3186545" y="3340750"/>
                        <a:ext cx="711200" cy="2873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3" name="直線單箭頭接點 12">
            <a:extLst>
              <a:ext uri="{FF2B5EF4-FFF2-40B4-BE49-F238E27FC236}">
                <a16:creationId xmlns:a16="http://schemas.microsoft.com/office/drawing/2014/main" id="{ADEF9A7A-BBEF-4C51-9A29-3F6288358871}"/>
              </a:ext>
            </a:extLst>
          </p:cNvPr>
          <p:cNvCxnSpPr/>
          <p:nvPr/>
        </p:nvCxnSpPr>
        <p:spPr>
          <a:xfrm flipV="1">
            <a:off x="3542145" y="2932546"/>
            <a:ext cx="0" cy="360218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6" name="物件 15">
            <a:extLst>
              <a:ext uri="{FF2B5EF4-FFF2-40B4-BE49-F238E27FC236}">
                <a16:creationId xmlns:a16="http://schemas.microsoft.com/office/drawing/2014/main" id="{6BB7C664-21F8-402E-8BC0-4F6F53B734A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76305308"/>
              </p:ext>
            </p:extLst>
          </p:nvPr>
        </p:nvGraphicFramePr>
        <p:xfrm>
          <a:off x="5000934" y="2536421"/>
          <a:ext cx="447675" cy="26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35" name="Equation" r:id="rId10" imgW="279360" imgH="164880" progId="Equation.DSMT4">
                  <p:embed/>
                </p:oleObj>
              </mc:Choice>
              <mc:Fallback>
                <p:oleObj name="Equation" r:id="rId10" imgW="279360" imgH="164880" progId="Equation.DSMT4">
                  <p:embed/>
                  <p:pic>
                    <p:nvPicPr>
                      <p:cNvPr id="12" name="物件 11">
                        <a:extLst>
                          <a:ext uri="{FF2B5EF4-FFF2-40B4-BE49-F238E27FC236}">
                            <a16:creationId xmlns:a16="http://schemas.microsoft.com/office/drawing/2014/main" id="{32263566-B653-44CC-A326-6D9E10CBF8C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5000934" y="2536421"/>
                        <a:ext cx="447675" cy="266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物件 16">
            <a:extLst>
              <a:ext uri="{FF2B5EF4-FFF2-40B4-BE49-F238E27FC236}">
                <a16:creationId xmlns:a16="http://schemas.microsoft.com/office/drawing/2014/main" id="{BF0CBC38-3183-4990-A702-20C4B97A0E7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13585627"/>
              </p:ext>
            </p:extLst>
          </p:nvPr>
        </p:nvGraphicFramePr>
        <p:xfrm>
          <a:off x="4599250" y="3001818"/>
          <a:ext cx="1873250" cy="677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36" name="Equation" r:id="rId12" imgW="1168200" imgH="419040" progId="Equation.DSMT4">
                  <p:embed/>
                </p:oleObj>
              </mc:Choice>
              <mc:Fallback>
                <p:oleObj name="Equation" r:id="rId12" imgW="1168200" imgH="419040" progId="Equation.DSMT4">
                  <p:embed/>
                  <p:pic>
                    <p:nvPicPr>
                      <p:cNvPr id="16" name="物件 15">
                        <a:extLst>
                          <a:ext uri="{FF2B5EF4-FFF2-40B4-BE49-F238E27FC236}">
                            <a16:creationId xmlns:a16="http://schemas.microsoft.com/office/drawing/2014/main" id="{6BB7C664-21F8-402E-8BC0-4F6F53B734A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4599250" y="3001818"/>
                        <a:ext cx="1873250" cy="6778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內容版面配置區 3">
            <a:extLst>
              <a:ext uri="{FF2B5EF4-FFF2-40B4-BE49-F238E27FC236}">
                <a16:creationId xmlns:a16="http://schemas.microsoft.com/office/drawing/2014/main" id="{8A72A479-16FE-4F9B-ADA3-CACB8E5370B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11698305"/>
              </p:ext>
            </p:extLst>
          </p:nvPr>
        </p:nvGraphicFramePr>
        <p:xfrm>
          <a:off x="1148862" y="4141621"/>
          <a:ext cx="1682750" cy="496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37" name="Equation" r:id="rId14" imgW="583920" imgH="177480" progId="Equation.DSMT4">
                  <p:embed/>
                </p:oleObj>
              </mc:Choice>
              <mc:Fallback>
                <p:oleObj name="Equation" r:id="rId14" imgW="583920" imgH="177480" progId="Equation.DSMT4">
                  <p:embed/>
                  <p:pic>
                    <p:nvPicPr>
                      <p:cNvPr id="69" name="內容版面配置區 3">
                        <a:extLst>
                          <a:ext uri="{FF2B5EF4-FFF2-40B4-BE49-F238E27FC236}">
                            <a16:creationId xmlns:a16="http://schemas.microsoft.com/office/drawing/2014/main" id="{4544C648-1DD6-459B-A40C-2BFB06157AD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148862" y="4141621"/>
                        <a:ext cx="1682750" cy="4968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內容版面配置區 3">
            <a:extLst>
              <a:ext uri="{FF2B5EF4-FFF2-40B4-BE49-F238E27FC236}">
                <a16:creationId xmlns:a16="http://schemas.microsoft.com/office/drawing/2014/main" id="{D59226E3-38E3-4660-B68A-5028CEA8613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22338996"/>
              </p:ext>
            </p:extLst>
          </p:nvPr>
        </p:nvGraphicFramePr>
        <p:xfrm>
          <a:off x="1148862" y="4652819"/>
          <a:ext cx="3165475" cy="2105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38" name="Equation" r:id="rId16" imgW="1307880" imgH="1143000" progId="Equation.DSMT4">
                  <p:embed/>
                </p:oleObj>
              </mc:Choice>
              <mc:Fallback>
                <p:oleObj name="Equation" r:id="rId16" imgW="1307880" imgH="1143000" progId="Equation.DSMT4">
                  <p:embed/>
                  <p:pic>
                    <p:nvPicPr>
                      <p:cNvPr id="70" name="內容版面配置區 3">
                        <a:extLst>
                          <a:ext uri="{FF2B5EF4-FFF2-40B4-BE49-F238E27FC236}">
                            <a16:creationId xmlns:a16="http://schemas.microsoft.com/office/drawing/2014/main" id="{0B3B9280-3649-49E8-8A4A-28B4A3D59AB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1148862" y="4652819"/>
                        <a:ext cx="3165475" cy="21050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物件 25">
            <a:extLst>
              <a:ext uri="{FF2B5EF4-FFF2-40B4-BE49-F238E27FC236}">
                <a16:creationId xmlns:a16="http://schemas.microsoft.com/office/drawing/2014/main" id="{E7766513-7161-4169-BA2F-9EC5A89CA88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94285448"/>
              </p:ext>
            </p:extLst>
          </p:nvPr>
        </p:nvGraphicFramePr>
        <p:xfrm>
          <a:off x="3796771" y="3625383"/>
          <a:ext cx="630237" cy="614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39" name="Equation" r:id="rId18" imgW="393480" imgH="380880" progId="Equation.DSMT4">
                  <p:embed/>
                </p:oleObj>
              </mc:Choice>
              <mc:Fallback>
                <p:oleObj name="Equation" r:id="rId18" imgW="393480" imgH="380880" progId="Equation.DSMT4">
                  <p:embed/>
                  <p:pic>
                    <p:nvPicPr>
                      <p:cNvPr id="12" name="物件 11">
                        <a:extLst>
                          <a:ext uri="{FF2B5EF4-FFF2-40B4-BE49-F238E27FC236}">
                            <a16:creationId xmlns:a16="http://schemas.microsoft.com/office/drawing/2014/main" id="{32263566-B653-44CC-A326-6D9E10CBF8C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3796771" y="3625383"/>
                        <a:ext cx="630237" cy="6143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物件 26">
            <a:extLst>
              <a:ext uri="{FF2B5EF4-FFF2-40B4-BE49-F238E27FC236}">
                <a16:creationId xmlns:a16="http://schemas.microsoft.com/office/drawing/2014/main" id="{3D58F4B2-25B1-408A-80A6-A73FF4B4C1A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1932817"/>
              </p:ext>
            </p:extLst>
          </p:nvPr>
        </p:nvGraphicFramePr>
        <p:xfrm>
          <a:off x="3369901" y="2454982"/>
          <a:ext cx="344487" cy="26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40" name="Equation" r:id="rId20" imgW="215640" imgH="164880" progId="Equation.DSMT4">
                  <p:embed/>
                </p:oleObj>
              </mc:Choice>
              <mc:Fallback>
                <p:oleObj name="Equation" r:id="rId20" imgW="215640" imgH="164880" progId="Equation.DSMT4">
                  <p:embed/>
                  <p:pic>
                    <p:nvPicPr>
                      <p:cNvPr id="12" name="物件 11">
                        <a:extLst>
                          <a:ext uri="{FF2B5EF4-FFF2-40B4-BE49-F238E27FC236}">
                            <a16:creationId xmlns:a16="http://schemas.microsoft.com/office/drawing/2014/main" id="{32263566-B653-44CC-A326-6D9E10CBF8C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3369901" y="2454982"/>
                        <a:ext cx="344487" cy="266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物件 27">
            <a:extLst>
              <a:ext uri="{FF2B5EF4-FFF2-40B4-BE49-F238E27FC236}">
                <a16:creationId xmlns:a16="http://schemas.microsoft.com/office/drawing/2014/main" id="{00E4942F-29F3-4263-ACC2-9A6A86F0C20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6795705"/>
              </p:ext>
            </p:extLst>
          </p:nvPr>
        </p:nvGraphicFramePr>
        <p:xfrm>
          <a:off x="2321574" y="3180196"/>
          <a:ext cx="344487" cy="26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41" name="Equation" r:id="rId22" imgW="215640" imgH="164880" progId="Equation.DSMT4">
                  <p:embed/>
                </p:oleObj>
              </mc:Choice>
              <mc:Fallback>
                <p:oleObj name="Equation" r:id="rId22" imgW="215640" imgH="164880" progId="Equation.DSMT4">
                  <p:embed/>
                  <p:pic>
                    <p:nvPicPr>
                      <p:cNvPr id="27" name="物件 26">
                        <a:extLst>
                          <a:ext uri="{FF2B5EF4-FFF2-40B4-BE49-F238E27FC236}">
                            <a16:creationId xmlns:a16="http://schemas.microsoft.com/office/drawing/2014/main" id="{3D58F4B2-25B1-408A-80A6-A73FF4B4C1A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2321574" y="3180196"/>
                        <a:ext cx="344487" cy="266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物件 28">
            <a:extLst>
              <a:ext uri="{FF2B5EF4-FFF2-40B4-BE49-F238E27FC236}">
                <a16:creationId xmlns:a16="http://schemas.microsoft.com/office/drawing/2014/main" id="{1288D772-CDBD-4A9A-A3D6-B0454F89818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56109366"/>
              </p:ext>
            </p:extLst>
          </p:nvPr>
        </p:nvGraphicFramePr>
        <p:xfrm>
          <a:off x="2319022" y="2439500"/>
          <a:ext cx="344487" cy="26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42" name="Equation" r:id="rId24" imgW="215640" imgH="164880" progId="Equation.DSMT4">
                  <p:embed/>
                </p:oleObj>
              </mc:Choice>
              <mc:Fallback>
                <p:oleObj name="Equation" r:id="rId24" imgW="215640" imgH="164880" progId="Equation.DSMT4">
                  <p:embed/>
                  <p:pic>
                    <p:nvPicPr>
                      <p:cNvPr id="28" name="物件 27">
                        <a:extLst>
                          <a:ext uri="{FF2B5EF4-FFF2-40B4-BE49-F238E27FC236}">
                            <a16:creationId xmlns:a16="http://schemas.microsoft.com/office/drawing/2014/main" id="{00E4942F-29F3-4263-ACC2-9A6A86F0C20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2319022" y="2439500"/>
                        <a:ext cx="344487" cy="266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物件 29">
            <a:extLst>
              <a:ext uri="{FF2B5EF4-FFF2-40B4-BE49-F238E27FC236}">
                <a16:creationId xmlns:a16="http://schemas.microsoft.com/office/drawing/2014/main" id="{76CFBF79-CC50-401E-A5F2-2C27CB6705B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62982508"/>
              </p:ext>
            </p:extLst>
          </p:nvPr>
        </p:nvGraphicFramePr>
        <p:xfrm>
          <a:off x="2319022" y="1718079"/>
          <a:ext cx="344487" cy="26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43" name="Equation" r:id="rId25" imgW="215640" imgH="164880" progId="Equation.DSMT4">
                  <p:embed/>
                </p:oleObj>
              </mc:Choice>
              <mc:Fallback>
                <p:oleObj name="Equation" r:id="rId25" imgW="215640" imgH="164880" progId="Equation.DSMT4">
                  <p:embed/>
                  <p:pic>
                    <p:nvPicPr>
                      <p:cNvPr id="28" name="物件 27">
                        <a:extLst>
                          <a:ext uri="{FF2B5EF4-FFF2-40B4-BE49-F238E27FC236}">
                            <a16:creationId xmlns:a16="http://schemas.microsoft.com/office/drawing/2014/main" id="{00E4942F-29F3-4263-ACC2-9A6A86F0C20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2319022" y="1718079"/>
                        <a:ext cx="344487" cy="266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內容版面配置區 3">
            <a:extLst>
              <a:ext uri="{FF2B5EF4-FFF2-40B4-BE49-F238E27FC236}">
                <a16:creationId xmlns:a16="http://schemas.microsoft.com/office/drawing/2014/main" id="{2919AD0F-D5AD-4A74-BEC0-B1D32BF38BA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48872463"/>
              </p:ext>
            </p:extLst>
          </p:nvPr>
        </p:nvGraphicFramePr>
        <p:xfrm>
          <a:off x="6868358" y="2947335"/>
          <a:ext cx="5286375" cy="147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44" name="Equation" r:id="rId26" imgW="2184120" imgH="799920" progId="Equation.DSMT4">
                  <p:embed/>
                </p:oleObj>
              </mc:Choice>
              <mc:Fallback>
                <p:oleObj name="Equation" r:id="rId26" imgW="2184120" imgH="799920" progId="Equation.DSMT4">
                  <p:embed/>
                  <p:pic>
                    <p:nvPicPr>
                      <p:cNvPr id="19" name="內容版面配置區 3">
                        <a:extLst>
                          <a:ext uri="{FF2B5EF4-FFF2-40B4-BE49-F238E27FC236}">
                            <a16:creationId xmlns:a16="http://schemas.microsoft.com/office/drawing/2014/main" id="{D59226E3-38E3-4660-B68A-5028CEA8613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7"/>
                      <a:stretch>
                        <a:fillRect/>
                      </a:stretch>
                    </p:blipFill>
                    <p:spPr>
                      <a:xfrm>
                        <a:off x="6868358" y="2947335"/>
                        <a:ext cx="5286375" cy="1473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1" name="群組 40">
            <a:extLst>
              <a:ext uri="{FF2B5EF4-FFF2-40B4-BE49-F238E27FC236}">
                <a16:creationId xmlns:a16="http://schemas.microsoft.com/office/drawing/2014/main" id="{1F36D1D3-0B47-4A4C-BBD6-157FA40DA0A3}"/>
              </a:ext>
            </a:extLst>
          </p:cNvPr>
          <p:cNvGrpSpPr/>
          <p:nvPr/>
        </p:nvGrpSpPr>
        <p:grpSpPr>
          <a:xfrm>
            <a:off x="7024499" y="1572491"/>
            <a:ext cx="2582245" cy="412288"/>
            <a:chOff x="7023573" y="1572491"/>
            <a:chExt cx="2582245" cy="412288"/>
          </a:xfrm>
        </p:grpSpPr>
        <p:cxnSp>
          <p:nvCxnSpPr>
            <p:cNvPr id="32" name="直線接點 31">
              <a:extLst>
                <a:ext uri="{FF2B5EF4-FFF2-40B4-BE49-F238E27FC236}">
                  <a16:creationId xmlns:a16="http://schemas.microsoft.com/office/drawing/2014/main" id="{75C2E3C7-448E-4FA0-89B3-1DF9C462BC99}"/>
                </a:ext>
              </a:extLst>
            </p:cNvPr>
            <p:cNvCxnSpPr>
              <a:cxnSpLocks/>
            </p:cNvCxnSpPr>
            <p:nvPr/>
          </p:nvCxnSpPr>
          <p:spPr>
            <a:xfrm>
              <a:off x="7023573" y="1572491"/>
              <a:ext cx="0" cy="145588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線接點 34">
              <a:extLst>
                <a:ext uri="{FF2B5EF4-FFF2-40B4-BE49-F238E27FC236}">
                  <a16:creationId xmlns:a16="http://schemas.microsoft.com/office/drawing/2014/main" id="{4840FC8A-2175-43BD-936A-56194C07B5D6}"/>
                </a:ext>
              </a:extLst>
            </p:cNvPr>
            <p:cNvCxnSpPr>
              <a:cxnSpLocks/>
            </p:cNvCxnSpPr>
            <p:nvPr/>
          </p:nvCxnSpPr>
          <p:spPr>
            <a:xfrm>
              <a:off x="7023573" y="1718079"/>
              <a:ext cx="2582245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線單箭頭接點 37">
              <a:extLst>
                <a:ext uri="{FF2B5EF4-FFF2-40B4-BE49-F238E27FC236}">
                  <a16:creationId xmlns:a16="http://schemas.microsoft.com/office/drawing/2014/main" id="{8B8A1FFC-4813-4169-955D-E4E05EA695E7}"/>
                </a:ext>
              </a:extLst>
            </p:cNvPr>
            <p:cNvCxnSpPr>
              <a:cxnSpLocks/>
            </p:cNvCxnSpPr>
            <p:nvPr/>
          </p:nvCxnSpPr>
          <p:spPr>
            <a:xfrm>
              <a:off x="9596582" y="1718079"/>
              <a:ext cx="0" cy="266700"/>
            </a:xfrm>
            <a:prstGeom prst="straightConnector1">
              <a:avLst/>
            </a:prstGeom>
            <a:ln w="254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" name="左大括弧 41">
            <a:extLst>
              <a:ext uri="{FF2B5EF4-FFF2-40B4-BE49-F238E27FC236}">
                <a16:creationId xmlns:a16="http://schemas.microsoft.com/office/drawing/2014/main" id="{3B45D1E5-FF7E-43EE-A819-E127F71BFD9B}"/>
              </a:ext>
            </a:extLst>
          </p:cNvPr>
          <p:cNvSpPr/>
          <p:nvPr/>
        </p:nvSpPr>
        <p:spPr>
          <a:xfrm rot="16200000">
            <a:off x="9546790" y="2601534"/>
            <a:ext cx="164944" cy="1819876"/>
          </a:xfrm>
          <a:prstGeom prst="leftBrac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aphicFrame>
        <p:nvGraphicFramePr>
          <p:cNvPr id="43" name="物件 42">
            <a:extLst>
              <a:ext uri="{FF2B5EF4-FFF2-40B4-BE49-F238E27FC236}">
                <a16:creationId xmlns:a16="http://schemas.microsoft.com/office/drawing/2014/main" id="{915A261C-2576-4738-ADED-7CA8F4A9E4C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22423375"/>
              </p:ext>
            </p:extLst>
          </p:nvPr>
        </p:nvGraphicFramePr>
        <p:xfrm>
          <a:off x="9518978" y="3626934"/>
          <a:ext cx="373167" cy="3731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45" name="Equation" r:id="rId28" imgW="266400" imgH="266400" progId="Equation.DSMT4">
                  <p:embed/>
                </p:oleObj>
              </mc:Choice>
              <mc:Fallback>
                <p:oleObj name="Equation" r:id="rId28" imgW="266400" imgH="266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9"/>
                      <a:stretch>
                        <a:fillRect/>
                      </a:stretch>
                    </p:blipFill>
                    <p:spPr>
                      <a:xfrm>
                        <a:off x="9518978" y="3626934"/>
                        <a:ext cx="373167" cy="37316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左大括弧 43">
            <a:extLst>
              <a:ext uri="{FF2B5EF4-FFF2-40B4-BE49-F238E27FC236}">
                <a16:creationId xmlns:a16="http://schemas.microsoft.com/office/drawing/2014/main" id="{24812472-9110-4E2A-A15C-48D0903F8925}"/>
              </a:ext>
            </a:extLst>
          </p:cNvPr>
          <p:cNvSpPr/>
          <p:nvPr/>
        </p:nvSpPr>
        <p:spPr>
          <a:xfrm rot="16200000">
            <a:off x="7925560" y="3654925"/>
            <a:ext cx="159696" cy="1629974"/>
          </a:xfrm>
          <a:prstGeom prst="leftBrac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aphicFrame>
        <p:nvGraphicFramePr>
          <p:cNvPr id="45" name="物件 44">
            <a:extLst>
              <a:ext uri="{FF2B5EF4-FFF2-40B4-BE49-F238E27FC236}">
                <a16:creationId xmlns:a16="http://schemas.microsoft.com/office/drawing/2014/main" id="{6FE9AA00-6D4F-4F19-B2BF-D7F8F93FDE6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8834597"/>
              </p:ext>
            </p:extLst>
          </p:nvPr>
        </p:nvGraphicFramePr>
        <p:xfrm>
          <a:off x="7818438" y="4522788"/>
          <a:ext cx="533400" cy="373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46" name="Equation" r:id="rId30" imgW="380880" imgH="266400" progId="Equation.DSMT4">
                  <p:embed/>
                </p:oleObj>
              </mc:Choice>
              <mc:Fallback>
                <p:oleObj name="Equation" r:id="rId30" imgW="380880" imgH="266400" progId="Equation.DSMT4">
                  <p:embed/>
                  <p:pic>
                    <p:nvPicPr>
                      <p:cNvPr id="43" name="物件 42">
                        <a:extLst>
                          <a:ext uri="{FF2B5EF4-FFF2-40B4-BE49-F238E27FC236}">
                            <a16:creationId xmlns:a16="http://schemas.microsoft.com/office/drawing/2014/main" id="{915A261C-2576-4738-ADED-7CA8F4A9E4C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1"/>
                      <a:stretch>
                        <a:fillRect/>
                      </a:stretch>
                    </p:blipFill>
                    <p:spPr>
                      <a:xfrm>
                        <a:off x="7818438" y="4522788"/>
                        <a:ext cx="533400" cy="3730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" name="左大括弧 45">
            <a:extLst>
              <a:ext uri="{FF2B5EF4-FFF2-40B4-BE49-F238E27FC236}">
                <a16:creationId xmlns:a16="http://schemas.microsoft.com/office/drawing/2014/main" id="{CE4E4BE8-8106-4545-93E8-A25ECB5EBE29}"/>
              </a:ext>
            </a:extLst>
          </p:cNvPr>
          <p:cNvSpPr/>
          <p:nvPr/>
        </p:nvSpPr>
        <p:spPr>
          <a:xfrm rot="16200000">
            <a:off x="10691561" y="3562597"/>
            <a:ext cx="164944" cy="1819876"/>
          </a:xfrm>
          <a:prstGeom prst="leftBrac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aphicFrame>
        <p:nvGraphicFramePr>
          <p:cNvPr id="47" name="物件 46">
            <a:extLst>
              <a:ext uri="{FF2B5EF4-FFF2-40B4-BE49-F238E27FC236}">
                <a16:creationId xmlns:a16="http://schemas.microsoft.com/office/drawing/2014/main" id="{F2D56980-9BA6-488D-8767-6A89905F902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84895795"/>
              </p:ext>
            </p:extLst>
          </p:nvPr>
        </p:nvGraphicFramePr>
        <p:xfrm>
          <a:off x="10604500" y="4549775"/>
          <a:ext cx="461963" cy="373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47" name="Equation" r:id="rId32" imgW="330120" imgH="266400" progId="Equation.DSMT4">
                  <p:embed/>
                </p:oleObj>
              </mc:Choice>
              <mc:Fallback>
                <p:oleObj name="Equation" r:id="rId32" imgW="330120" imgH="266400" progId="Equation.DSMT4">
                  <p:embed/>
                  <p:pic>
                    <p:nvPicPr>
                      <p:cNvPr id="45" name="物件 44">
                        <a:extLst>
                          <a:ext uri="{FF2B5EF4-FFF2-40B4-BE49-F238E27FC236}">
                            <a16:creationId xmlns:a16="http://schemas.microsoft.com/office/drawing/2014/main" id="{6FE9AA00-6D4F-4F19-B2BF-D7F8F93FDE6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3"/>
                      <a:stretch>
                        <a:fillRect/>
                      </a:stretch>
                    </p:blipFill>
                    <p:spPr>
                      <a:xfrm>
                        <a:off x="10604500" y="4549775"/>
                        <a:ext cx="461963" cy="3730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" name="物件 49">
            <a:extLst>
              <a:ext uri="{FF2B5EF4-FFF2-40B4-BE49-F238E27FC236}">
                <a16:creationId xmlns:a16="http://schemas.microsoft.com/office/drawing/2014/main" id="{66009572-5807-4A58-98AA-ABDB49799E6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63577847"/>
              </p:ext>
            </p:extLst>
          </p:nvPr>
        </p:nvGraphicFramePr>
        <p:xfrm>
          <a:off x="4486073" y="4546065"/>
          <a:ext cx="2087563" cy="1025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48" name="Equation" r:id="rId34" imgW="1307880" imgH="634680" progId="Equation.DSMT4">
                  <p:embed/>
                </p:oleObj>
              </mc:Choice>
              <mc:Fallback>
                <p:oleObj name="Equation" r:id="rId34" imgW="1307880" imgH="634680" progId="Equation.DSMT4">
                  <p:embed/>
                  <p:pic>
                    <p:nvPicPr>
                      <p:cNvPr id="28" name="物件 27">
                        <a:extLst>
                          <a:ext uri="{FF2B5EF4-FFF2-40B4-BE49-F238E27FC236}">
                            <a16:creationId xmlns:a16="http://schemas.microsoft.com/office/drawing/2014/main" id="{00E4942F-29F3-4263-ACC2-9A6A86F0C20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5"/>
                      <a:stretch>
                        <a:fillRect/>
                      </a:stretch>
                    </p:blipFill>
                    <p:spPr>
                      <a:xfrm>
                        <a:off x="4486073" y="4546065"/>
                        <a:ext cx="2087563" cy="1025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5" name="物件 54">
            <a:extLst>
              <a:ext uri="{FF2B5EF4-FFF2-40B4-BE49-F238E27FC236}">
                <a16:creationId xmlns:a16="http://schemas.microsoft.com/office/drawing/2014/main" id="{A9F1A9F3-A899-4065-9366-CDEA5E5A8CA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40556213"/>
              </p:ext>
            </p:extLst>
          </p:nvPr>
        </p:nvGraphicFramePr>
        <p:xfrm>
          <a:off x="6929438" y="5705475"/>
          <a:ext cx="1898650" cy="284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49" name="Equation" r:id="rId36" imgW="1269720" imgH="190440" progId="Equation.DSMT4">
                  <p:embed/>
                </p:oleObj>
              </mc:Choice>
              <mc:Fallback>
                <p:oleObj name="Equation" r:id="rId36" imgW="1269720" imgH="190440" progId="Equation.DSMT4">
                  <p:embed/>
                  <p:pic>
                    <p:nvPicPr>
                      <p:cNvPr id="54" name="物件 53">
                        <a:extLst>
                          <a:ext uri="{FF2B5EF4-FFF2-40B4-BE49-F238E27FC236}">
                            <a16:creationId xmlns:a16="http://schemas.microsoft.com/office/drawing/2014/main" id="{AD5CE443-57F3-4F92-8067-1327295C759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7"/>
                      <a:stretch>
                        <a:fillRect/>
                      </a:stretch>
                    </p:blipFill>
                    <p:spPr>
                      <a:xfrm>
                        <a:off x="6929438" y="5705475"/>
                        <a:ext cx="1898650" cy="2841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" name="內容版面配置區 3">
            <a:extLst>
              <a:ext uri="{FF2B5EF4-FFF2-40B4-BE49-F238E27FC236}">
                <a16:creationId xmlns:a16="http://schemas.microsoft.com/office/drawing/2014/main" id="{F0E38119-9903-4115-ABBA-F390C83CB1A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6866027"/>
              </p:ext>
            </p:extLst>
          </p:nvPr>
        </p:nvGraphicFramePr>
        <p:xfrm>
          <a:off x="3542144" y="253019"/>
          <a:ext cx="8107363" cy="742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50" name="Equation" r:id="rId38" imgW="2209680" imgH="203040" progId="Equation.DSMT4">
                  <p:embed/>
                </p:oleObj>
              </mc:Choice>
              <mc:Fallback>
                <p:oleObj name="Equation" r:id="rId38" imgW="2209680" imgH="203040" progId="Equation.DSMT4">
                  <p:embed/>
                  <p:pic>
                    <p:nvPicPr>
                      <p:cNvPr id="5" name="內容版面配置區 3">
                        <a:extLst>
                          <a:ext uri="{FF2B5EF4-FFF2-40B4-BE49-F238E27FC236}">
                            <a16:creationId xmlns:a16="http://schemas.microsoft.com/office/drawing/2014/main" id="{991B28FB-2AD9-4858-88B6-16E8F1522AA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9"/>
                      <a:stretch>
                        <a:fillRect/>
                      </a:stretch>
                    </p:blipFill>
                    <p:spPr>
                      <a:xfrm>
                        <a:off x="3542144" y="253019"/>
                        <a:ext cx="8107363" cy="742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" name="物件 51">
            <a:extLst>
              <a:ext uri="{FF2B5EF4-FFF2-40B4-BE49-F238E27FC236}">
                <a16:creationId xmlns:a16="http://schemas.microsoft.com/office/drawing/2014/main" id="{0735C957-7410-4083-A68A-D7DD1A4C807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1629873"/>
              </p:ext>
            </p:extLst>
          </p:nvPr>
        </p:nvGraphicFramePr>
        <p:xfrm>
          <a:off x="6721475" y="6092825"/>
          <a:ext cx="2314575" cy="285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51" name="Equation" r:id="rId40" imgW="1549080" imgH="190440" progId="Equation.DSMT4">
                  <p:embed/>
                </p:oleObj>
              </mc:Choice>
              <mc:Fallback>
                <p:oleObj name="Equation" r:id="rId40" imgW="1549080" imgH="190440" progId="Equation.DSMT4">
                  <p:embed/>
                  <p:pic>
                    <p:nvPicPr>
                      <p:cNvPr id="55" name="物件 54">
                        <a:extLst>
                          <a:ext uri="{FF2B5EF4-FFF2-40B4-BE49-F238E27FC236}">
                            <a16:creationId xmlns:a16="http://schemas.microsoft.com/office/drawing/2014/main" id="{A9F1A9F3-A899-4065-9366-CDEA5E5A8CA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1"/>
                      <a:stretch>
                        <a:fillRect/>
                      </a:stretch>
                    </p:blipFill>
                    <p:spPr>
                      <a:xfrm>
                        <a:off x="6721475" y="6092825"/>
                        <a:ext cx="2314575" cy="285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" name="內容版面配置區 3">
            <a:extLst>
              <a:ext uri="{FF2B5EF4-FFF2-40B4-BE49-F238E27FC236}">
                <a16:creationId xmlns:a16="http://schemas.microsoft.com/office/drawing/2014/main" id="{0CE8E470-5301-44F2-9555-1A7A3B990F0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14583852"/>
              </p:ext>
            </p:extLst>
          </p:nvPr>
        </p:nvGraphicFramePr>
        <p:xfrm>
          <a:off x="6868358" y="1055940"/>
          <a:ext cx="4087813" cy="147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52" name="Equation" r:id="rId42" imgW="1688760" imgH="799920" progId="Equation.DSMT4">
                  <p:embed/>
                </p:oleObj>
              </mc:Choice>
              <mc:Fallback>
                <p:oleObj name="Equation" r:id="rId42" imgW="1688760" imgH="799920" progId="Equation.DSMT4">
                  <p:embed/>
                  <p:pic>
                    <p:nvPicPr>
                      <p:cNvPr id="31" name="內容版面配置區 3">
                        <a:extLst>
                          <a:ext uri="{FF2B5EF4-FFF2-40B4-BE49-F238E27FC236}">
                            <a16:creationId xmlns:a16="http://schemas.microsoft.com/office/drawing/2014/main" id="{2919AD0F-D5AD-4A74-BEC0-B1D32BF38BA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3"/>
                      <a:stretch>
                        <a:fillRect/>
                      </a:stretch>
                    </p:blipFill>
                    <p:spPr>
                      <a:xfrm>
                        <a:off x="6868358" y="1055940"/>
                        <a:ext cx="4087813" cy="1473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6" name="內容版面配置區 3">
            <a:extLst>
              <a:ext uri="{FF2B5EF4-FFF2-40B4-BE49-F238E27FC236}">
                <a16:creationId xmlns:a16="http://schemas.microsoft.com/office/drawing/2014/main" id="{DCBF9816-6A20-491A-8645-BB86E4A4D63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7341683"/>
              </p:ext>
            </p:extLst>
          </p:nvPr>
        </p:nvGraphicFramePr>
        <p:xfrm>
          <a:off x="6856752" y="4856504"/>
          <a:ext cx="2643187" cy="490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53" name="Equation" r:id="rId44" imgW="1091880" imgH="266400" progId="Equation.DSMT4">
                  <p:embed/>
                </p:oleObj>
              </mc:Choice>
              <mc:Fallback>
                <p:oleObj name="Equation" r:id="rId44" imgW="1091880" imgH="266400" progId="Equation.DSMT4">
                  <p:embed/>
                  <p:pic>
                    <p:nvPicPr>
                      <p:cNvPr id="31" name="內容版面配置區 3">
                        <a:extLst>
                          <a:ext uri="{FF2B5EF4-FFF2-40B4-BE49-F238E27FC236}">
                            <a16:creationId xmlns:a16="http://schemas.microsoft.com/office/drawing/2014/main" id="{2919AD0F-D5AD-4A74-BEC0-B1D32BF38BA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5"/>
                      <a:stretch>
                        <a:fillRect/>
                      </a:stretch>
                    </p:blipFill>
                    <p:spPr>
                      <a:xfrm>
                        <a:off x="6856752" y="4856504"/>
                        <a:ext cx="2643187" cy="4905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F1D51568-44A0-40D3-A0B5-77BB44681D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B35AC-163E-4FCE-9270-25EF2B741BA4}" type="slidenum">
              <a:rPr lang="zh-TW" altLang="en-US" smtClean="0"/>
              <a:t>17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635390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4" grpId="0" animBg="1"/>
      <p:bldP spid="4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內容版面配置區 3">
            <a:extLst>
              <a:ext uri="{FF2B5EF4-FFF2-40B4-BE49-F238E27FC236}">
                <a16:creationId xmlns:a16="http://schemas.microsoft.com/office/drawing/2014/main" id="{17D66D8B-6743-440E-BE02-3FB2CD8F9F5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36676550"/>
              </p:ext>
            </p:extLst>
          </p:nvPr>
        </p:nvGraphicFramePr>
        <p:xfrm>
          <a:off x="2243931" y="1271587"/>
          <a:ext cx="7704138" cy="2157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07" name="Equation" r:id="rId3" imgW="1447560" imgH="406080" progId="Equation.DSMT4">
                  <p:embed/>
                </p:oleObj>
              </mc:Choice>
              <mc:Fallback>
                <p:oleObj name="Equation" r:id="rId3" imgW="1447560" imgH="406080" progId="Equation.DSMT4">
                  <p:embed/>
                  <p:pic>
                    <p:nvPicPr>
                      <p:cNvPr id="4" name="內容版面配置區 3">
                        <a:extLst>
                          <a:ext uri="{FF2B5EF4-FFF2-40B4-BE49-F238E27FC236}">
                            <a16:creationId xmlns:a16="http://schemas.microsoft.com/office/drawing/2014/main" id="{ADD659F9-48FF-47B8-9154-47443019F1B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243931" y="1271587"/>
                        <a:ext cx="7704138" cy="21574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D2E80624-0F22-4D88-8C60-3190266637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B35AC-163E-4FCE-9270-25EF2B741BA4}" type="slidenum">
              <a:rPr lang="zh-TW" altLang="en-US" smtClean="0"/>
              <a:t>18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315023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內容版面配置區 3">
            <a:extLst>
              <a:ext uri="{FF2B5EF4-FFF2-40B4-BE49-F238E27FC236}">
                <a16:creationId xmlns:a16="http://schemas.microsoft.com/office/drawing/2014/main" id="{6437C87E-1CAB-4C13-8F68-E12C5250C5C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43952528"/>
              </p:ext>
            </p:extLst>
          </p:nvPr>
        </p:nvGraphicFramePr>
        <p:xfrm>
          <a:off x="659822" y="448974"/>
          <a:ext cx="8715375" cy="958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198" name="Equation" r:id="rId3" imgW="1841400" imgH="203040" progId="Equation.DSMT4">
                  <p:embed/>
                </p:oleObj>
              </mc:Choice>
              <mc:Fallback>
                <p:oleObj name="Equation" r:id="rId3" imgW="1841400" imgH="203040" progId="Equation.DSMT4">
                  <p:embed/>
                  <p:pic>
                    <p:nvPicPr>
                      <p:cNvPr id="5" name="內容版面配置區 3">
                        <a:extLst>
                          <a:ext uri="{FF2B5EF4-FFF2-40B4-BE49-F238E27FC236}">
                            <a16:creationId xmlns:a16="http://schemas.microsoft.com/office/drawing/2014/main" id="{991B28FB-2AD9-4858-88B6-16E8F1522AA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59822" y="448974"/>
                        <a:ext cx="8715375" cy="9588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5" name="群組 14">
            <a:extLst>
              <a:ext uri="{FF2B5EF4-FFF2-40B4-BE49-F238E27FC236}">
                <a16:creationId xmlns:a16="http://schemas.microsoft.com/office/drawing/2014/main" id="{6D28B197-9199-4601-B6C5-11623C80B27F}"/>
              </a:ext>
            </a:extLst>
          </p:cNvPr>
          <p:cNvGrpSpPr/>
          <p:nvPr/>
        </p:nvGrpSpPr>
        <p:grpSpPr>
          <a:xfrm>
            <a:off x="922172" y="1613248"/>
            <a:ext cx="3278897" cy="1440874"/>
            <a:chOff x="1542479" y="1293091"/>
            <a:chExt cx="3278897" cy="1440874"/>
          </a:xfrm>
        </p:grpSpPr>
        <p:cxnSp>
          <p:nvCxnSpPr>
            <p:cNvPr id="6" name="直線單箭頭接點 5">
              <a:extLst>
                <a:ext uri="{FF2B5EF4-FFF2-40B4-BE49-F238E27FC236}">
                  <a16:creationId xmlns:a16="http://schemas.microsoft.com/office/drawing/2014/main" id="{FAA3AB5B-FB02-4214-B189-5CEAF177160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084946" y="1293091"/>
              <a:ext cx="0" cy="1440874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線單箭頭接點 6">
              <a:extLst>
                <a:ext uri="{FF2B5EF4-FFF2-40B4-BE49-F238E27FC236}">
                  <a16:creationId xmlns:a16="http://schemas.microsoft.com/office/drawing/2014/main" id="{6707916C-D2B0-47C7-A96A-19396BA4A30A}"/>
                </a:ext>
              </a:extLst>
            </p:cNvPr>
            <p:cNvCxnSpPr>
              <a:cxnSpLocks/>
            </p:cNvCxnSpPr>
            <p:nvPr/>
          </p:nvCxnSpPr>
          <p:spPr>
            <a:xfrm>
              <a:off x="2214419" y="2489201"/>
              <a:ext cx="1741054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弧形 10">
              <a:extLst>
                <a:ext uri="{FF2B5EF4-FFF2-40B4-BE49-F238E27FC236}">
                  <a16:creationId xmlns:a16="http://schemas.microsoft.com/office/drawing/2014/main" id="{B7DE1E95-7046-4EF6-81B8-0A6293EBB765}"/>
                </a:ext>
              </a:extLst>
            </p:cNvPr>
            <p:cNvSpPr/>
            <p:nvPr/>
          </p:nvSpPr>
          <p:spPr>
            <a:xfrm rot="16200000">
              <a:off x="3394361" y="1195876"/>
              <a:ext cx="1117600" cy="1736431"/>
            </a:xfrm>
            <a:prstGeom prst="arc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2" name="弧形 11">
              <a:extLst>
                <a:ext uri="{FF2B5EF4-FFF2-40B4-BE49-F238E27FC236}">
                  <a16:creationId xmlns:a16="http://schemas.microsoft.com/office/drawing/2014/main" id="{E541C524-B3E3-4DD3-A3EC-E4C567837834}"/>
                </a:ext>
              </a:extLst>
            </p:cNvPr>
            <p:cNvSpPr/>
            <p:nvPr/>
          </p:nvSpPr>
          <p:spPr>
            <a:xfrm rot="5400000">
              <a:off x="1754913" y="1159167"/>
              <a:ext cx="1117600" cy="1542467"/>
            </a:xfrm>
            <a:prstGeom prst="arc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  <p:cxnSp>
        <p:nvCxnSpPr>
          <p:cNvPr id="20" name="直線接點 19">
            <a:extLst>
              <a:ext uri="{FF2B5EF4-FFF2-40B4-BE49-F238E27FC236}">
                <a16:creationId xmlns:a16="http://schemas.microsoft.com/office/drawing/2014/main" id="{442A6159-F4DD-4CF6-A6E7-B6BECB148B4D}"/>
              </a:ext>
            </a:extLst>
          </p:cNvPr>
          <p:cNvCxnSpPr>
            <a:cxnSpLocks/>
          </p:cNvCxnSpPr>
          <p:nvPr/>
        </p:nvCxnSpPr>
        <p:spPr>
          <a:xfrm>
            <a:off x="3217691" y="1825448"/>
            <a:ext cx="369454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接點 20">
            <a:extLst>
              <a:ext uri="{FF2B5EF4-FFF2-40B4-BE49-F238E27FC236}">
                <a16:creationId xmlns:a16="http://schemas.microsoft.com/office/drawing/2014/main" id="{48A0344C-46FE-40EC-BF61-8D1B1B8268E4}"/>
              </a:ext>
            </a:extLst>
          </p:cNvPr>
          <p:cNvCxnSpPr/>
          <p:nvPr/>
        </p:nvCxnSpPr>
        <p:spPr>
          <a:xfrm>
            <a:off x="1388891" y="2809358"/>
            <a:ext cx="6096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接點 22">
            <a:extLst>
              <a:ext uri="{FF2B5EF4-FFF2-40B4-BE49-F238E27FC236}">
                <a16:creationId xmlns:a16="http://schemas.microsoft.com/office/drawing/2014/main" id="{D2344D99-73DD-42EC-8CB6-E365722F1C7F}"/>
              </a:ext>
            </a:extLst>
          </p:cNvPr>
          <p:cNvCxnSpPr>
            <a:cxnSpLocks/>
          </p:cNvCxnSpPr>
          <p:nvPr/>
        </p:nvCxnSpPr>
        <p:spPr>
          <a:xfrm flipV="1">
            <a:off x="2327393" y="2073118"/>
            <a:ext cx="274488" cy="524039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直角三角形 37">
            <a:extLst>
              <a:ext uri="{FF2B5EF4-FFF2-40B4-BE49-F238E27FC236}">
                <a16:creationId xmlns:a16="http://schemas.microsoft.com/office/drawing/2014/main" id="{96C0C17D-F0D3-40D0-BA0D-39723D656F86}"/>
              </a:ext>
            </a:extLst>
          </p:cNvPr>
          <p:cNvSpPr/>
          <p:nvPr/>
        </p:nvSpPr>
        <p:spPr>
          <a:xfrm rot="16200000">
            <a:off x="2677446" y="1802128"/>
            <a:ext cx="253547" cy="300185"/>
          </a:xfrm>
          <a:prstGeom prst="rtTriangl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40" name="直線單箭頭接點 39">
            <a:extLst>
              <a:ext uri="{FF2B5EF4-FFF2-40B4-BE49-F238E27FC236}">
                <a16:creationId xmlns:a16="http://schemas.microsoft.com/office/drawing/2014/main" id="{1C7E06D1-8C65-4541-B9CA-F91692BC0D53}"/>
              </a:ext>
            </a:extLst>
          </p:cNvPr>
          <p:cNvCxnSpPr>
            <a:cxnSpLocks/>
          </p:cNvCxnSpPr>
          <p:nvPr/>
        </p:nvCxnSpPr>
        <p:spPr>
          <a:xfrm>
            <a:off x="2702619" y="2139722"/>
            <a:ext cx="203200" cy="0"/>
          </a:xfrm>
          <a:prstGeom prst="straightConnector1">
            <a:avLst/>
          </a:prstGeom>
          <a:ln w="254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單箭頭接點 41">
            <a:extLst>
              <a:ext uri="{FF2B5EF4-FFF2-40B4-BE49-F238E27FC236}">
                <a16:creationId xmlns:a16="http://schemas.microsoft.com/office/drawing/2014/main" id="{F52FED0C-B999-4BCC-9CA0-15745E8F5C59}"/>
              </a:ext>
            </a:extLst>
          </p:cNvPr>
          <p:cNvCxnSpPr>
            <a:cxnSpLocks/>
          </p:cNvCxnSpPr>
          <p:nvPr/>
        </p:nvCxnSpPr>
        <p:spPr>
          <a:xfrm flipV="1">
            <a:off x="3030510" y="1846109"/>
            <a:ext cx="0" cy="227009"/>
          </a:xfrm>
          <a:prstGeom prst="straightConnector1">
            <a:avLst/>
          </a:prstGeom>
          <a:ln w="254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9" name="物件 48">
            <a:extLst>
              <a:ext uri="{FF2B5EF4-FFF2-40B4-BE49-F238E27FC236}">
                <a16:creationId xmlns:a16="http://schemas.microsoft.com/office/drawing/2014/main" id="{7C84C9AE-3DCD-4AAF-991F-609BD76B76A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2155630"/>
              </p:ext>
            </p:extLst>
          </p:nvPr>
        </p:nvGraphicFramePr>
        <p:xfrm>
          <a:off x="2352321" y="1357912"/>
          <a:ext cx="249560" cy="2768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199" name="Equation" r:id="rId5" imgW="126720" imgH="139680" progId="Equation.DSMT4">
                  <p:embed/>
                </p:oleObj>
              </mc:Choice>
              <mc:Fallback>
                <p:oleObj name="Equation" r:id="rId5" imgW="126720" imgH="139680" progId="Equation.DSMT4">
                  <p:embed/>
                  <p:pic>
                    <p:nvPicPr>
                      <p:cNvPr id="65" name="物件 64">
                        <a:extLst>
                          <a:ext uri="{FF2B5EF4-FFF2-40B4-BE49-F238E27FC236}">
                            <a16:creationId xmlns:a16="http://schemas.microsoft.com/office/drawing/2014/main" id="{B7F986C5-BA8C-4755-A2C8-6FA3179E70E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352321" y="1357912"/>
                        <a:ext cx="249560" cy="27685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" name="物件 49">
            <a:extLst>
              <a:ext uri="{FF2B5EF4-FFF2-40B4-BE49-F238E27FC236}">
                <a16:creationId xmlns:a16="http://schemas.microsoft.com/office/drawing/2014/main" id="{00841C66-D2CB-452B-A89C-7E8BCADBD7F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08768906"/>
              </p:ext>
            </p:extLst>
          </p:nvPr>
        </p:nvGraphicFramePr>
        <p:xfrm>
          <a:off x="3350031" y="2670812"/>
          <a:ext cx="249237" cy="25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200" name="Equation" r:id="rId7" imgW="126720" imgH="126720" progId="Equation.DSMT4">
                  <p:embed/>
                </p:oleObj>
              </mc:Choice>
              <mc:Fallback>
                <p:oleObj name="Equation" r:id="rId7" imgW="126720" imgH="126720" progId="Equation.DSMT4">
                  <p:embed/>
                  <p:pic>
                    <p:nvPicPr>
                      <p:cNvPr id="49" name="物件 48">
                        <a:extLst>
                          <a:ext uri="{FF2B5EF4-FFF2-40B4-BE49-F238E27FC236}">
                            <a16:creationId xmlns:a16="http://schemas.microsoft.com/office/drawing/2014/main" id="{7C84C9AE-3DCD-4AAF-991F-609BD76B76A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350031" y="2670812"/>
                        <a:ext cx="249237" cy="254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" name="物件 50">
            <a:extLst>
              <a:ext uri="{FF2B5EF4-FFF2-40B4-BE49-F238E27FC236}">
                <a16:creationId xmlns:a16="http://schemas.microsoft.com/office/drawing/2014/main" id="{E0B40D24-DCAE-4D96-8209-64D910C3842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42110667"/>
              </p:ext>
            </p:extLst>
          </p:nvPr>
        </p:nvGraphicFramePr>
        <p:xfrm>
          <a:off x="4427890" y="1547584"/>
          <a:ext cx="2244725" cy="1184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201" name="Equation" r:id="rId9" imgW="914400" imgH="482400" progId="Equation.DSMT4">
                  <p:embed/>
                </p:oleObj>
              </mc:Choice>
              <mc:Fallback>
                <p:oleObj name="Equation" r:id="rId9" imgW="914400" imgH="482400" progId="Equation.DSMT4">
                  <p:embed/>
                  <p:pic>
                    <p:nvPicPr>
                      <p:cNvPr id="54" name="物件 53">
                        <a:extLst>
                          <a:ext uri="{FF2B5EF4-FFF2-40B4-BE49-F238E27FC236}">
                            <a16:creationId xmlns:a16="http://schemas.microsoft.com/office/drawing/2014/main" id="{AD5CE443-57F3-4F92-8067-1327295C759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427890" y="1547584"/>
                        <a:ext cx="2244725" cy="11842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6" name="物件 55">
            <a:extLst>
              <a:ext uri="{FF2B5EF4-FFF2-40B4-BE49-F238E27FC236}">
                <a16:creationId xmlns:a16="http://schemas.microsoft.com/office/drawing/2014/main" id="{13793CF4-CEE5-47AA-9ACC-73AA503FB64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12577985"/>
              </p:ext>
            </p:extLst>
          </p:nvPr>
        </p:nvGraphicFramePr>
        <p:xfrm>
          <a:off x="1230515" y="3401494"/>
          <a:ext cx="4549575" cy="28211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202" name="Equation" r:id="rId11" imgW="2171520" imgH="1346040" progId="Equation.DSMT4">
                  <p:embed/>
                </p:oleObj>
              </mc:Choice>
              <mc:Fallback>
                <p:oleObj name="Equation" r:id="rId11" imgW="2171520" imgH="1346040" progId="Equation.DSMT4">
                  <p:embed/>
                  <p:pic>
                    <p:nvPicPr>
                      <p:cNvPr id="54" name="物件 53">
                        <a:extLst>
                          <a:ext uri="{FF2B5EF4-FFF2-40B4-BE49-F238E27FC236}">
                            <a16:creationId xmlns:a16="http://schemas.microsoft.com/office/drawing/2014/main" id="{AD5CE443-57F3-4F92-8067-1327295C759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1230515" y="3401494"/>
                        <a:ext cx="4549575" cy="282118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" name="矩形 56">
            <a:extLst>
              <a:ext uri="{FF2B5EF4-FFF2-40B4-BE49-F238E27FC236}">
                <a16:creationId xmlns:a16="http://schemas.microsoft.com/office/drawing/2014/main" id="{ED765367-D4ED-4627-B2B3-BE172AE43E12}"/>
              </a:ext>
            </a:extLst>
          </p:cNvPr>
          <p:cNvSpPr/>
          <p:nvPr/>
        </p:nvSpPr>
        <p:spPr>
          <a:xfrm>
            <a:off x="2112871" y="5761870"/>
            <a:ext cx="797346" cy="460801"/>
          </a:xfrm>
          <a:prstGeom prst="rect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8" name="矩形 57">
            <a:extLst>
              <a:ext uri="{FF2B5EF4-FFF2-40B4-BE49-F238E27FC236}">
                <a16:creationId xmlns:a16="http://schemas.microsoft.com/office/drawing/2014/main" id="{8E62E044-9BC3-4426-B0F7-A6540CAED231}"/>
              </a:ext>
            </a:extLst>
          </p:cNvPr>
          <p:cNvSpPr/>
          <p:nvPr/>
        </p:nvSpPr>
        <p:spPr>
          <a:xfrm>
            <a:off x="1121983" y="3606918"/>
            <a:ext cx="797346" cy="460801"/>
          </a:xfrm>
          <a:prstGeom prst="rect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9" name="矩形 58">
            <a:extLst>
              <a:ext uri="{FF2B5EF4-FFF2-40B4-BE49-F238E27FC236}">
                <a16:creationId xmlns:a16="http://schemas.microsoft.com/office/drawing/2014/main" id="{6556460C-ACE2-43FB-B44A-169EA50D6879}"/>
              </a:ext>
            </a:extLst>
          </p:cNvPr>
          <p:cNvSpPr/>
          <p:nvPr/>
        </p:nvSpPr>
        <p:spPr>
          <a:xfrm>
            <a:off x="2202069" y="3438477"/>
            <a:ext cx="1012093" cy="780920"/>
          </a:xfrm>
          <a:prstGeom prst="rect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62" name="直線接點 61">
            <a:extLst>
              <a:ext uri="{FF2B5EF4-FFF2-40B4-BE49-F238E27FC236}">
                <a16:creationId xmlns:a16="http://schemas.microsoft.com/office/drawing/2014/main" id="{D9E88426-FEBE-4D87-B4E9-E1A3884D7A50}"/>
              </a:ext>
            </a:extLst>
          </p:cNvPr>
          <p:cNvCxnSpPr>
            <a:cxnSpLocks/>
          </p:cNvCxnSpPr>
          <p:nvPr/>
        </p:nvCxnSpPr>
        <p:spPr>
          <a:xfrm>
            <a:off x="4393814" y="5326084"/>
            <a:ext cx="0" cy="1017677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4" name="物件 63">
            <a:extLst>
              <a:ext uri="{FF2B5EF4-FFF2-40B4-BE49-F238E27FC236}">
                <a16:creationId xmlns:a16="http://schemas.microsoft.com/office/drawing/2014/main" id="{63A0C539-8D60-43D0-B96B-F0ED549BCFC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49889514"/>
              </p:ext>
            </p:extLst>
          </p:nvPr>
        </p:nvGraphicFramePr>
        <p:xfrm>
          <a:off x="4569159" y="5601559"/>
          <a:ext cx="2012950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203" name="Equation" r:id="rId13" imgW="876240" imgH="203040" progId="Equation.DSMT4">
                  <p:embed/>
                </p:oleObj>
              </mc:Choice>
              <mc:Fallback>
                <p:oleObj name="Equation" r:id="rId13" imgW="876240" imgH="203040" progId="Equation.DSMT4">
                  <p:embed/>
                  <p:pic>
                    <p:nvPicPr>
                      <p:cNvPr id="54" name="物件 53">
                        <a:extLst>
                          <a:ext uri="{FF2B5EF4-FFF2-40B4-BE49-F238E27FC236}">
                            <a16:creationId xmlns:a16="http://schemas.microsoft.com/office/drawing/2014/main" id="{AD5CE443-57F3-4F92-8067-1327295C759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4569159" y="5601559"/>
                        <a:ext cx="2012950" cy="4667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5" name="物件 64">
            <a:extLst>
              <a:ext uri="{FF2B5EF4-FFF2-40B4-BE49-F238E27FC236}">
                <a16:creationId xmlns:a16="http://schemas.microsoft.com/office/drawing/2014/main" id="{4136F58E-3607-4E7B-B134-67604793FF9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23484660"/>
              </p:ext>
            </p:extLst>
          </p:nvPr>
        </p:nvGraphicFramePr>
        <p:xfrm>
          <a:off x="7353443" y="3726223"/>
          <a:ext cx="2770187" cy="1055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204" name="Equation" r:id="rId15" imgW="1600200" imgH="609480" progId="Equation.DSMT4">
                  <p:embed/>
                </p:oleObj>
              </mc:Choice>
              <mc:Fallback>
                <p:oleObj name="Equation" r:id="rId15" imgW="1600200" imgH="609480" progId="Equation.DSMT4">
                  <p:embed/>
                  <p:pic>
                    <p:nvPicPr>
                      <p:cNvPr id="56" name="物件 55">
                        <a:extLst>
                          <a:ext uri="{FF2B5EF4-FFF2-40B4-BE49-F238E27FC236}">
                            <a16:creationId xmlns:a16="http://schemas.microsoft.com/office/drawing/2014/main" id="{13793CF4-CEE5-47AA-9ACC-73AA503FB64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7353443" y="3726223"/>
                        <a:ext cx="2770187" cy="10556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物件 30">
            <a:extLst>
              <a:ext uri="{FF2B5EF4-FFF2-40B4-BE49-F238E27FC236}">
                <a16:creationId xmlns:a16="http://schemas.microsoft.com/office/drawing/2014/main" id="{F035428F-86C1-4609-8DAA-463ACD70149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0964937"/>
              </p:ext>
            </p:extLst>
          </p:nvPr>
        </p:nvGraphicFramePr>
        <p:xfrm>
          <a:off x="7353941" y="1633891"/>
          <a:ext cx="2373313" cy="1935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205" name="Equation" r:id="rId17" imgW="1371600" imgH="1117440" progId="Equation.DSMT4">
                  <p:embed/>
                </p:oleObj>
              </mc:Choice>
              <mc:Fallback>
                <p:oleObj name="Equation" r:id="rId17" imgW="1371600" imgH="1117440" progId="Equation.DSMT4">
                  <p:embed/>
                  <p:pic>
                    <p:nvPicPr>
                      <p:cNvPr id="65" name="物件 64">
                        <a:extLst>
                          <a:ext uri="{FF2B5EF4-FFF2-40B4-BE49-F238E27FC236}">
                            <a16:creationId xmlns:a16="http://schemas.microsoft.com/office/drawing/2014/main" id="{4136F58E-3607-4E7B-B134-67604793FF9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7353941" y="1633891"/>
                        <a:ext cx="2373313" cy="19351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物件 31">
            <a:extLst>
              <a:ext uri="{FF2B5EF4-FFF2-40B4-BE49-F238E27FC236}">
                <a16:creationId xmlns:a16="http://schemas.microsoft.com/office/drawing/2014/main" id="{87AD15FF-D223-4909-B229-D80F185FBF0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10750914"/>
              </p:ext>
            </p:extLst>
          </p:nvPr>
        </p:nvGraphicFramePr>
        <p:xfrm>
          <a:off x="7353443" y="4688600"/>
          <a:ext cx="2989263" cy="1408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206" name="Equation" r:id="rId19" imgW="1726920" imgH="812520" progId="Equation.DSMT4">
                  <p:embed/>
                </p:oleObj>
              </mc:Choice>
              <mc:Fallback>
                <p:oleObj name="Equation" r:id="rId19" imgW="1726920" imgH="812520" progId="Equation.DSMT4">
                  <p:embed/>
                  <p:pic>
                    <p:nvPicPr>
                      <p:cNvPr id="65" name="物件 64">
                        <a:extLst>
                          <a:ext uri="{FF2B5EF4-FFF2-40B4-BE49-F238E27FC236}">
                            <a16:creationId xmlns:a16="http://schemas.microsoft.com/office/drawing/2014/main" id="{4136F58E-3607-4E7B-B134-67604793FF9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7353443" y="4688600"/>
                        <a:ext cx="2989263" cy="14081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99D480AA-45CE-4CF5-A4E9-89A43BECB2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B35AC-163E-4FCE-9270-25EF2B741BA4}" type="slidenum">
              <a:rPr lang="zh-TW" altLang="en-US" smtClean="0"/>
              <a:t>19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012835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animBg="1"/>
      <p:bldP spid="58" grpId="0" animBg="1"/>
      <p:bldP spid="5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內容版面配置區 3">
            <a:extLst>
              <a:ext uri="{FF2B5EF4-FFF2-40B4-BE49-F238E27FC236}">
                <a16:creationId xmlns:a16="http://schemas.microsoft.com/office/drawing/2014/main" id="{4D31C1F5-87B8-4463-A213-54A7868F9CB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45625" y="2236192"/>
            <a:ext cx="5150734" cy="3246120"/>
          </a:xfrm>
          <a:prstGeom prst="rect">
            <a:avLst/>
          </a:prstGeom>
        </p:spPr>
      </p:pic>
      <p:cxnSp>
        <p:nvCxnSpPr>
          <p:cNvPr id="6" name="直線單箭頭接點 5">
            <a:extLst>
              <a:ext uri="{FF2B5EF4-FFF2-40B4-BE49-F238E27FC236}">
                <a16:creationId xmlns:a16="http://schemas.microsoft.com/office/drawing/2014/main" id="{46E3FE77-1022-4309-9FC6-337B193D4A65}"/>
              </a:ext>
            </a:extLst>
          </p:cNvPr>
          <p:cNvCxnSpPr>
            <a:cxnSpLocks/>
          </p:cNvCxnSpPr>
          <p:nvPr/>
        </p:nvCxnSpPr>
        <p:spPr>
          <a:xfrm flipV="1">
            <a:off x="572654" y="3360117"/>
            <a:ext cx="343831" cy="466749"/>
          </a:xfrm>
          <a:prstGeom prst="straightConnector1">
            <a:avLst/>
          </a:prstGeom>
          <a:ln w="254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單箭頭接點 7">
            <a:extLst>
              <a:ext uri="{FF2B5EF4-FFF2-40B4-BE49-F238E27FC236}">
                <a16:creationId xmlns:a16="http://schemas.microsoft.com/office/drawing/2014/main" id="{A7ECB218-C750-430B-B2F4-6F7B23CD18AD}"/>
              </a:ext>
            </a:extLst>
          </p:cNvPr>
          <p:cNvCxnSpPr>
            <a:cxnSpLocks/>
          </p:cNvCxnSpPr>
          <p:nvPr/>
        </p:nvCxnSpPr>
        <p:spPr>
          <a:xfrm flipH="1" flipV="1">
            <a:off x="5250350" y="3792144"/>
            <a:ext cx="292018" cy="348795"/>
          </a:xfrm>
          <a:prstGeom prst="straightConnector1">
            <a:avLst/>
          </a:prstGeom>
          <a:ln w="254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單箭頭接點 8">
            <a:extLst>
              <a:ext uri="{FF2B5EF4-FFF2-40B4-BE49-F238E27FC236}">
                <a16:creationId xmlns:a16="http://schemas.microsoft.com/office/drawing/2014/main" id="{76E8747C-ACD7-4EF7-992F-8EE9E985A48E}"/>
              </a:ext>
            </a:extLst>
          </p:cNvPr>
          <p:cNvCxnSpPr>
            <a:cxnSpLocks/>
          </p:cNvCxnSpPr>
          <p:nvPr/>
        </p:nvCxnSpPr>
        <p:spPr>
          <a:xfrm>
            <a:off x="2669084" y="3895749"/>
            <a:ext cx="0" cy="597294"/>
          </a:xfrm>
          <a:prstGeom prst="straightConnector1">
            <a:avLst/>
          </a:prstGeom>
          <a:ln w="254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單箭頭接點 10">
            <a:extLst>
              <a:ext uri="{FF2B5EF4-FFF2-40B4-BE49-F238E27FC236}">
                <a16:creationId xmlns:a16="http://schemas.microsoft.com/office/drawing/2014/main" id="{C5E3550F-4EC9-47F0-90F1-BA99A35A4A67}"/>
              </a:ext>
            </a:extLst>
          </p:cNvPr>
          <p:cNvCxnSpPr>
            <a:cxnSpLocks/>
          </p:cNvCxnSpPr>
          <p:nvPr/>
        </p:nvCxnSpPr>
        <p:spPr>
          <a:xfrm>
            <a:off x="4793449" y="4219470"/>
            <a:ext cx="0" cy="604562"/>
          </a:xfrm>
          <a:prstGeom prst="straightConnector1">
            <a:avLst/>
          </a:prstGeom>
          <a:ln w="254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4" name="內容版面配置區 3">
            <a:extLst>
              <a:ext uri="{FF2B5EF4-FFF2-40B4-BE49-F238E27FC236}">
                <a16:creationId xmlns:a16="http://schemas.microsoft.com/office/drawing/2014/main" id="{439293B6-E009-422A-9AAE-98E88315B2D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86512322"/>
              </p:ext>
            </p:extLst>
          </p:nvPr>
        </p:nvGraphicFramePr>
        <p:xfrm>
          <a:off x="838200" y="2187650"/>
          <a:ext cx="1182617" cy="7008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6" name="Equation" r:id="rId4" imgW="685800" imgH="406080" progId="Equation.DSMT4">
                  <p:embed/>
                </p:oleObj>
              </mc:Choice>
              <mc:Fallback>
                <p:oleObj name="Equation" r:id="rId4" imgW="685800" imgH="406080" progId="Equation.DSMT4">
                  <p:embed/>
                  <p:pic>
                    <p:nvPicPr>
                      <p:cNvPr id="31" name="內容版面配置區 3">
                        <a:extLst>
                          <a:ext uri="{FF2B5EF4-FFF2-40B4-BE49-F238E27FC236}">
                            <a16:creationId xmlns:a16="http://schemas.microsoft.com/office/drawing/2014/main" id="{DEBA2698-C8EC-4EDC-AC90-B4CAE8C4B30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38200" y="2187650"/>
                        <a:ext cx="1182617" cy="7008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內容版面配置區 3">
            <a:extLst>
              <a:ext uri="{FF2B5EF4-FFF2-40B4-BE49-F238E27FC236}">
                <a16:creationId xmlns:a16="http://schemas.microsoft.com/office/drawing/2014/main" id="{BEFD8CC4-3809-42E2-A476-AD847FCB978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92528128"/>
              </p:ext>
            </p:extLst>
          </p:nvPr>
        </p:nvGraphicFramePr>
        <p:xfrm>
          <a:off x="4793449" y="2211353"/>
          <a:ext cx="811845" cy="4788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7" name="Equation" r:id="rId6" imgW="342720" imgH="203040" progId="Equation.DSMT4">
                  <p:embed/>
                </p:oleObj>
              </mc:Choice>
              <mc:Fallback>
                <p:oleObj name="Equation" r:id="rId6" imgW="342720" imgH="203040" progId="Equation.DSMT4">
                  <p:embed/>
                  <p:pic>
                    <p:nvPicPr>
                      <p:cNvPr id="14" name="內容版面配置區 3">
                        <a:extLst>
                          <a:ext uri="{FF2B5EF4-FFF2-40B4-BE49-F238E27FC236}">
                            <a16:creationId xmlns:a16="http://schemas.microsoft.com/office/drawing/2014/main" id="{439293B6-E009-422A-9AAE-98E88315B2D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793449" y="2211353"/>
                        <a:ext cx="811845" cy="4788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內容版面配置區 3">
            <a:extLst>
              <a:ext uri="{FF2B5EF4-FFF2-40B4-BE49-F238E27FC236}">
                <a16:creationId xmlns:a16="http://schemas.microsoft.com/office/drawing/2014/main" id="{3F22C25E-D98D-4613-AB9F-D7A02AE74D3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26052154"/>
              </p:ext>
            </p:extLst>
          </p:nvPr>
        </p:nvGraphicFramePr>
        <p:xfrm>
          <a:off x="245625" y="5668737"/>
          <a:ext cx="2460336" cy="3775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8" name="Equation" r:id="rId8" imgW="1320480" imgH="203040" progId="Equation.DSMT4">
                  <p:embed/>
                </p:oleObj>
              </mc:Choice>
              <mc:Fallback>
                <p:oleObj name="Equation" r:id="rId8" imgW="1320480" imgH="203040" progId="Equation.DSMT4">
                  <p:embed/>
                  <p:pic>
                    <p:nvPicPr>
                      <p:cNvPr id="15" name="內容版面配置區 3">
                        <a:extLst>
                          <a:ext uri="{FF2B5EF4-FFF2-40B4-BE49-F238E27FC236}">
                            <a16:creationId xmlns:a16="http://schemas.microsoft.com/office/drawing/2014/main" id="{BEFD8CC4-3809-42E2-A476-AD847FCB978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245625" y="5668737"/>
                        <a:ext cx="2460336" cy="37755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內容版面配置區 3">
            <a:extLst>
              <a:ext uri="{FF2B5EF4-FFF2-40B4-BE49-F238E27FC236}">
                <a16:creationId xmlns:a16="http://schemas.microsoft.com/office/drawing/2014/main" id="{B81DEEAF-B70A-42EE-A990-CD215284CF3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52569371"/>
              </p:ext>
            </p:extLst>
          </p:nvPr>
        </p:nvGraphicFramePr>
        <p:xfrm>
          <a:off x="838200" y="512714"/>
          <a:ext cx="10601038" cy="780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9" name="Equation" r:id="rId10" imgW="2755800" imgH="203040" progId="Equation.DSMT4">
                  <p:embed/>
                </p:oleObj>
              </mc:Choice>
              <mc:Fallback>
                <p:oleObj name="Equation" r:id="rId10" imgW="2755800" imgH="203040" progId="Equation.DSMT4">
                  <p:embed/>
                  <p:pic>
                    <p:nvPicPr>
                      <p:cNvPr id="16" name="內容版面配置區 3">
                        <a:extLst>
                          <a:ext uri="{FF2B5EF4-FFF2-40B4-BE49-F238E27FC236}">
                            <a16:creationId xmlns:a16="http://schemas.microsoft.com/office/drawing/2014/main" id="{3F22C25E-D98D-4613-AB9F-D7A02AE74D3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838200" y="512714"/>
                        <a:ext cx="10601038" cy="7801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8" name="Picture 2">
            <a:extLst>
              <a:ext uri="{FF2B5EF4-FFF2-40B4-BE49-F238E27FC236}">
                <a16:creationId xmlns:a16="http://schemas.microsoft.com/office/drawing/2014/main" id="{849826AE-ED06-4021-A852-D5E3480098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3388" y="1396006"/>
            <a:ext cx="5953125" cy="545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DF381526-7F29-4A48-828B-FD17CA3E2A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B35AC-163E-4FCE-9270-25EF2B741BA4}" type="slidenum">
              <a:rPr lang="zh-TW" altLang="en-US" smtClean="0"/>
              <a:t>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539593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4">
            <a:extLst>
              <a:ext uri="{FF2B5EF4-FFF2-40B4-BE49-F238E27FC236}">
                <a16:creationId xmlns:a16="http://schemas.microsoft.com/office/drawing/2014/main" id="{04DAE552-900E-432D-A4B1-AF612706A5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5025" y="1146320"/>
            <a:ext cx="3946967" cy="3074670"/>
          </a:xfrm>
          <a:prstGeom prst="rect">
            <a:avLst/>
          </a:prstGeom>
        </p:spPr>
      </p:pic>
      <p:graphicFrame>
        <p:nvGraphicFramePr>
          <p:cNvPr id="4" name="內容版面配置區 3">
            <a:extLst>
              <a:ext uri="{FF2B5EF4-FFF2-40B4-BE49-F238E27FC236}">
                <a16:creationId xmlns:a16="http://schemas.microsoft.com/office/drawing/2014/main" id="{279BB592-FC81-4FEA-84AE-8C933BFA7C4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1987800"/>
              </p:ext>
            </p:extLst>
          </p:nvPr>
        </p:nvGraphicFramePr>
        <p:xfrm>
          <a:off x="838200" y="562841"/>
          <a:ext cx="7874000" cy="839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243" name="Equation" r:id="rId4" imgW="1663560" imgH="177480" progId="Equation.DSMT4">
                  <p:embed/>
                </p:oleObj>
              </mc:Choice>
              <mc:Fallback>
                <p:oleObj name="Equation" r:id="rId4" imgW="1663560" imgH="177480" progId="Equation.DSMT4">
                  <p:embed/>
                  <p:pic>
                    <p:nvPicPr>
                      <p:cNvPr id="4" name="內容版面配置區 3">
                        <a:extLst>
                          <a:ext uri="{FF2B5EF4-FFF2-40B4-BE49-F238E27FC236}">
                            <a16:creationId xmlns:a16="http://schemas.microsoft.com/office/drawing/2014/main" id="{6437C87E-1CAB-4C13-8F68-E12C5250C5C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38200" y="562841"/>
                        <a:ext cx="7874000" cy="8397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物件 5">
            <a:extLst>
              <a:ext uri="{FF2B5EF4-FFF2-40B4-BE49-F238E27FC236}">
                <a16:creationId xmlns:a16="http://schemas.microsoft.com/office/drawing/2014/main" id="{283793F7-1A62-46A3-B827-F48ADD82307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17675632"/>
              </p:ext>
            </p:extLst>
          </p:nvPr>
        </p:nvGraphicFramePr>
        <p:xfrm>
          <a:off x="3664671" y="2816370"/>
          <a:ext cx="223837" cy="25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244" name="Equation" r:id="rId6" imgW="114120" imgH="126720" progId="Equation.DSMT4">
                  <p:embed/>
                </p:oleObj>
              </mc:Choice>
              <mc:Fallback>
                <p:oleObj name="Equation" r:id="rId6" imgW="114120" imgH="126720" progId="Equation.DSMT4">
                  <p:embed/>
                  <p:pic>
                    <p:nvPicPr>
                      <p:cNvPr id="50" name="物件 49">
                        <a:extLst>
                          <a:ext uri="{FF2B5EF4-FFF2-40B4-BE49-F238E27FC236}">
                            <a16:creationId xmlns:a16="http://schemas.microsoft.com/office/drawing/2014/main" id="{00841C66-D2CB-452B-A89C-7E8BCADBD7F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664671" y="2816370"/>
                        <a:ext cx="223837" cy="254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8" name="直線單箭頭接點 7">
            <a:extLst>
              <a:ext uri="{FF2B5EF4-FFF2-40B4-BE49-F238E27FC236}">
                <a16:creationId xmlns:a16="http://schemas.microsoft.com/office/drawing/2014/main" id="{ABA56E4A-E271-42AF-98C5-3697F7C3112A}"/>
              </a:ext>
            </a:extLst>
          </p:cNvPr>
          <p:cNvCxnSpPr>
            <a:cxnSpLocks/>
          </p:cNvCxnSpPr>
          <p:nvPr/>
        </p:nvCxnSpPr>
        <p:spPr>
          <a:xfrm flipH="1" flipV="1">
            <a:off x="3888507" y="3022673"/>
            <a:ext cx="184728" cy="280121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單箭頭接點 8">
            <a:extLst>
              <a:ext uri="{FF2B5EF4-FFF2-40B4-BE49-F238E27FC236}">
                <a16:creationId xmlns:a16="http://schemas.microsoft.com/office/drawing/2014/main" id="{C1A22ADD-4335-4F9A-AC3A-DDEC82636687}"/>
              </a:ext>
            </a:extLst>
          </p:cNvPr>
          <p:cNvCxnSpPr>
            <a:cxnSpLocks/>
          </p:cNvCxnSpPr>
          <p:nvPr/>
        </p:nvCxnSpPr>
        <p:spPr>
          <a:xfrm flipV="1">
            <a:off x="5281283" y="2951488"/>
            <a:ext cx="0" cy="42249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單箭頭接點 11">
            <a:extLst>
              <a:ext uri="{FF2B5EF4-FFF2-40B4-BE49-F238E27FC236}">
                <a16:creationId xmlns:a16="http://schemas.microsoft.com/office/drawing/2014/main" id="{C7CC2006-004D-4720-9B7C-2AE3FAACC393}"/>
              </a:ext>
            </a:extLst>
          </p:cNvPr>
          <p:cNvCxnSpPr>
            <a:cxnSpLocks/>
          </p:cNvCxnSpPr>
          <p:nvPr/>
        </p:nvCxnSpPr>
        <p:spPr>
          <a:xfrm>
            <a:off x="2284082" y="2309487"/>
            <a:ext cx="0" cy="506883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接點 15">
            <a:extLst>
              <a:ext uri="{FF2B5EF4-FFF2-40B4-BE49-F238E27FC236}">
                <a16:creationId xmlns:a16="http://schemas.microsoft.com/office/drawing/2014/main" id="{53B4EE94-464A-4A85-9605-62B8F3EC9E4E}"/>
              </a:ext>
            </a:extLst>
          </p:cNvPr>
          <p:cNvCxnSpPr/>
          <p:nvPr/>
        </p:nvCxnSpPr>
        <p:spPr>
          <a:xfrm>
            <a:off x="3618489" y="1671782"/>
            <a:ext cx="316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接點 16">
            <a:extLst>
              <a:ext uri="{FF2B5EF4-FFF2-40B4-BE49-F238E27FC236}">
                <a16:creationId xmlns:a16="http://schemas.microsoft.com/office/drawing/2014/main" id="{E51B1A5A-8BAA-4B53-B150-5A6270BC9644}"/>
              </a:ext>
            </a:extLst>
          </p:cNvPr>
          <p:cNvCxnSpPr/>
          <p:nvPr/>
        </p:nvCxnSpPr>
        <p:spPr>
          <a:xfrm>
            <a:off x="3618489" y="3828473"/>
            <a:ext cx="316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8" name="物件 17">
            <a:extLst>
              <a:ext uri="{FF2B5EF4-FFF2-40B4-BE49-F238E27FC236}">
                <a16:creationId xmlns:a16="http://schemas.microsoft.com/office/drawing/2014/main" id="{06E80C2B-54AC-4C81-81A9-F4CEAD5A8C2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8202147"/>
              </p:ext>
            </p:extLst>
          </p:nvPr>
        </p:nvGraphicFramePr>
        <p:xfrm>
          <a:off x="3980871" y="3663373"/>
          <a:ext cx="398463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245" name="Equation" r:id="rId8" imgW="203040" imgH="164880" progId="Equation.DSMT4">
                  <p:embed/>
                </p:oleObj>
              </mc:Choice>
              <mc:Fallback>
                <p:oleObj name="Equation" r:id="rId8" imgW="203040" imgH="164880" progId="Equation.DSMT4">
                  <p:embed/>
                  <p:pic>
                    <p:nvPicPr>
                      <p:cNvPr id="6" name="物件 5">
                        <a:extLst>
                          <a:ext uri="{FF2B5EF4-FFF2-40B4-BE49-F238E27FC236}">
                            <a16:creationId xmlns:a16="http://schemas.microsoft.com/office/drawing/2014/main" id="{283793F7-1A62-46A3-B827-F48ADD82307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3980871" y="3663373"/>
                        <a:ext cx="398463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物件 18">
            <a:extLst>
              <a:ext uri="{FF2B5EF4-FFF2-40B4-BE49-F238E27FC236}">
                <a16:creationId xmlns:a16="http://schemas.microsoft.com/office/drawing/2014/main" id="{BD6F6735-92D4-4D0D-A4AF-6951EBB6B2B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29883057"/>
              </p:ext>
            </p:extLst>
          </p:nvPr>
        </p:nvGraphicFramePr>
        <p:xfrm>
          <a:off x="3230563" y="1506538"/>
          <a:ext cx="225425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246" name="Equation" r:id="rId10" imgW="114120" imgH="164880" progId="Equation.DSMT4">
                  <p:embed/>
                </p:oleObj>
              </mc:Choice>
              <mc:Fallback>
                <p:oleObj name="Equation" r:id="rId10" imgW="114120" imgH="164880" progId="Equation.DSMT4">
                  <p:embed/>
                  <p:pic>
                    <p:nvPicPr>
                      <p:cNvPr id="18" name="物件 17">
                        <a:extLst>
                          <a:ext uri="{FF2B5EF4-FFF2-40B4-BE49-F238E27FC236}">
                            <a16:creationId xmlns:a16="http://schemas.microsoft.com/office/drawing/2014/main" id="{06E80C2B-54AC-4C81-81A9-F4CEAD5A8C2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3230563" y="1506538"/>
                        <a:ext cx="225425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物件 19">
            <a:extLst>
              <a:ext uri="{FF2B5EF4-FFF2-40B4-BE49-F238E27FC236}">
                <a16:creationId xmlns:a16="http://schemas.microsoft.com/office/drawing/2014/main" id="{37A2B45A-6E63-45A0-81BB-C36821CB5A4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43111737"/>
              </p:ext>
            </p:extLst>
          </p:nvPr>
        </p:nvGraphicFramePr>
        <p:xfrm>
          <a:off x="7177530" y="1378095"/>
          <a:ext cx="2100262" cy="169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247" name="Equation" r:id="rId12" imgW="914400" imgH="736560" progId="Equation.DSMT4">
                  <p:embed/>
                </p:oleObj>
              </mc:Choice>
              <mc:Fallback>
                <p:oleObj name="Equation" r:id="rId12" imgW="914400" imgH="736560" progId="Equation.DSMT4">
                  <p:embed/>
                  <p:pic>
                    <p:nvPicPr>
                      <p:cNvPr id="64" name="物件 63">
                        <a:extLst>
                          <a:ext uri="{FF2B5EF4-FFF2-40B4-BE49-F238E27FC236}">
                            <a16:creationId xmlns:a16="http://schemas.microsoft.com/office/drawing/2014/main" id="{63A0C539-8D60-43D0-B96B-F0ED549BCFC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7177530" y="1378095"/>
                        <a:ext cx="2100262" cy="16922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物件 20">
            <a:extLst>
              <a:ext uri="{FF2B5EF4-FFF2-40B4-BE49-F238E27FC236}">
                <a16:creationId xmlns:a16="http://schemas.microsoft.com/office/drawing/2014/main" id="{AF6F009A-143F-4C31-981C-984B35067B3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6913281"/>
              </p:ext>
            </p:extLst>
          </p:nvPr>
        </p:nvGraphicFramePr>
        <p:xfrm>
          <a:off x="1798347" y="4132552"/>
          <a:ext cx="4549775" cy="1543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248" name="Equation" r:id="rId14" imgW="2171520" imgH="736560" progId="Equation.DSMT4">
                  <p:embed/>
                </p:oleObj>
              </mc:Choice>
              <mc:Fallback>
                <p:oleObj name="Equation" r:id="rId14" imgW="2171520" imgH="736560" progId="Equation.DSMT4">
                  <p:embed/>
                  <p:pic>
                    <p:nvPicPr>
                      <p:cNvPr id="56" name="物件 55">
                        <a:extLst>
                          <a:ext uri="{FF2B5EF4-FFF2-40B4-BE49-F238E27FC236}">
                            <a16:creationId xmlns:a16="http://schemas.microsoft.com/office/drawing/2014/main" id="{13793CF4-CEE5-47AA-9ACC-73AA503FB64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798347" y="4132552"/>
                        <a:ext cx="4549775" cy="15430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3" name="直線接點 22">
            <a:extLst>
              <a:ext uri="{FF2B5EF4-FFF2-40B4-BE49-F238E27FC236}">
                <a16:creationId xmlns:a16="http://schemas.microsoft.com/office/drawing/2014/main" id="{24E67B71-C9D9-44B6-B280-4CFC8E03586B}"/>
              </a:ext>
            </a:extLst>
          </p:cNvPr>
          <p:cNvCxnSpPr/>
          <p:nvPr/>
        </p:nvCxnSpPr>
        <p:spPr>
          <a:xfrm>
            <a:off x="4379334" y="5571880"/>
            <a:ext cx="1291793" cy="0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接點 23">
            <a:extLst>
              <a:ext uri="{FF2B5EF4-FFF2-40B4-BE49-F238E27FC236}">
                <a16:creationId xmlns:a16="http://schemas.microsoft.com/office/drawing/2014/main" id="{DBA268C3-2CEF-4BD4-B421-B0176F0D2740}"/>
              </a:ext>
            </a:extLst>
          </p:cNvPr>
          <p:cNvCxnSpPr>
            <a:cxnSpLocks/>
          </p:cNvCxnSpPr>
          <p:nvPr/>
        </p:nvCxnSpPr>
        <p:spPr>
          <a:xfrm>
            <a:off x="3888507" y="5654864"/>
            <a:ext cx="2096657" cy="0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接點 25">
            <a:extLst>
              <a:ext uri="{FF2B5EF4-FFF2-40B4-BE49-F238E27FC236}">
                <a16:creationId xmlns:a16="http://schemas.microsoft.com/office/drawing/2014/main" id="{AE4DEE4F-F51F-4D3D-A33A-B245041A5555}"/>
              </a:ext>
            </a:extLst>
          </p:cNvPr>
          <p:cNvCxnSpPr>
            <a:cxnSpLocks/>
          </p:cNvCxnSpPr>
          <p:nvPr/>
        </p:nvCxnSpPr>
        <p:spPr>
          <a:xfrm>
            <a:off x="7073116" y="3891945"/>
            <a:ext cx="0" cy="1902668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9" name="物件 28">
            <a:extLst>
              <a:ext uri="{FF2B5EF4-FFF2-40B4-BE49-F238E27FC236}">
                <a16:creationId xmlns:a16="http://schemas.microsoft.com/office/drawing/2014/main" id="{D6BCEEAE-610C-49A8-91FC-0E6DEA97AF1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2688255"/>
              </p:ext>
            </p:extLst>
          </p:nvPr>
        </p:nvGraphicFramePr>
        <p:xfrm>
          <a:off x="7798111" y="3828473"/>
          <a:ext cx="2681288" cy="2330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249" name="Equation" r:id="rId16" imgW="1549080" imgH="1346040" progId="Equation.DSMT4">
                  <p:embed/>
                </p:oleObj>
              </mc:Choice>
              <mc:Fallback>
                <p:oleObj name="Equation" r:id="rId16" imgW="1549080" imgH="1346040" progId="Equation.DSMT4">
                  <p:embed/>
                  <p:pic>
                    <p:nvPicPr>
                      <p:cNvPr id="65" name="物件 64">
                        <a:extLst>
                          <a:ext uri="{FF2B5EF4-FFF2-40B4-BE49-F238E27FC236}">
                            <a16:creationId xmlns:a16="http://schemas.microsoft.com/office/drawing/2014/main" id="{4136F58E-3607-4E7B-B134-67604793FF9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7798111" y="3828473"/>
                        <a:ext cx="2681288" cy="23304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物件 29">
            <a:extLst>
              <a:ext uri="{FF2B5EF4-FFF2-40B4-BE49-F238E27FC236}">
                <a16:creationId xmlns:a16="http://schemas.microsoft.com/office/drawing/2014/main" id="{13CAB897-0D75-42ED-888C-63650531768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31954362"/>
              </p:ext>
            </p:extLst>
          </p:nvPr>
        </p:nvGraphicFramePr>
        <p:xfrm>
          <a:off x="2101520" y="5814581"/>
          <a:ext cx="3179763" cy="612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250" name="Equation" r:id="rId18" imgW="1384200" imgH="266400" progId="Equation.DSMT4">
                  <p:embed/>
                </p:oleObj>
              </mc:Choice>
              <mc:Fallback>
                <p:oleObj name="Equation" r:id="rId18" imgW="1384200" imgH="266400" progId="Equation.DSMT4">
                  <p:embed/>
                  <p:pic>
                    <p:nvPicPr>
                      <p:cNvPr id="64" name="物件 63">
                        <a:extLst>
                          <a:ext uri="{FF2B5EF4-FFF2-40B4-BE49-F238E27FC236}">
                            <a16:creationId xmlns:a16="http://schemas.microsoft.com/office/drawing/2014/main" id="{63A0C539-8D60-43D0-B96B-F0ED549BCFC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2101520" y="5814581"/>
                        <a:ext cx="3179763" cy="6127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C844D387-F606-4E4A-9313-B47001B1DE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B35AC-163E-4FCE-9270-25EF2B741BA4}" type="slidenum">
              <a:rPr lang="zh-TW" altLang="en-US" smtClean="0"/>
              <a:t>20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589345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內容版面配置區 3">
            <a:extLst>
              <a:ext uri="{FF2B5EF4-FFF2-40B4-BE49-F238E27FC236}">
                <a16:creationId xmlns:a16="http://schemas.microsoft.com/office/drawing/2014/main" id="{DEDC005E-E0A7-4718-952B-5564B91F604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38200" y="955372"/>
            <a:ext cx="10417215" cy="3154680"/>
          </a:xfrm>
          <a:prstGeom prst="rect">
            <a:avLst/>
          </a:prstGeom>
        </p:spPr>
      </p:pic>
      <p:graphicFrame>
        <p:nvGraphicFramePr>
          <p:cNvPr id="5" name="內容版面配置區 3">
            <a:extLst>
              <a:ext uri="{FF2B5EF4-FFF2-40B4-BE49-F238E27FC236}">
                <a16:creationId xmlns:a16="http://schemas.microsoft.com/office/drawing/2014/main" id="{03AE6965-8B3E-4426-A1BB-0439FBEFDAF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25954712"/>
              </p:ext>
            </p:extLst>
          </p:nvPr>
        </p:nvGraphicFramePr>
        <p:xfrm>
          <a:off x="838200" y="548481"/>
          <a:ext cx="7573963" cy="958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74" name="Equation" r:id="rId4" imgW="1600200" imgH="203040" progId="Equation.DSMT4">
                  <p:embed/>
                </p:oleObj>
              </mc:Choice>
              <mc:Fallback>
                <p:oleObj name="Equation" r:id="rId4" imgW="1600200" imgH="203040" progId="Equation.DSMT4">
                  <p:embed/>
                  <p:pic>
                    <p:nvPicPr>
                      <p:cNvPr id="4" name="內容版面配置區 3">
                        <a:extLst>
                          <a:ext uri="{FF2B5EF4-FFF2-40B4-BE49-F238E27FC236}">
                            <a16:creationId xmlns:a16="http://schemas.microsoft.com/office/drawing/2014/main" id="{279BB592-FC81-4FEA-84AE-8C933BFA7C4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38200" y="548481"/>
                        <a:ext cx="7573963" cy="9588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物件 5">
            <a:extLst>
              <a:ext uri="{FF2B5EF4-FFF2-40B4-BE49-F238E27FC236}">
                <a16:creationId xmlns:a16="http://schemas.microsoft.com/office/drawing/2014/main" id="{8D95434F-8A28-4505-9BE8-641856D491B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07588457"/>
              </p:ext>
            </p:extLst>
          </p:nvPr>
        </p:nvGraphicFramePr>
        <p:xfrm>
          <a:off x="9012525" y="2973389"/>
          <a:ext cx="223837" cy="25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75" name="Equation" r:id="rId6" imgW="114120" imgH="126720" progId="Equation.DSMT4">
                  <p:embed/>
                </p:oleObj>
              </mc:Choice>
              <mc:Fallback>
                <p:oleObj name="Equation" r:id="rId6" imgW="114120" imgH="126720" progId="Equation.DSMT4">
                  <p:embed/>
                  <p:pic>
                    <p:nvPicPr>
                      <p:cNvPr id="6" name="物件 5">
                        <a:extLst>
                          <a:ext uri="{FF2B5EF4-FFF2-40B4-BE49-F238E27FC236}">
                            <a16:creationId xmlns:a16="http://schemas.microsoft.com/office/drawing/2014/main" id="{283793F7-1A62-46A3-B827-F48ADD82307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9012525" y="2973389"/>
                        <a:ext cx="223837" cy="254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物件 6">
            <a:extLst>
              <a:ext uri="{FF2B5EF4-FFF2-40B4-BE49-F238E27FC236}">
                <a16:creationId xmlns:a16="http://schemas.microsoft.com/office/drawing/2014/main" id="{FDAFFF3C-B63F-4277-B840-63ECB1593C3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94020964"/>
              </p:ext>
            </p:extLst>
          </p:nvPr>
        </p:nvGraphicFramePr>
        <p:xfrm>
          <a:off x="1377806" y="4110052"/>
          <a:ext cx="2922587" cy="1495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76" name="Equation" r:id="rId8" imgW="1688760" imgH="863280" progId="Equation.DSMT4">
                  <p:embed/>
                </p:oleObj>
              </mc:Choice>
              <mc:Fallback>
                <p:oleObj name="Equation" r:id="rId8" imgW="1688760" imgH="863280" progId="Equation.DSMT4">
                  <p:embed/>
                  <p:pic>
                    <p:nvPicPr>
                      <p:cNvPr id="29" name="物件 28">
                        <a:extLst>
                          <a:ext uri="{FF2B5EF4-FFF2-40B4-BE49-F238E27FC236}">
                            <a16:creationId xmlns:a16="http://schemas.microsoft.com/office/drawing/2014/main" id="{D6BCEEAE-610C-49A8-91FC-0E6DEA97AF1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377806" y="4110052"/>
                        <a:ext cx="2922587" cy="14954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物件 9">
            <a:extLst>
              <a:ext uri="{FF2B5EF4-FFF2-40B4-BE49-F238E27FC236}">
                <a16:creationId xmlns:a16="http://schemas.microsoft.com/office/drawing/2014/main" id="{9639C17C-7839-4B65-98CF-E639E86CE54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91276759"/>
              </p:ext>
            </p:extLst>
          </p:nvPr>
        </p:nvGraphicFramePr>
        <p:xfrm>
          <a:off x="7927975" y="4121150"/>
          <a:ext cx="2616200" cy="147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77" name="Equation" r:id="rId10" imgW="1511280" imgH="850680" progId="Equation.DSMT4">
                  <p:embed/>
                </p:oleObj>
              </mc:Choice>
              <mc:Fallback>
                <p:oleObj name="Equation" r:id="rId10" imgW="1511280" imgH="850680" progId="Equation.DSMT4">
                  <p:embed/>
                  <p:pic>
                    <p:nvPicPr>
                      <p:cNvPr id="7" name="物件 6">
                        <a:extLst>
                          <a:ext uri="{FF2B5EF4-FFF2-40B4-BE49-F238E27FC236}">
                            <a16:creationId xmlns:a16="http://schemas.microsoft.com/office/drawing/2014/main" id="{FDAFFF3C-B63F-4277-B840-63ECB1593C3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7927975" y="4121150"/>
                        <a:ext cx="2616200" cy="1473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左大括弧 10">
            <a:extLst>
              <a:ext uri="{FF2B5EF4-FFF2-40B4-BE49-F238E27FC236}">
                <a16:creationId xmlns:a16="http://schemas.microsoft.com/office/drawing/2014/main" id="{DBC2E5ED-FA41-4BB7-8875-2EA397AF72E1}"/>
              </a:ext>
            </a:extLst>
          </p:cNvPr>
          <p:cNvSpPr/>
          <p:nvPr/>
        </p:nvSpPr>
        <p:spPr>
          <a:xfrm>
            <a:off x="2309091" y="4516943"/>
            <a:ext cx="230909" cy="1077402"/>
          </a:xfrm>
          <a:prstGeom prst="leftBrac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2" name="左大括弧 11">
            <a:extLst>
              <a:ext uri="{FF2B5EF4-FFF2-40B4-BE49-F238E27FC236}">
                <a16:creationId xmlns:a16="http://schemas.microsoft.com/office/drawing/2014/main" id="{15615F37-8580-42B9-8B31-AFF186169E76}"/>
              </a:ext>
            </a:extLst>
          </p:cNvPr>
          <p:cNvSpPr/>
          <p:nvPr/>
        </p:nvSpPr>
        <p:spPr>
          <a:xfrm>
            <a:off x="8893534" y="4562381"/>
            <a:ext cx="230909" cy="590766"/>
          </a:xfrm>
          <a:prstGeom prst="leftBrac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B308DE0D-AAF9-4B1B-A33D-B329A9F920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B35AC-163E-4FCE-9270-25EF2B741BA4}" type="slidenum">
              <a:rPr lang="zh-TW" altLang="en-US" smtClean="0"/>
              <a:t>21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638096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內容版面配置區 3">
            <a:extLst>
              <a:ext uri="{FF2B5EF4-FFF2-40B4-BE49-F238E27FC236}">
                <a16:creationId xmlns:a16="http://schemas.microsoft.com/office/drawing/2014/main" id="{C92D405D-D068-4103-9E37-919BAAA10C5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53077255"/>
              </p:ext>
            </p:extLst>
          </p:nvPr>
        </p:nvGraphicFramePr>
        <p:xfrm>
          <a:off x="1875704" y="959862"/>
          <a:ext cx="7570787" cy="2157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96" name="Equation" r:id="rId3" imgW="1422360" imgH="406080" progId="Equation.DSMT4">
                  <p:embed/>
                </p:oleObj>
              </mc:Choice>
              <mc:Fallback>
                <p:oleObj name="Equation" r:id="rId3" imgW="1422360" imgH="406080" progId="Equation.DSMT4">
                  <p:embed/>
                  <p:pic>
                    <p:nvPicPr>
                      <p:cNvPr id="4" name="內容版面配置區 3">
                        <a:extLst>
                          <a:ext uri="{FF2B5EF4-FFF2-40B4-BE49-F238E27FC236}">
                            <a16:creationId xmlns:a16="http://schemas.microsoft.com/office/drawing/2014/main" id="{17D66D8B-6743-440E-BE02-3FB2CD8F9F5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875704" y="959862"/>
                        <a:ext cx="7570787" cy="21574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6" name="直線接點 5">
            <a:extLst>
              <a:ext uri="{FF2B5EF4-FFF2-40B4-BE49-F238E27FC236}">
                <a16:creationId xmlns:a16="http://schemas.microsoft.com/office/drawing/2014/main" id="{9E1AF1DC-B3EE-40A5-B0D5-8C8A1BFD218A}"/>
              </a:ext>
            </a:extLst>
          </p:cNvPr>
          <p:cNvCxnSpPr/>
          <p:nvPr/>
        </p:nvCxnSpPr>
        <p:spPr>
          <a:xfrm>
            <a:off x="2124364" y="3325091"/>
            <a:ext cx="8109527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" name="內容版面配置區 3">
            <a:extLst>
              <a:ext uri="{FF2B5EF4-FFF2-40B4-BE49-F238E27FC236}">
                <a16:creationId xmlns:a16="http://schemas.microsoft.com/office/drawing/2014/main" id="{04DE35E4-13C7-41DE-B080-6529629F6C1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72571713"/>
              </p:ext>
            </p:extLst>
          </p:nvPr>
        </p:nvGraphicFramePr>
        <p:xfrm>
          <a:off x="1582016" y="3532909"/>
          <a:ext cx="8651875" cy="2157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97" name="Equation" r:id="rId5" imgW="1625400" imgH="406080" progId="Equation.DSMT4">
                  <p:embed/>
                </p:oleObj>
              </mc:Choice>
              <mc:Fallback>
                <p:oleObj name="Equation" r:id="rId5" imgW="1625400" imgH="406080" progId="Equation.DSMT4">
                  <p:embed/>
                  <p:pic>
                    <p:nvPicPr>
                      <p:cNvPr id="4" name="內容版面配置區 3">
                        <a:extLst>
                          <a:ext uri="{FF2B5EF4-FFF2-40B4-BE49-F238E27FC236}">
                            <a16:creationId xmlns:a16="http://schemas.microsoft.com/office/drawing/2014/main" id="{C92D405D-D068-4103-9E37-919BAAA10C5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2016" y="3532909"/>
                        <a:ext cx="8651875" cy="21574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BCA0FAA8-6EC5-438E-9A2F-6466316142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B35AC-163E-4FCE-9270-25EF2B741BA4}" type="slidenum">
              <a:rPr lang="zh-TW" altLang="en-US" smtClean="0"/>
              <a:t>22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225894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內容版面配置區 3">
            <a:extLst>
              <a:ext uri="{FF2B5EF4-FFF2-40B4-BE49-F238E27FC236}">
                <a16:creationId xmlns:a16="http://schemas.microsoft.com/office/drawing/2014/main" id="{A9F99FAA-7787-405C-A3BE-1C2F391DBB5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00276939"/>
              </p:ext>
            </p:extLst>
          </p:nvPr>
        </p:nvGraphicFramePr>
        <p:xfrm>
          <a:off x="838200" y="435915"/>
          <a:ext cx="10515600" cy="7637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118" name="Equation" r:id="rId3" imgW="2438280" imgH="177480" progId="Equation.DSMT4">
                  <p:embed/>
                </p:oleObj>
              </mc:Choice>
              <mc:Fallback>
                <p:oleObj name="Equation" r:id="rId3" imgW="2438280" imgH="177480" progId="Equation.DSMT4">
                  <p:embed/>
                  <p:pic>
                    <p:nvPicPr>
                      <p:cNvPr id="5" name="內容版面配置區 3">
                        <a:extLst>
                          <a:ext uri="{FF2B5EF4-FFF2-40B4-BE49-F238E27FC236}">
                            <a16:creationId xmlns:a16="http://schemas.microsoft.com/office/drawing/2014/main" id="{03AE6965-8B3E-4426-A1BB-0439FBEFDAF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38200" y="435915"/>
                        <a:ext cx="10515600" cy="76371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物件 4">
            <a:extLst>
              <a:ext uri="{FF2B5EF4-FFF2-40B4-BE49-F238E27FC236}">
                <a16:creationId xmlns:a16="http://schemas.microsoft.com/office/drawing/2014/main" id="{C58A8F59-E7BF-41A3-A92C-31B46D9934D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06280056"/>
              </p:ext>
            </p:extLst>
          </p:nvPr>
        </p:nvGraphicFramePr>
        <p:xfrm>
          <a:off x="838200" y="1220560"/>
          <a:ext cx="5711825" cy="966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119" name="Equation" r:id="rId5" imgW="3301920" imgH="558720" progId="Equation.DSMT4">
                  <p:embed/>
                </p:oleObj>
              </mc:Choice>
              <mc:Fallback>
                <p:oleObj name="Equation" r:id="rId5" imgW="3301920" imgH="558720" progId="Equation.DSMT4">
                  <p:embed/>
                  <p:pic>
                    <p:nvPicPr>
                      <p:cNvPr id="7" name="物件 6">
                        <a:extLst>
                          <a:ext uri="{FF2B5EF4-FFF2-40B4-BE49-F238E27FC236}">
                            <a16:creationId xmlns:a16="http://schemas.microsoft.com/office/drawing/2014/main" id="{FDAFFF3C-B63F-4277-B840-63ECB1593C3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838200" y="1220560"/>
                        <a:ext cx="5711825" cy="9667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物件 5">
            <a:extLst>
              <a:ext uri="{FF2B5EF4-FFF2-40B4-BE49-F238E27FC236}">
                <a16:creationId xmlns:a16="http://schemas.microsoft.com/office/drawing/2014/main" id="{F4A14AD2-E90C-4C49-A48C-31A8E1F6009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99469331"/>
              </p:ext>
            </p:extLst>
          </p:nvPr>
        </p:nvGraphicFramePr>
        <p:xfrm>
          <a:off x="827937" y="2172577"/>
          <a:ext cx="5865813" cy="790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120" name="Equation" r:id="rId7" imgW="3390840" imgH="457200" progId="Equation.DSMT4">
                  <p:embed/>
                </p:oleObj>
              </mc:Choice>
              <mc:Fallback>
                <p:oleObj name="Equation" r:id="rId7" imgW="3390840" imgH="457200" progId="Equation.DSMT4">
                  <p:embed/>
                  <p:pic>
                    <p:nvPicPr>
                      <p:cNvPr id="5" name="物件 4">
                        <a:extLst>
                          <a:ext uri="{FF2B5EF4-FFF2-40B4-BE49-F238E27FC236}">
                            <a16:creationId xmlns:a16="http://schemas.microsoft.com/office/drawing/2014/main" id="{C58A8F59-E7BF-41A3-A92C-31B46D9934D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827937" y="2172577"/>
                        <a:ext cx="5865813" cy="7905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0" name="直線接點 9">
            <a:extLst>
              <a:ext uri="{FF2B5EF4-FFF2-40B4-BE49-F238E27FC236}">
                <a16:creationId xmlns:a16="http://schemas.microsoft.com/office/drawing/2014/main" id="{FFEACC5E-70B9-4216-96E2-D0C50E3FB7D9}"/>
              </a:ext>
            </a:extLst>
          </p:cNvPr>
          <p:cNvCxnSpPr/>
          <p:nvPr/>
        </p:nvCxnSpPr>
        <p:spPr>
          <a:xfrm>
            <a:off x="3857165" y="2765422"/>
            <a:ext cx="316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接點 10">
            <a:extLst>
              <a:ext uri="{FF2B5EF4-FFF2-40B4-BE49-F238E27FC236}">
                <a16:creationId xmlns:a16="http://schemas.microsoft.com/office/drawing/2014/main" id="{4E2BCC49-C29F-4C06-BF96-0FA426A902F3}"/>
              </a:ext>
            </a:extLst>
          </p:cNvPr>
          <p:cNvCxnSpPr/>
          <p:nvPr/>
        </p:nvCxnSpPr>
        <p:spPr>
          <a:xfrm>
            <a:off x="4471383" y="2765422"/>
            <a:ext cx="316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單箭頭接點 11">
            <a:extLst>
              <a:ext uri="{FF2B5EF4-FFF2-40B4-BE49-F238E27FC236}">
                <a16:creationId xmlns:a16="http://schemas.microsoft.com/office/drawing/2014/main" id="{3D3357E2-15B8-443D-B8A0-DD5D4A2D1A45}"/>
              </a:ext>
            </a:extLst>
          </p:cNvPr>
          <p:cNvCxnSpPr>
            <a:cxnSpLocks/>
          </p:cNvCxnSpPr>
          <p:nvPr/>
        </p:nvCxnSpPr>
        <p:spPr>
          <a:xfrm flipH="1">
            <a:off x="6371299" y="2172577"/>
            <a:ext cx="322451" cy="120975"/>
          </a:xfrm>
          <a:prstGeom prst="straightConnector1">
            <a:avLst/>
          </a:prstGeom>
          <a:ln w="254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3" name="物件 12">
            <a:extLst>
              <a:ext uri="{FF2B5EF4-FFF2-40B4-BE49-F238E27FC236}">
                <a16:creationId xmlns:a16="http://schemas.microsoft.com/office/drawing/2014/main" id="{34911F66-E803-4647-BB49-04F2341D132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33707480"/>
              </p:ext>
            </p:extLst>
          </p:nvPr>
        </p:nvGraphicFramePr>
        <p:xfrm>
          <a:off x="6693750" y="1943187"/>
          <a:ext cx="374629" cy="3746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121" name="Equation" r:id="rId9" imgW="266400" imgH="266400" progId="Equation.DSMT4">
                  <p:embed/>
                </p:oleObj>
              </mc:Choice>
              <mc:Fallback>
                <p:oleObj name="Equation" r:id="rId9" imgW="266400" imgH="266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6693750" y="1943187"/>
                        <a:ext cx="374629" cy="37462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物件 13">
            <a:extLst>
              <a:ext uri="{FF2B5EF4-FFF2-40B4-BE49-F238E27FC236}">
                <a16:creationId xmlns:a16="http://schemas.microsoft.com/office/drawing/2014/main" id="{4837DCB7-2881-457D-B9E7-1041F8DA3C7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86867366"/>
              </p:ext>
            </p:extLst>
          </p:nvPr>
        </p:nvGraphicFramePr>
        <p:xfrm>
          <a:off x="838200" y="2931253"/>
          <a:ext cx="4873711" cy="3743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122" name="Equation" r:id="rId11" imgW="2958840" imgH="2273040" progId="Equation.DSMT4">
                  <p:embed/>
                </p:oleObj>
              </mc:Choice>
              <mc:Fallback>
                <p:oleObj name="Equation" r:id="rId11" imgW="2958840" imgH="2273040" progId="Equation.DSMT4">
                  <p:embed/>
                  <p:pic>
                    <p:nvPicPr>
                      <p:cNvPr id="6" name="物件 5">
                        <a:extLst>
                          <a:ext uri="{FF2B5EF4-FFF2-40B4-BE49-F238E27FC236}">
                            <a16:creationId xmlns:a16="http://schemas.microsoft.com/office/drawing/2014/main" id="{F4A14AD2-E90C-4C49-A48C-31A8E1F6009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838200" y="2931253"/>
                        <a:ext cx="4873711" cy="37433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物件 18">
            <a:extLst>
              <a:ext uri="{FF2B5EF4-FFF2-40B4-BE49-F238E27FC236}">
                <a16:creationId xmlns:a16="http://schemas.microsoft.com/office/drawing/2014/main" id="{502B8F2B-6DFD-4235-B7B4-2A558C0BBD7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89023548"/>
              </p:ext>
            </p:extLst>
          </p:nvPr>
        </p:nvGraphicFramePr>
        <p:xfrm>
          <a:off x="8237538" y="1598241"/>
          <a:ext cx="2544762" cy="420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123" name="Equation" r:id="rId13" imgW="1612800" imgH="266400" progId="Equation.DSMT4">
                  <p:embed/>
                </p:oleObj>
              </mc:Choice>
              <mc:Fallback>
                <p:oleObj name="Equation" r:id="rId13" imgW="1612800" imgH="266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8237538" y="1598241"/>
                        <a:ext cx="2544762" cy="4206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0" name="直線接點 19">
            <a:extLst>
              <a:ext uri="{FF2B5EF4-FFF2-40B4-BE49-F238E27FC236}">
                <a16:creationId xmlns:a16="http://schemas.microsoft.com/office/drawing/2014/main" id="{614D3427-903E-47DD-A872-8B34C6554BDA}"/>
              </a:ext>
            </a:extLst>
          </p:cNvPr>
          <p:cNvCxnSpPr>
            <a:cxnSpLocks/>
          </p:cNvCxnSpPr>
          <p:nvPr/>
        </p:nvCxnSpPr>
        <p:spPr>
          <a:xfrm>
            <a:off x="9981900" y="2018928"/>
            <a:ext cx="8004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75E748D3-CD83-47CF-918D-E7AB9E440F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B35AC-163E-4FCE-9270-25EF2B741BA4}" type="slidenum">
              <a:rPr lang="zh-TW" altLang="en-US" smtClean="0"/>
              <a:t>23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130285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">
            <a:extLst>
              <a:ext uri="{FF2B5EF4-FFF2-40B4-BE49-F238E27FC236}">
                <a16:creationId xmlns:a16="http://schemas.microsoft.com/office/drawing/2014/main" id="{DFB168D8-1967-4E9D-B227-5A1EAF2207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31" y="5526881"/>
            <a:ext cx="2177689" cy="1331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內容版面配置區 3">
            <a:extLst>
              <a:ext uri="{FF2B5EF4-FFF2-40B4-BE49-F238E27FC236}">
                <a16:creationId xmlns:a16="http://schemas.microsoft.com/office/drawing/2014/main" id="{20C0E514-4BC6-4D24-9A2E-A85CA562E13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56878285"/>
              </p:ext>
            </p:extLst>
          </p:nvPr>
        </p:nvGraphicFramePr>
        <p:xfrm>
          <a:off x="196820" y="488835"/>
          <a:ext cx="11720510" cy="7917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433" name="Equation" r:id="rId4" imgW="2997000" imgH="203040" progId="Equation.DSMT4">
                  <p:embed/>
                </p:oleObj>
              </mc:Choice>
              <mc:Fallback>
                <p:oleObj name="Equation" r:id="rId4" imgW="2997000" imgH="203040" progId="Equation.DSMT4">
                  <p:embed/>
                  <p:pic>
                    <p:nvPicPr>
                      <p:cNvPr id="4" name="內容版面配置區 3">
                        <a:extLst>
                          <a:ext uri="{FF2B5EF4-FFF2-40B4-BE49-F238E27FC236}">
                            <a16:creationId xmlns:a16="http://schemas.microsoft.com/office/drawing/2014/main" id="{A9F99FAA-7787-405C-A3BE-1C2F391DBB5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96820" y="488835"/>
                        <a:ext cx="11720510" cy="79173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內容版面配置區 3">
            <a:extLst>
              <a:ext uri="{FF2B5EF4-FFF2-40B4-BE49-F238E27FC236}">
                <a16:creationId xmlns:a16="http://schemas.microsoft.com/office/drawing/2014/main" id="{47B3B16F-DF74-4230-BB37-39A8A769373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22013887"/>
              </p:ext>
            </p:extLst>
          </p:nvPr>
        </p:nvGraphicFramePr>
        <p:xfrm>
          <a:off x="966788" y="1404938"/>
          <a:ext cx="4025900" cy="2689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434" name="Equation" r:id="rId6" imgW="1663560" imgH="1460160" progId="Equation.DSMT4">
                  <p:embed/>
                </p:oleObj>
              </mc:Choice>
              <mc:Fallback>
                <p:oleObj name="Equation" r:id="rId6" imgW="1663560" imgH="1460160" progId="Equation.DSMT4">
                  <p:embed/>
                  <p:pic>
                    <p:nvPicPr>
                      <p:cNvPr id="70" name="內容版面配置區 3">
                        <a:extLst>
                          <a:ext uri="{FF2B5EF4-FFF2-40B4-BE49-F238E27FC236}">
                            <a16:creationId xmlns:a16="http://schemas.microsoft.com/office/drawing/2014/main" id="{0B3B9280-3649-49E8-8A4A-28B4A3D59AB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966788" y="1404938"/>
                        <a:ext cx="4025900" cy="26892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" name="直線接點 10">
            <a:extLst>
              <a:ext uri="{FF2B5EF4-FFF2-40B4-BE49-F238E27FC236}">
                <a16:creationId xmlns:a16="http://schemas.microsoft.com/office/drawing/2014/main" id="{3A76F366-CA14-4DAF-8C4E-5F771C5B89D9}"/>
              </a:ext>
            </a:extLst>
          </p:cNvPr>
          <p:cNvCxnSpPr>
            <a:cxnSpLocks/>
          </p:cNvCxnSpPr>
          <p:nvPr/>
        </p:nvCxnSpPr>
        <p:spPr>
          <a:xfrm>
            <a:off x="5144626" y="1807106"/>
            <a:ext cx="0" cy="397602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6" name="內容版面配置區 3">
            <a:extLst>
              <a:ext uri="{FF2B5EF4-FFF2-40B4-BE49-F238E27FC236}">
                <a16:creationId xmlns:a16="http://schemas.microsoft.com/office/drawing/2014/main" id="{88CC2B67-7355-4E86-95E4-0E60117C21B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65622828"/>
              </p:ext>
            </p:extLst>
          </p:nvPr>
        </p:nvGraphicFramePr>
        <p:xfrm>
          <a:off x="5254625" y="2013216"/>
          <a:ext cx="6537325" cy="4037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435" name="Equation" r:id="rId8" imgW="4038480" imgH="3276360" progId="Equation.DSMT4">
                  <p:embed/>
                </p:oleObj>
              </mc:Choice>
              <mc:Fallback>
                <p:oleObj name="Equation" r:id="rId8" imgW="4038480" imgH="3276360" progId="Equation.DSMT4">
                  <p:embed/>
                  <p:pic>
                    <p:nvPicPr>
                      <p:cNvPr id="6" name="內容版面配置區 3">
                        <a:extLst>
                          <a:ext uri="{FF2B5EF4-FFF2-40B4-BE49-F238E27FC236}">
                            <a16:creationId xmlns:a16="http://schemas.microsoft.com/office/drawing/2014/main" id="{47B3B16F-DF74-4230-BB37-39A8A769373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5254625" y="2013216"/>
                        <a:ext cx="6537325" cy="40370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左大括弧 23">
            <a:extLst>
              <a:ext uri="{FF2B5EF4-FFF2-40B4-BE49-F238E27FC236}">
                <a16:creationId xmlns:a16="http://schemas.microsoft.com/office/drawing/2014/main" id="{EB3EF3DC-E27A-4A64-BC3C-A45A61C0A3CE}"/>
              </a:ext>
            </a:extLst>
          </p:cNvPr>
          <p:cNvSpPr/>
          <p:nvPr/>
        </p:nvSpPr>
        <p:spPr>
          <a:xfrm rot="16200000">
            <a:off x="6354535" y="4189709"/>
            <a:ext cx="45721" cy="597652"/>
          </a:xfrm>
          <a:prstGeom prst="leftBrac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aphicFrame>
        <p:nvGraphicFramePr>
          <p:cNvPr id="25" name="物件 24">
            <a:extLst>
              <a:ext uri="{FF2B5EF4-FFF2-40B4-BE49-F238E27FC236}">
                <a16:creationId xmlns:a16="http://schemas.microsoft.com/office/drawing/2014/main" id="{5AC62ABC-B980-4030-8A0B-31EDADCFEB1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25583848"/>
              </p:ext>
            </p:extLst>
          </p:nvPr>
        </p:nvGraphicFramePr>
        <p:xfrm>
          <a:off x="6062541" y="4602835"/>
          <a:ext cx="685800" cy="26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436" name="Equation" r:id="rId10" imgW="685800" imgH="266400" progId="Equation.DSMT4">
                  <p:embed/>
                </p:oleObj>
              </mc:Choice>
              <mc:Fallback>
                <p:oleObj name="Equation" r:id="rId10" imgW="685800" imgH="266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6062541" y="4602835"/>
                        <a:ext cx="685800" cy="266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左大括弧 25">
            <a:extLst>
              <a:ext uri="{FF2B5EF4-FFF2-40B4-BE49-F238E27FC236}">
                <a16:creationId xmlns:a16="http://schemas.microsoft.com/office/drawing/2014/main" id="{97DF877B-1C3E-4CF6-A407-1ECB4D9B54F8}"/>
              </a:ext>
            </a:extLst>
          </p:cNvPr>
          <p:cNvSpPr/>
          <p:nvPr/>
        </p:nvSpPr>
        <p:spPr>
          <a:xfrm rot="16200000" flipH="1">
            <a:off x="7337448" y="4135135"/>
            <a:ext cx="45719" cy="889680"/>
          </a:xfrm>
          <a:prstGeom prst="leftBrac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aphicFrame>
        <p:nvGraphicFramePr>
          <p:cNvPr id="27" name="物件 26">
            <a:extLst>
              <a:ext uri="{FF2B5EF4-FFF2-40B4-BE49-F238E27FC236}">
                <a16:creationId xmlns:a16="http://schemas.microsoft.com/office/drawing/2014/main" id="{5DD3C114-DD6C-4132-B34F-68E5D91034F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44566668"/>
              </p:ext>
            </p:extLst>
          </p:nvPr>
        </p:nvGraphicFramePr>
        <p:xfrm>
          <a:off x="7025838" y="4584551"/>
          <a:ext cx="685800" cy="26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437" name="Equation" r:id="rId12" imgW="685800" imgH="266400" progId="Equation.DSMT4">
                  <p:embed/>
                </p:oleObj>
              </mc:Choice>
              <mc:Fallback>
                <p:oleObj name="Equation" r:id="rId12" imgW="685800" imgH="266400" progId="Equation.DSMT4">
                  <p:embed/>
                  <p:pic>
                    <p:nvPicPr>
                      <p:cNvPr id="25" name="物件 24">
                        <a:extLst>
                          <a:ext uri="{FF2B5EF4-FFF2-40B4-BE49-F238E27FC236}">
                            <a16:creationId xmlns:a16="http://schemas.microsoft.com/office/drawing/2014/main" id="{5AC62ABC-B980-4030-8A0B-31EDADCFEB1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7025838" y="4584551"/>
                        <a:ext cx="685800" cy="266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物件 29">
            <a:extLst>
              <a:ext uri="{FF2B5EF4-FFF2-40B4-BE49-F238E27FC236}">
                <a16:creationId xmlns:a16="http://schemas.microsoft.com/office/drawing/2014/main" id="{3C90E324-DA67-4D3C-8587-CC3FC63B046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76922007"/>
              </p:ext>
            </p:extLst>
          </p:nvPr>
        </p:nvGraphicFramePr>
        <p:xfrm>
          <a:off x="5251364" y="5782893"/>
          <a:ext cx="715963" cy="307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438" name="Equation" r:id="rId14" imgW="622080" imgH="266400" progId="Equation.DSMT4">
                  <p:embed/>
                </p:oleObj>
              </mc:Choice>
              <mc:Fallback>
                <p:oleObj name="Equation" r:id="rId14" imgW="622080" imgH="266400" progId="Equation.DSMT4">
                  <p:embed/>
                  <p:pic>
                    <p:nvPicPr>
                      <p:cNvPr id="25" name="物件 24">
                        <a:extLst>
                          <a:ext uri="{FF2B5EF4-FFF2-40B4-BE49-F238E27FC236}">
                            <a16:creationId xmlns:a16="http://schemas.microsoft.com/office/drawing/2014/main" id="{5AC62ABC-B980-4030-8A0B-31EDADCFEB1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5251364" y="5782893"/>
                        <a:ext cx="715963" cy="3079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物件 30">
            <a:extLst>
              <a:ext uri="{FF2B5EF4-FFF2-40B4-BE49-F238E27FC236}">
                <a16:creationId xmlns:a16="http://schemas.microsoft.com/office/drawing/2014/main" id="{224FA772-D014-471A-8EA5-CFE7B4965CF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1642691"/>
              </p:ext>
            </p:extLst>
          </p:nvPr>
        </p:nvGraphicFramePr>
        <p:xfrm>
          <a:off x="7568117" y="5783132"/>
          <a:ext cx="715962" cy="307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439" name="Equation" r:id="rId16" imgW="622080" imgH="266400" progId="Equation.DSMT4">
                  <p:embed/>
                </p:oleObj>
              </mc:Choice>
              <mc:Fallback>
                <p:oleObj name="Equation" r:id="rId16" imgW="622080" imgH="266400" progId="Equation.DSMT4">
                  <p:embed/>
                  <p:pic>
                    <p:nvPicPr>
                      <p:cNvPr id="30" name="物件 29">
                        <a:extLst>
                          <a:ext uri="{FF2B5EF4-FFF2-40B4-BE49-F238E27FC236}">
                            <a16:creationId xmlns:a16="http://schemas.microsoft.com/office/drawing/2014/main" id="{3C90E324-DA67-4D3C-8587-CC3FC63B046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7568117" y="5783132"/>
                        <a:ext cx="715962" cy="3079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2" name="物件 41">
            <a:extLst>
              <a:ext uri="{FF2B5EF4-FFF2-40B4-BE49-F238E27FC236}">
                <a16:creationId xmlns:a16="http://schemas.microsoft.com/office/drawing/2014/main" id="{DE96742B-88D8-4B23-AF4D-CAEF19D1251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6378221"/>
              </p:ext>
            </p:extLst>
          </p:nvPr>
        </p:nvGraphicFramePr>
        <p:xfrm>
          <a:off x="2421537" y="6272183"/>
          <a:ext cx="1900045" cy="2666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440" name="Equation" r:id="rId18" imgW="1447560" imgH="203040" progId="Equation.DSMT4">
                  <p:embed/>
                </p:oleObj>
              </mc:Choice>
              <mc:Fallback>
                <p:oleObj name="Equation" r:id="rId18" imgW="1447560" imgH="203040" progId="Equation.DSMT4">
                  <p:embed/>
                  <p:pic>
                    <p:nvPicPr>
                      <p:cNvPr id="27" name="物件 26">
                        <a:extLst>
                          <a:ext uri="{FF2B5EF4-FFF2-40B4-BE49-F238E27FC236}">
                            <a16:creationId xmlns:a16="http://schemas.microsoft.com/office/drawing/2014/main" id="{5DD3C114-DD6C-4132-B34F-68E5D91034F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2421537" y="6272183"/>
                        <a:ext cx="1900045" cy="26667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4" name="接點: 肘形 43">
            <a:extLst>
              <a:ext uri="{FF2B5EF4-FFF2-40B4-BE49-F238E27FC236}">
                <a16:creationId xmlns:a16="http://schemas.microsoft.com/office/drawing/2014/main" id="{2A4E8365-07C9-4CCD-8B15-BB31C7CFE5D3}"/>
              </a:ext>
            </a:extLst>
          </p:cNvPr>
          <p:cNvCxnSpPr>
            <a:cxnSpLocks/>
          </p:cNvCxnSpPr>
          <p:nvPr/>
        </p:nvCxnSpPr>
        <p:spPr>
          <a:xfrm rot="16200000" flipV="1">
            <a:off x="2520913" y="5767838"/>
            <a:ext cx="645596" cy="562802"/>
          </a:xfrm>
          <a:prstGeom prst="bentConnector3">
            <a:avLst>
              <a:gd name="adj1" fmla="val 50000"/>
            </a:avLst>
          </a:prstGeom>
          <a:ln w="254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7" name="物件 46">
            <a:extLst>
              <a:ext uri="{FF2B5EF4-FFF2-40B4-BE49-F238E27FC236}">
                <a16:creationId xmlns:a16="http://schemas.microsoft.com/office/drawing/2014/main" id="{C8AD0943-EC5C-4D8C-BB46-930A8D6B1A1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13339298"/>
              </p:ext>
            </p:extLst>
          </p:nvPr>
        </p:nvGraphicFramePr>
        <p:xfrm>
          <a:off x="9567019" y="3119733"/>
          <a:ext cx="733425" cy="271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441" name="Equation" r:id="rId20" imgW="545760" imgH="203040" progId="Equation.DSMT4">
                  <p:embed/>
                </p:oleObj>
              </mc:Choice>
              <mc:Fallback>
                <p:oleObj name="Equation" r:id="rId20" imgW="545760" imgH="203040" progId="Equation.DSMT4">
                  <p:embed/>
                  <p:pic>
                    <p:nvPicPr>
                      <p:cNvPr id="31" name="物件 30">
                        <a:extLst>
                          <a:ext uri="{FF2B5EF4-FFF2-40B4-BE49-F238E27FC236}">
                            <a16:creationId xmlns:a16="http://schemas.microsoft.com/office/drawing/2014/main" id="{224FA772-D014-471A-8EA5-CFE7B4965CF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9567019" y="3119733"/>
                        <a:ext cx="733425" cy="2714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" name="物件 48">
            <a:extLst>
              <a:ext uri="{FF2B5EF4-FFF2-40B4-BE49-F238E27FC236}">
                <a16:creationId xmlns:a16="http://schemas.microsoft.com/office/drawing/2014/main" id="{835A7C40-8EF5-4F5E-AE85-30943C27F10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28279743"/>
              </p:ext>
            </p:extLst>
          </p:nvPr>
        </p:nvGraphicFramePr>
        <p:xfrm>
          <a:off x="10099176" y="1407651"/>
          <a:ext cx="1936750" cy="4034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442" name="Equation" r:id="rId22" imgW="1523880" imgH="317160" progId="Equation.DSMT4">
                  <p:embed/>
                </p:oleObj>
              </mc:Choice>
              <mc:Fallback>
                <p:oleObj name="Equation" r:id="rId22" imgW="1523880" imgH="317160" progId="Equation.DSMT4">
                  <p:embed/>
                  <p:pic>
                    <p:nvPicPr>
                      <p:cNvPr id="27" name="物件 26">
                        <a:extLst>
                          <a:ext uri="{FF2B5EF4-FFF2-40B4-BE49-F238E27FC236}">
                            <a16:creationId xmlns:a16="http://schemas.microsoft.com/office/drawing/2014/main" id="{5DD3C114-DD6C-4132-B34F-68E5D91034F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10099176" y="1407651"/>
                        <a:ext cx="1936750" cy="4034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" name="內容版面配置區 3">
            <a:extLst>
              <a:ext uri="{FF2B5EF4-FFF2-40B4-BE49-F238E27FC236}">
                <a16:creationId xmlns:a16="http://schemas.microsoft.com/office/drawing/2014/main" id="{66090628-9607-4C1E-9CAA-2ADE4A931BC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67623999"/>
              </p:ext>
            </p:extLst>
          </p:nvPr>
        </p:nvGraphicFramePr>
        <p:xfrm>
          <a:off x="1573999" y="4682710"/>
          <a:ext cx="3297238" cy="1138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443" name="Equation" r:id="rId24" imgW="1955520" imgH="888840" progId="Equation.DSMT4">
                  <p:embed/>
                </p:oleObj>
              </mc:Choice>
              <mc:Fallback>
                <p:oleObj name="Equation" r:id="rId24" imgW="1955520" imgH="888840" progId="Equation.DSMT4">
                  <p:embed/>
                  <p:pic>
                    <p:nvPicPr>
                      <p:cNvPr id="6" name="內容版面配置區 3">
                        <a:extLst>
                          <a:ext uri="{FF2B5EF4-FFF2-40B4-BE49-F238E27FC236}">
                            <a16:creationId xmlns:a16="http://schemas.microsoft.com/office/drawing/2014/main" id="{47B3B16F-DF74-4230-BB37-39A8A769373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5"/>
                      <a:stretch>
                        <a:fillRect/>
                      </a:stretch>
                    </p:blipFill>
                    <p:spPr>
                      <a:xfrm>
                        <a:off x="1573999" y="4682710"/>
                        <a:ext cx="3297238" cy="11382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" name="內容版面配置區 3">
            <a:extLst>
              <a:ext uri="{FF2B5EF4-FFF2-40B4-BE49-F238E27FC236}">
                <a16:creationId xmlns:a16="http://schemas.microsoft.com/office/drawing/2014/main" id="{8ED38795-C1C4-4612-8ACC-A2EB397504E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52418473"/>
              </p:ext>
            </p:extLst>
          </p:nvPr>
        </p:nvGraphicFramePr>
        <p:xfrm>
          <a:off x="5212760" y="1439978"/>
          <a:ext cx="2592388" cy="312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444" name="Equation" r:id="rId26" imgW="1282680" imgH="203040" progId="Equation.DSMT4">
                  <p:embed/>
                </p:oleObj>
              </mc:Choice>
              <mc:Fallback>
                <p:oleObj name="Equation" r:id="rId26" imgW="1282680" imgH="203040" progId="Equation.DSMT4">
                  <p:embed/>
                  <p:pic>
                    <p:nvPicPr>
                      <p:cNvPr id="16" name="內容版面配置區 3">
                        <a:extLst>
                          <a:ext uri="{FF2B5EF4-FFF2-40B4-BE49-F238E27FC236}">
                            <a16:creationId xmlns:a16="http://schemas.microsoft.com/office/drawing/2014/main" id="{88CC2B67-7355-4E86-95E4-0E60117C21B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7"/>
                      <a:stretch>
                        <a:fillRect/>
                      </a:stretch>
                    </p:blipFill>
                    <p:spPr>
                      <a:xfrm>
                        <a:off x="5212760" y="1439978"/>
                        <a:ext cx="2592388" cy="3127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" name="物件 50">
            <a:extLst>
              <a:ext uri="{FF2B5EF4-FFF2-40B4-BE49-F238E27FC236}">
                <a16:creationId xmlns:a16="http://schemas.microsoft.com/office/drawing/2014/main" id="{C0F63B8F-38B7-4462-8297-7CA2C00B6D0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23850048"/>
              </p:ext>
            </p:extLst>
          </p:nvPr>
        </p:nvGraphicFramePr>
        <p:xfrm>
          <a:off x="7143652" y="3083221"/>
          <a:ext cx="1665288" cy="307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445" name="Equation" r:id="rId28" imgW="1447560" imgH="266400" progId="Equation.DSMT4">
                  <p:embed/>
                </p:oleObj>
              </mc:Choice>
              <mc:Fallback>
                <p:oleObj name="Equation" r:id="rId28" imgW="1447560" imgH="266400" progId="Equation.DSMT4">
                  <p:embed/>
                  <p:pic>
                    <p:nvPicPr>
                      <p:cNvPr id="33" name="物件 32">
                        <a:extLst>
                          <a:ext uri="{FF2B5EF4-FFF2-40B4-BE49-F238E27FC236}">
                            <a16:creationId xmlns:a16="http://schemas.microsoft.com/office/drawing/2014/main" id="{15401613-DE68-4F9E-91E5-EE462B62A27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9"/>
                      <a:stretch>
                        <a:fillRect/>
                      </a:stretch>
                    </p:blipFill>
                    <p:spPr>
                      <a:xfrm>
                        <a:off x="7143652" y="3083221"/>
                        <a:ext cx="1665288" cy="3079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86DFA0F3-4CB5-47A2-A9E4-BC6573A270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B35AC-163E-4FCE-9270-25EF2B741BA4}" type="slidenum">
              <a:rPr lang="zh-TW" altLang="en-US" smtClean="0"/>
              <a:t>24</a:t>
            </a:fld>
            <a:endParaRPr lang="zh-TW" altLang="en-US"/>
          </a:p>
        </p:txBody>
      </p:sp>
      <p:graphicFrame>
        <p:nvGraphicFramePr>
          <p:cNvPr id="29" name="內容版面配置區 3">
            <a:extLst>
              <a:ext uri="{FF2B5EF4-FFF2-40B4-BE49-F238E27FC236}">
                <a16:creationId xmlns:a16="http://schemas.microsoft.com/office/drawing/2014/main" id="{3F2FDF7D-2AF2-4A1A-B87A-633AB94AF67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47987944"/>
              </p:ext>
            </p:extLst>
          </p:nvPr>
        </p:nvGraphicFramePr>
        <p:xfrm>
          <a:off x="5253542" y="1629616"/>
          <a:ext cx="5345112" cy="735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446" name="Equation" r:id="rId30" imgW="3301920" imgH="596880" progId="Equation.DSMT4">
                  <p:embed/>
                </p:oleObj>
              </mc:Choice>
              <mc:Fallback>
                <p:oleObj name="Equation" r:id="rId30" imgW="3301920" imgH="596880" progId="Equation.DSMT4">
                  <p:embed/>
                  <p:pic>
                    <p:nvPicPr>
                      <p:cNvPr id="16" name="內容版面配置區 3">
                        <a:extLst>
                          <a:ext uri="{FF2B5EF4-FFF2-40B4-BE49-F238E27FC236}">
                            <a16:creationId xmlns:a16="http://schemas.microsoft.com/office/drawing/2014/main" id="{88CC2B67-7355-4E86-95E4-0E60117C21B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1"/>
                      <a:stretch>
                        <a:fillRect/>
                      </a:stretch>
                    </p:blipFill>
                    <p:spPr>
                      <a:xfrm>
                        <a:off x="5253542" y="1629616"/>
                        <a:ext cx="5345112" cy="7350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2" name="圖片 21">
            <a:extLst>
              <a:ext uri="{FF2B5EF4-FFF2-40B4-BE49-F238E27FC236}">
                <a16:creationId xmlns:a16="http://schemas.microsoft.com/office/drawing/2014/main" id="{E03EA48F-1F31-432D-A9A1-8B34CC2F1753}"/>
              </a:ext>
            </a:extLst>
          </p:cNvPr>
          <p:cNvPicPr>
            <a:picLocks noChangeAspect="1"/>
          </p:cNvPicPr>
          <p:nvPr/>
        </p:nvPicPr>
        <p:blipFill rotWithShape="1">
          <a:blip r:embed="rId32"/>
          <a:srcRect r="24606" b="47136"/>
          <a:stretch/>
        </p:blipFill>
        <p:spPr>
          <a:xfrm>
            <a:off x="186332" y="4172282"/>
            <a:ext cx="1530260" cy="725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93992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內容版面配置區 3">
            <a:extLst>
              <a:ext uri="{FF2B5EF4-FFF2-40B4-BE49-F238E27FC236}">
                <a16:creationId xmlns:a16="http://schemas.microsoft.com/office/drawing/2014/main" id="{C4ABC2B2-DA48-4EA9-AC3D-929BC82F038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998918" y="768084"/>
            <a:ext cx="5671595" cy="2480310"/>
          </a:xfrm>
          <a:prstGeom prst="rect">
            <a:avLst/>
          </a:prstGeom>
        </p:spPr>
      </p:pic>
      <p:graphicFrame>
        <p:nvGraphicFramePr>
          <p:cNvPr id="5" name="內容版面配置區 3">
            <a:extLst>
              <a:ext uri="{FF2B5EF4-FFF2-40B4-BE49-F238E27FC236}">
                <a16:creationId xmlns:a16="http://schemas.microsoft.com/office/drawing/2014/main" id="{4113E8A2-DD2A-44B2-81F2-2C852C2B637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13129989"/>
              </p:ext>
            </p:extLst>
          </p:nvPr>
        </p:nvGraphicFramePr>
        <p:xfrm>
          <a:off x="101311" y="0"/>
          <a:ext cx="10261599" cy="15361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62" name="Equation" r:id="rId4" imgW="2705040" imgH="406080" progId="Equation.DSMT4">
                  <p:embed/>
                </p:oleObj>
              </mc:Choice>
              <mc:Fallback>
                <p:oleObj name="Equation" r:id="rId4" imgW="2705040" imgH="406080" progId="Equation.DSMT4">
                  <p:embed/>
                  <p:pic>
                    <p:nvPicPr>
                      <p:cNvPr id="5" name="內容版面配置區 3">
                        <a:extLst>
                          <a:ext uri="{FF2B5EF4-FFF2-40B4-BE49-F238E27FC236}">
                            <a16:creationId xmlns:a16="http://schemas.microsoft.com/office/drawing/2014/main" id="{20C0E514-4BC6-4D24-9A2E-A85CA562E13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01311" y="0"/>
                        <a:ext cx="10261599" cy="153616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物件 5">
            <a:extLst>
              <a:ext uri="{FF2B5EF4-FFF2-40B4-BE49-F238E27FC236}">
                <a16:creationId xmlns:a16="http://schemas.microsoft.com/office/drawing/2014/main" id="{5AEDE82F-14F9-4654-ADFC-3DF80B4B0BD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12723676"/>
              </p:ext>
            </p:extLst>
          </p:nvPr>
        </p:nvGraphicFramePr>
        <p:xfrm>
          <a:off x="3189432" y="1204336"/>
          <a:ext cx="306388" cy="20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63" name="Equation" r:id="rId6" imgW="228600" imgH="152280" progId="Equation.DSMT4">
                  <p:embed/>
                </p:oleObj>
              </mc:Choice>
              <mc:Fallback>
                <p:oleObj name="Equation" r:id="rId6" imgW="228600" imgH="152280" progId="Equation.DSMT4">
                  <p:embed/>
                  <p:pic>
                    <p:nvPicPr>
                      <p:cNvPr id="48" name="物件 47">
                        <a:extLst>
                          <a:ext uri="{FF2B5EF4-FFF2-40B4-BE49-F238E27FC236}">
                            <a16:creationId xmlns:a16="http://schemas.microsoft.com/office/drawing/2014/main" id="{7560D2F5-6458-49A8-BD97-578BB26C637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189432" y="1204336"/>
                        <a:ext cx="306388" cy="203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物件 6">
            <a:extLst>
              <a:ext uri="{FF2B5EF4-FFF2-40B4-BE49-F238E27FC236}">
                <a16:creationId xmlns:a16="http://schemas.microsoft.com/office/drawing/2014/main" id="{6041140E-1876-46DE-BC84-1FEAA00311E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8279479"/>
              </p:ext>
            </p:extLst>
          </p:nvPr>
        </p:nvGraphicFramePr>
        <p:xfrm>
          <a:off x="3189432" y="1547997"/>
          <a:ext cx="306388" cy="20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64" name="Equation" r:id="rId8" imgW="228600" imgH="152280" progId="Equation.DSMT4">
                  <p:embed/>
                </p:oleObj>
              </mc:Choice>
              <mc:Fallback>
                <p:oleObj name="Equation" r:id="rId8" imgW="228600" imgH="152280" progId="Equation.DSMT4">
                  <p:embed/>
                  <p:pic>
                    <p:nvPicPr>
                      <p:cNvPr id="6" name="物件 5">
                        <a:extLst>
                          <a:ext uri="{FF2B5EF4-FFF2-40B4-BE49-F238E27FC236}">
                            <a16:creationId xmlns:a16="http://schemas.microsoft.com/office/drawing/2014/main" id="{5AEDE82F-14F9-4654-ADFC-3DF80B4B0BD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3189432" y="1547997"/>
                        <a:ext cx="306388" cy="203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物件 7">
            <a:extLst>
              <a:ext uri="{FF2B5EF4-FFF2-40B4-BE49-F238E27FC236}">
                <a16:creationId xmlns:a16="http://schemas.microsoft.com/office/drawing/2014/main" id="{D05470FF-D5BA-4E55-AE54-5571AE33B00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2690494"/>
              </p:ext>
            </p:extLst>
          </p:nvPr>
        </p:nvGraphicFramePr>
        <p:xfrm>
          <a:off x="2832100" y="2100263"/>
          <a:ext cx="306388" cy="201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65" name="Equation" r:id="rId10" imgW="228600" imgH="152280" progId="Equation.DSMT4">
                  <p:embed/>
                </p:oleObj>
              </mc:Choice>
              <mc:Fallback>
                <p:oleObj name="Equation" r:id="rId10" imgW="228600" imgH="152280" progId="Equation.DSMT4">
                  <p:embed/>
                  <p:pic>
                    <p:nvPicPr>
                      <p:cNvPr id="7" name="物件 6">
                        <a:extLst>
                          <a:ext uri="{FF2B5EF4-FFF2-40B4-BE49-F238E27FC236}">
                            <a16:creationId xmlns:a16="http://schemas.microsoft.com/office/drawing/2014/main" id="{6041140E-1876-46DE-BC84-1FEAA00311E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2832100" y="2100263"/>
                        <a:ext cx="306388" cy="2016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物件 8">
            <a:extLst>
              <a:ext uri="{FF2B5EF4-FFF2-40B4-BE49-F238E27FC236}">
                <a16:creationId xmlns:a16="http://schemas.microsoft.com/office/drawing/2014/main" id="{869C8BA9-432F-434C-B7FA-19FA595E7E1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44690949"/>
              </p:ext>
            </p:extLst>
          </p:nvPr>
        </p:nvGraphicFramePr>
        <p:xfrm>
          <a:off x="2832100" y="2664358"/>
          <a:ext cx="306388" cy="201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66" name="Equation" r:id="rId12" imgW="228600" imgH="152280" progId="Equation.DSMT4">
                  <p:embed/>
                </p:oleObj>
              </mc:Choice>
              <mc:Fallback>
                <p:oleObj name="Equation" r:id="rId12" imgW="228600" imgH="152280" progId="Equation.DSMT4">
                  <p:embed/>
                  <p:pic>
                    <p:nvPicPr>
                      <p:cNvPr id="8" name="物件 7">
                        <a:extLst>
                          <a:ext uri="{FF2B5EF4-FFF2-40B4-BE49-F238E27FC236}">
                            <a16:creationId xmlns:a16="http://schemas.microsoft.com/office/drawing/2014/main" id="{D05470FF-D5BA-4E55-AE54-5571AE33B00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2832100" y="2664358"/>
                        <a:ext cx="306388" cy="2016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" name="直線單箭頭接點 2">
            <a:extLst>
              <a:ext uri="{FF2B5EF4-FFF2-40B4-BE49-F238E27FC236}">
                <a16:creationId xmlns:a16="http://schemas.microsoft.com/office/drawing/2014/main" id="{AC5126C8-DB06-4ACD-A94F-DC323C8B9F80}"/>
              </a:ext>
            </a:extLst>
          </p:cNvPr>
          <p:cNvCxnSpPr/>
          <p:nvPr/>
        </p:nvCxnSpPr>
        <p:spPr>
          <a:xfrm flipH="1">
            <a:off x="4296792" y="843379"/>
            <a:ext cx="372862" cy="284085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橢圓 16">
            <a:extLst>
              <a:ext uri="{FF2B5EF4-FFF2-40B4-BE49-F238E27FC236}">
                <a16:creationId xmlns:a16="http://schemas.microsoft.com/office/drawing/2014/main" id="{36AB6114-C196-4564-B7FA-7D54FB305A32}"/>
              </a:ext>
            </a:extLst>
          </p:cNvPr>
          <p:cNvSpPr/>
          <p:nvPr/>
        </p:nvSpPr>
        <p:spPr>
          <a:xfrm>
            <a:off x="3852112" y="1160735"/>
            <a:ext cx="489527" cy="488862"/>
          </a:xfrm>
          <a:prstGeom prst="ellips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8" name="橢圓 17">
            <a:extLst>
              <a:ext uri="{FF2B5EF4-FFF2-40B4-BE49-F238E27FC236}">
                <a16:creationId xmlns:a16="http://schemas.microsoft.com/office/drawing/2014/main" id="{02B4F818-0B21-4EE8-93EC-4B4D267A50C2}"/>
              </a:ext>
            </a:extLst>
          </p:cNvPr>
          <p:cNvSpPr/>
          <p:nvPr/>
        </p:nvSpPr>
        <p:spPr>
          <a:xfrm>
            <a:off x="3847321" y="2391869"/>
            <a:ext cx="489527" cy="488862"/>
          </a:xfrm>
          <a:prstGeom prst="ellips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aphicFrame>
        <p:nvGraphicFramePr>
          <p:cNvPr id="20" name="物件 19">
            <a:extLst>
              <a:ext uri="{FF2B5EF4-FFF2-40B4-BE49-F238E27FC236}">
                <a16:creationId xmlns:a16="http://schemas.microsoft.com/office/drawing/2014/main" id="{7FBDA3AD-3486-452E-B229-3B5C51B2E51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63543470"/>
              </p:ext>
            </p:extLst>
          </p:nvPr>
        </p:nvGraphicFramePr>
        <p:xfrm>
          <a:off x="2133022" y="2893371"/>
          <a:ext cx="591705" cy="3550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67" name="Equation" r:id="rId14" imgW="444240" imgH="266400" progId="Equation.DSMT4">
                  <p:embed/>
                </p:oleObj>
              </mc:Choice>
              <mc:Fallback>
                <p:oleObj name="Equation" r:id="rId14" imgW="444240" imgH="266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2133022" y="2893371"/>
                        <a:ext cx="591705" cy="35502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物件 20">
            <a:extLst>
              <a:ext uri="{FF2B5EF4-FFF2-40B4-BE49-F238E27FC236}">
                <a16:creationId xmlns:a16="http://schemas.microsoft.com/office/drawing/2014/main" id="{AAF42091-3205-4D94-840B-BBB593FAC2F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47068916"/>
              </p:ext>
            </p:extLst>
          </p:nvPr>
        </p:nvGraphicFramePr>
        <p:xfrm>
          <a:off x="3796231" y="2936721"/>
          <a:ext cx="591705" cy="3550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68" name="Equation" r:id="rId16" imgW="444240" imgH="266400" progId="Equation.DSMT4">
                  <p:embed/>
                </p:oleObj>
              </mc:Choice>
              <mc:Fallback>
                <p:oleObj name="Equation" r:id="rId16" imgW="444240" imgH="266400" progId="Equation.DSMT4">
                  <p:embed/>
                  <p:pic>
                    <p:nvPicPr>
                      <p:cNvPr id="20" name="物件 19">
                        <a:extLst>
                          <a:ext uri="{FF2B5EF4-FFF2-40B4-BE49-F238E27FC236}">
                            <a16:creationId xmlns:a16="http://schemas.microsoft.com/office/drawing/2014/main" id="{7FBDA3AD-3486-452E-B229-3B5C51B2E51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3796231" y="2936721"/>
                        <a:ext cx="591705" cy="35502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內容版面配置區 3">
            <a:extLst>
              <a:ext uri="{FF2B5EF4-FFF2-40B4-BE49-F238E27FC236}">
                <a16:creationId xmlns:a16="http://schemas.microsoft.com/office/drawing/2014/main" id="{48A4692C-6346-4669-A7FF-2227B5E1A5F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0069994"/>
              </p:ext>
            </p:extLst>
          </p:nvPr>
        </p:nvGraphicFramePr>
        <p:xfrm>
          <a:off x="318942" y="3735574"/>
          <a:ext cx="2819546" cy="18412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69" name="Equation" r:id="rId18" imgW="1701720" imgH="1460160" progId="Equation.DSMT4">
                  <p:embed/>
                </p:oleObj>
              </mc:Choice>
              <mc:Fallback>
                <p:oleObj name="Equation" r:id="rId18" imgW="1701720" imgH="1460160" progId="Equation.DSMT4">
                  <p:embed/>
                  <p:pic>
                    <p:nvPicPr>
                      <p:cNvPr id="6" name="內容版面配置區 3">
                        <a:extLst>
                          <a:ext uri="{FF2B5EF4-FFF2-40B4-BE49-F238E27FC236}">
                            <a16:creationId xmlns:a16="http://schemas.microsoft.com/office/drawing/2014/main" id="{47B3B16F-DF74-4230-BB37-39A8A769373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318942" y="3735574"/>
                        <a:ext cx="2819546" cy="184129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3" name="直線單箭頭接點 22">
            <a:extLst>
              <a:ext uri="{FF2B5EF4-FFF2-40B4-BE49-F238E27FC236}">
                <a16:creationId xmlns:a16="http://schemas.microsoft.com/office/drawing/2014/main" id="{EE7D14B8-0A34-4E6B-9051-5D1C168DF01A}"/>
              </a:ext>
            </a:extLst>
          </p:cNvPr>
          <p:cNvCxnSpPr>
            <a:cxnSpLocks/>
          </p:cNvCxnSpPr>
          <p:nvPr/>
        </p:nvCxnSpPr>
        <p:spPr>
          <a:xfrm flipH="1">
            <a:off x="2033658" y="4588551"/>
            <a:ext cx="395215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接點 24">
            <a:extLst>
              <a:ext uri="{FF2B5EF4-FFF2-40B4-BE49-F238E27FC236}">
                <a16:creationId xmlns:a16="http://schemas.microsoft.com/office/drawing/2014/main" id="{FDD38F31-49C7-4A74-984B-0C610F639D96}"/>
              </a:ext>
            </a:extLst>
          </p:cNvPr>
          <p:cNvCxnSpPr>
            <a:cxnSpLocks/>
          </p:cNvCxnSpPr>
          <p:nvPr/>
        </p:nvCxnSpPr>
        <p:spPr>
          <a:xfrm>
            <a:off x="2302878" y="5488854"/>
            <a:ext cx="251991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7" name="物件 26">
            <a:extLst>
              <a:ext uri="{FF2B5EF4-FFF2-40B4-BE49-F238E27FC236}">
                <a16:creationId xmlns:a16="http://schemas.microsoft.com/office/drawing/2014/main" id="{83EF8CE6-C2C0-4E21-9272-CD09AF03EC4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60386800"/>
              </p:ext>
            </p:extLst>
          </p:nvPr>
        </p:nvGraphicFramePr>
        <p:xfrm>
          <a:off x="3611070" y="4588551"/>
          <a:ext cx="962025" cy="42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70" name="Equation" r:id="rId20" imgW="723600" imgH="317160" progId="Equation.DSMT4">
                  <p:embed/>
                </p:oleObj>
              </mc:Choice>
              <mc:Fallback>
                <p:oleObj name="Equation" r:id="rId20" imgW="723600" imgH="317160" progId="Equation.DSMT4">
                  <p:embed/>
                  <p:pic>
                    <p:nvPicPr>
                      <p:cNvPr id="20" name="物件 19">
                        <a:extLst>
                          <a:ext uri="{FF2B5EF4-FFF2-40B4-BE49-F238E27FC236}">
                            <a16:creationId xmlns:a16="http://schemas.microsoft.com/office/drawing/2014/main" id="{7FBDA3AD-3486-452E-B229-3B5C51B2E51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3611070" y="4588551"/>
                        <a:ext cx="962025" cy="4222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物件 27">
            <a:extLst>
              <a:ext uri="{FF2B5EF4-FFF2-40B4-BE49-F238E27FC236}">
                <a16:creationId xmlns:a16="http://schemas.microsoft.com/office/drawing/2014/main" id="{9064AC1C-8574-40EC-9196-F6BDDF613E1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3969919"/>
              </p:ext>
            </p:extLst>
          </p:nvPr>
        </p:nvGraphicFramePr>
        <p:xfrm>
          <a:off x="3419475" y="3455988"/>
          <a:ext cx="1546225" cy="804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71" name="Equation" r:id="rId22" imgW="901440" imgH="469800" progId="Equation.DSMT4">
                  <p:embed/>
                </p:oleObj>
              </mc:Choice>
              <mc:Fallback>
                <p:oleObj name="Equation" r:id="rId22" imgW="901440" imgH="469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3419475" y="3455988"/>
                        <a:ext cx="1546225" cy="8048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9" name="直線單箭頭接點 28">
            <a:extLst>
              <a:ext uri="{FF2B5EF4-FFF2-40B4-BE49-F238E27FC236}">
                <a16:creationId xmlns:a16="http://schemas.microsoft.com/office/drawing/2014/main" id="{0AAF3D7F-41B5-4CAA-97AC-46A59E4A8A35}"/>
              </a:ext>
            </a:extLst>
          </p:cNvPr>
          <p:cNvCxnSpPr>
            <a:cxnSpLocks/>
          </p:cNvCxnSpPr>
          <p:nvPr/>
        </p:nvCxnSpPr>
        <p:spPr>
          <a:xfrm flipH="1" flipV="1">
            <a:off x="3790574" y="4102305"/>
            <a:ext cx="301509" cy="322176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1" name="物件 30">
            <a:extLst>
              <a:ext uri="{FF2B5EF4-FFF2-40B4-BE49-F238E27FC236}">
                <a16:creationId xmlns:a16="http://schemas.microsoft.com/office/drawing/2014/main" id="{76BC4C10-BDB5-41B1-93C2-FB8AD1D3CFD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31173509"/>
              </p:ext>
            </p:extLst>
          </p:nvPr>
        </p:nvGraphicFramePr>
        <p:xfrm>
          <a:off x="5375275" y="3454400"/>
          <a:ext cx="1196975" cy="806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72" name="Equation" r:id="rId24" imgW="698400" imgH="469800" progId="Equation.DSMT4">
                  <p:embed/>
                </p:oleObj>
              </mc:Choice>
              <mc:Fallback>
                <p:oleObj name="Equation" r:id="rId24" imgW="698400" imgH="469800" progId="Equation.DSMT4">
                  <p:embed/>
                  <p:pic>
                    <p:nvPicPr>
                      <p:cNvPr id="28" name="物件 27">
                        <a:extLst>
                          <a:ext uri="{FF2B5EF4-FFF2-40B4-BE49-F238E27FC236}">
                            <a16:creationId xmlns:a16="http://schemas.microsoft.com/office/drawing/2014/main" id="{9064AC1C-8574-40EC-9196-F6BDDF613E1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5"/>
                      <a:stretch>
                        <a:fillRect/>
                      </a:stretch>
                    </p:blipFill>
                    <p:spPr>
                      <a:xfrm>
                        <a:off x="5375275" y="3454400"/>
                        <a:ext cx="1196975" cy="8064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2" name="直線單箭頭接點 31">
            <a:extLst>
              <a:ext uri="{FF2B5EF4-FFF2-40B4-BE49-F238E27FC236}">
                <a16:creationId xmlns:a16="http://schemas.microsoft.com/office/drawing/2014/main" id="{709A7268-4D6E-4249-AA0E-E4EF20CCE9E9}"/>
              </a:ext>
            </a:extLst>
          </p:cNvPr>
          <p:cNvCxnSpPr>
            <a:cxnSpLocks/>
          </p:cNvCxnSpPr>
          <p:nvPr/>
        </p:nvCxnSpPr>
        <p:spPr>
          <a:xfrm flipH="1" flipV="1">
            <a:off x="5558471" y="4099704"/>
            <a:ext cx="301509" cy="322176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3" name="物件 32">
            <a:extLst>
              <a:ext uri="{FF2B5EF4-FFF2-40B4-BE49-F238E27FC236}">
                <a16:creationId xmlns:a16="http://schemas.microsoft.com/office/drawing/2014/main" id="{B4903C06-2E54-4578-BB94-43F7DFB9757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18477922"/>
              </p:ext>
            </p:extLst>
          </p:nvPr>
        </p:nvGraphicFramePr>
        <p:xfrm>
          <a:off x="5369392" y="4637088"/>
          <a:ext cx="1211729" cy="373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73" name="Equation" r:id="rId26" imgW="1028520" imgH="317160" progId="Equation.DSMT4">
                  <p:embed/>
                </p:oleObj>
              </mc:Choice>
              <mc:Fallback>
                <p:oleObj name="Equation" r:id="rId26" imgW="1028520" imgH="3171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7"/>
                      <a:stretch>
                        <a:fillRect/>
                      </a:stretch>
                    </p:blipFill>
                    <p:spPr>
                      <a:xfrm>
                        <a:off x="5369392" y="4637088"/>
                        <a:ext cx="1211729" cy="3737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" name="物件 33">
            <a:extLst>
              <a:ext uri="{FF2B5EF4-FFF2-40B4-BE49-F238E27FC236}">
                <a16:creationId xmlns:a16="http://schemas.microsoft.com/office/drawing/2014/main" id="{AC319CAD-1A43-43B3-B5AE-D3D5DCD5378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78827152"/>
              </p:ext>
            </p:extLst>
          </p:nvPr>
        </p:nvGraphicFramePr>
        <p:xfrm>
          <a:off x="3496483" y="5338585"/>
          <a:ext cx="1284288" cy="804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74" name="Equation" r:id="rId28" imgW="749160" imgH="469800" progId="Equation.DSMT4">
                  <p:embed/>
                </p:oleObj>
              </mc:Choice>
              <mc:Fallback>
                <p:oleObj name="Equation" r:id="rId28" imgW="749160" imgH="469800" progId="Equation.DSMT4">
                  <p:embed/>
                  <p:pic>
                    <p:nvPicPr>
                      <p:cNvPr id="28" name="物件 27">
                        <a:extLst>
                          <a:ext uri="{FF2B5EF4-FFF2-40B4-BE49-F238E27FC236}">
                            <a16:creationId xmlns:a16="http://schemas.microsoft.com/office/drawing/2014/main" id="{9064AC1C-8574-40EC-9196-F6BDDF613E1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9"/>
                      <a:stretch>
                        <a:fillRect/>
                      </a:stretch>
                    </p:blipFill>
                    <p:spPr>
                      <a:xfrm>
                        <a:off x="3496483" y="5338585"/>
                        <a:ext cx="1284288" cy="8048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" name="物件 34">
            <a:extLst>
              <a:ext uri="{FF2B5EF4-FFF2-40B4-BE49-F238E27FC236}">
                <a16:creationId xmlns:a16="http://schemas.microsoft.com/office/drawing/2014/main" id="{A329FA74-65E3-4558-929E-3C08BD69E84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52533664"/>
              </p:ext>
            </p:extLst>
          </p:nvPr>
        </p:nvGraphicFramePr>
        <p:xfrm>
          <a:off x="5418541" y="5450464"/>
          <a:ext cx="2349500" cy="461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75" name="Equation" r:id="rId30" imgW="1358640" imgH="266400" progId="Equation.DSMT4">
                  <p:embed/>
                </p:oleObj>
              </mc:Choice>
              <mc:Fallback>
                <p:oleObj name="Equation" r:id="rId30" imgW="1358640" imgH="266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1"/>
                      <a:stretch>
                        <a:fillRect/>
                      </a:stretch>
                    </p:blipFill>
                    <p:spPr>
                      <a:xfrm>
                        <a:off x="5418541" y="5450464"/>
                        <a:ext cx="2349500" cy="461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" name="物件 35">
            <a:extLst>
              <a:ext uri="{FF2B5EF4-FFF2-40B4-BE49-F238E27FC236}">
                <a16:creationId xmlns:a16="http://schemas.microsoft.com/office/drawing/2014/main" id="{86B0EE28-297B-4705-BC18-BF4EBEDB98D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95273336"/>
              </p:ext>
            </p:extLst>
          </p:nvPr>
        </p:nvGraphicFramePr>
        <p:xfrm>
          <a:off x="398463" y="6083300"/>
          <a:ext cx="1914525" cy="573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76" name="Equation" r:id="rId32" imgW="1358640" imgH="406080" progId="Equation.DSMT4">
                  <p:embed/>
                </p:oleObj>
              </mc:Choice>
              <mc:Fallback>
                <p:oleObj name="Equation" r:id="rId32" imgW="1358640" imgH="4060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3"/>
                      <a:stretch>
                        <a:fillRect/>
                      </a:stretch>
                    </p:blipFill>
                    <p:spPr>
                      <a:xfrm>
                        <a:off x="398463" y="6083300"/>
                        <a:ext cx="1914525" cy="5730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" name="物件 36">
            <a:extLst>
              <a:ext uri="{FF2B5EF4-FFF2-40B4-BE49-F238E27FC236}">
                <a16:creationId xmlns:a16="http://schemas.microsoft.com/office/drawing/2014/main" id="{243BC239-04E6-4578-AD85-BB8EC083FC2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36004824"/>
              </p:ext>
            </p:extLst>
          </p:nvPr>
        </p:nvGraphicFramePr>
        <p:xfrm>
          <a:off x="8966777" y="5066579"/>
          <a:ext cx="1789642" cy="42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77" name="Equation" r:id="rId34" imgW="1130040" imgH="266400" progId="Equation.DSMT4">
                  <p:embed/>
                </p:oleObj>
              </mc:Choice>
              <mc:Fallback>
                <p:oleObj name="Equation" r:id="rId34" imgW="1130040" imgH="266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5"/>
                      <a:stretch>
                        <a:fillRect/>
                      </a:stretch>
                    </p:blipFill>
                    <p:spPr>
                      <a:xfrm>
                        <a:off x="8966777" y="5066579"/>
                        <a:ext cx="1789642" cy="4222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" name="物件 37">
            <a:extLst>
              <a:ext uri="{FF2B5EF4-FFF2-40B4-BE49-F238E27FC236}">
                <a16:creationId xmlns:a16="http://schemas.microsoft.com/office/drawing/2014/main" id="{F217628E-E2BD-422B-A819-5867CDF520D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0139071"/>
              </p:ext>
            </p:extLst>
          </p:nvPr>
        </p:nvGraphicFramePr>
        <p:xfrm>
          <a:off x="8966777" y="5590021"/>
          <a:ext cx="2006023" cy="5533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78" name="Equation" r:id="rId36" imgW="1473120" imgH="406080" progId="Equation.DSMT4">
                  <p:embed/>
                </p:oleObj>
              </mc:Choice>
              <mc:Fallback>
                <p:oleObj name="Equation" r:id="rId36" imgW="1473120" imgH="4060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7"/>
                      <a:stretch>
                        <a:fillRect/>
                      </a:stretch>
                    </p:blipFill>
                    <p:spPr>
                      <a:xfrm>
                        <a:off x="8966777" y="5590021"/>
                        <a:ext cx="2006023" cy="55338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0" name="直線接點 39">
            <a:extLst>
              <a:ext uri="{FF2B5EF4-FFF2-40B4-BE49-F238E27FC236}">
                <a16:creationId xmlns:a16="http://schemas.microsoft.com/office/drawing/2014/main" id="{92A52AD3-9C78-42DE-BEBE-D9905800C271}"/>
              </a:ext>
            </a:extLst>
          </p:cNvPr>
          <p:cNvCxnSpPr/>
          <p:nvPr/>
        </p:nvCxnSpPr>
        <p:spPr>
          <a:xfrm>
            <a:off x="8654473" y="5010826"/>
            <a:ext cx="0" cy="164556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1" name="物件 40">
            <a:extLst>
              <a:ext uri="{FF2B5EF4-FFF2-40B4-BE49-F238E27FC236}">
                <a16:creationId xmlns:a16="http://schemas.microsoft.com/office/drawing/2014/main" id="{57537A32-3E34-4410-BEE7-825AB7E5904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34517636"/>
              </p:ext>
            </p:extLst>
          </p:nvPr>
        </p:nvGraphicFramePr>
        <p:xfrm>
          <a:off x="8870950" y="3455988"/>
          <a:ext cx="1982788" cy="804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79" name="Equation" r:id="rId38" imgW="1155600" imgH="469800" progId="Equation.DSMT4">
                  <p:embed/>
                </p:oleObj>
              </mc:Choice>
              <mc:Fallback>
                <p:oleObj name="Equation" r:id="rId38" imgW="1155600" imgH="469800" progId="Equation.DSMT4">
                  <p:embed/>
                  <p:pic>
                    <p:nvPicPr>
                      <p:cNvPr id="28" name="物件 27">
                        <a:extLst>
                          <a:ext uri="{FF2B5EF4-FFF2-40B4-BE49-F238E27FC236}">
                            <a16:creationId xmlns:a16="http://schemas.microsoft.com/office/drawing/2014/main" id="{9064AC1C-8574-40EC-9196-F6BDDF613E1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9"/>
                      <a:stretch>
                        <a:fillRect/>
                      </a:stretch>
                    </p:blipFill>
                    <p:spPr>
                      <a:xfrm>
                        <a:off x="8870950" y="3455988"/>
                        <a:ext cx="1982788" cy="8048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2" name="物件 41">
            <a:extLst>
              <a:ext uri="{FF2B5EF4-FFF2-40B4-BE49-F238E27FC236}">
                <a16:creationId xmlns:a16="http://schemas.microsoft.com/office/drawing/2014/main" id="{52491026-A377-4E05-AAD4-9873177B373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20784869"/>
              </p:ext>
            </p:extLst>
          </p:nvPr>
        </p:nvGraphicFramePr>
        <p:xfrm>
          <a:off x="9328150" y="874713"/>
          <a:ext cx="284163" cy="2266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80" name="Equation" r:id="rId40" imgW="164880" imgH="1320480" progId="Equation.DSMT4">
                  <p:embed/>
                </p:oleObj>
              </mc:Choice>
              <mc:Fallback>
                <p:oleObj name="Equation" r:id="rId40" imgW="164880" imgH="1320480" progId="Equation.DSMT4">
                  <p:embed/>
                  <p:pic>
                    <p:nvPicPr>
                      <p:cNvPr id="31" name="物件 30">
                        <a:extLst>
                          <a:ext uri="{FF2B5EF4-FFF2-40B4-BE49-F238E27FC236}">
                            <a16:creationId xmlns:a16="http://schemas.microsoft.com/office/drawing/2014/main" id="{76BC4C10-BDB5-41B1-93C2-FB8AD1D3CFD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1"/>
                      <a:stretch>
                        <a:fillRect/>
                      </a:stretch>
                    </p:blipFill>
                    <p:spPr>
                      <a:xfrm>
                        <a:off x="9328150" y="874713"/>
                        <a:ext cx="284163" cy="2266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" name="矩形 42">
            <a:extLst>
              <a:ext uri="{FF2B5EF4-FFF2-40B4-BE49-F238E27FC236}">
                <a16:creationId xmlns:a16="http://schemas.microsoft.com/office/drawing/2014/main" id="{1CE17BAD-549C-465F-B5A3-2EA97CCA3415}"/>
              </a:ext>
            </a:extLst>
          </p:cNvPr>
          <p:cNvSpPr/>
          <p:nvPr/>
        </p:nvSpPr>
        <p:spPr>
          <a:xfrm>
            <a:off x="9318900" y="888768"/>
            <a:ext cx="249220" cy="2359626"/>
          </a:xfrm>
          <a:prstGeom prst="rect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aphicFrame>
        <p:nvGraphicFramePr>
          <p:cNvPr id="44" name="物件 43">
            <a:extLst>
              <a:ext uri="{FF2B5EF4-FFF2-40B4-BE49-F238E27FC236}">
                <a16:creationId xmlns:a16="http://schemas.microsoft.com/office/drawing/2014/main" id="{61550834-7167-40D7-8903-003A0858C5F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83022623"/>
              </p:ext>
            </p:extLst>
          </p:nvPr>
        </p:nvGraphicFramePr>
        <p:xfrm>
          <a:off x="8188815" y="1170607"/>
          <a:ext cx="371475" cy="42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81" name="Equation" r:id="rId42" imgW="279360" imgH="317160" progId="Equation.DSMT4">
                  <p:embed/>
                </p:oleObj>
              </mc:Choice>
              <mc:Fallback>
                <p:oleObj name="Equation" r:id="rId42" imgW="279360" imgH="317160" progId="Equation.DSMT4">
                  <p:embed/>
                  <p:pic>
                    <p:nvPicPr>
                      <p:cNvPr id="27" name="物件 26">
                        <a:extLst>
                          <a:ext uri="{FF2B5EF4-FFF2-40B4-BE49-F238E27FC236}">
                            <a16:creationId xmlns:a16="http://schemas.microsoft.com/office/drawing/2014/main" id="{83EF8CE6-C2C0-4E21-9272-CD09AF03EC4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3"/>
                      <a:stretch>
                        <a:fillRect/>
                      </a:stretch>
                    </p:blipFill>
                    <p:spPr>
                      <a:xfrm>
                        <a:off x="8188815" y="1170607"/>
                        <a:ext cx="371475" cy="4222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" name="物件 44">
            <a:extLst>
              <a:ext uri="{FF2B5EF4-FFF2-40B4-BE49-F238E27FC236}">
                <a16:creationId xmlns:a16="http://schemas.microsoft.com/office/drawing/2014/main" id="{7473CFDB-A7EE-4353-8116-A55298E790B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75385072"/>
              </p:ext>
            </p:extLst>
          </p:nvPr>
        </p:nvGraphicFramePr>
        <p:xfrm>
          <a:off x="8172450" y="1622425"/>
          <a:ext cx="404813" cy="42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82" name="Equation" r:id="rId44" imgW="304560" imgH="317160" progId="Equation.DSMT4">
                  <p:embed/>
                </p:oleObj>
              </mc:Choice>
              <mc:Fallback>
                <p:oleObj name="Equation" r:id="rId44" imgW="304560" imgH="317160" progId="Equation.DSMT4">
                  <p:embed/>
                  <p:pic>
                    <p:nvPicPr>
                      <p:cNvPr id="44" name="物件 43">
                        <a:extLst>
                          <a:ext uri="{FF2B5EF4-FFF2-40B4-BE49-F238E27FC236}">
                            <a16:creationId xmlns:a16="http://schemas.microsoft.com/office/drawing/2014/main" id="{61550834-7167-40D7-8903-003A0858C5F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5"/>
                      <a:stretch>
                        <a:fillRect/>
                      </a:stretch>
                    </p:blipFill>
                    <p:spPr>
                      <a:xfrm>
                        <a:off x="8172450" y="1622425"/>
                        <a:ext cx="404813" cy="4222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" name="物件 45">
            <a:extLst>
              <a:ext uri="{FF2B5EF4-FFF2-40B4-BE49-F238E27FC236}">
                <a16:creationId xmlns:a16="http://schemas.microsoft.com/office/drawing/2014/main" id="{55B9D3E8-F344-4114-B2DD-F0A535F8D6E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83811554"/>
              </p:ext>
            </p:extLst>
          </p:nvPr>
        </p:nvGraphicFramePr>
        <p:xfrm>
          <a:off x="8172450" y="2044700"/>
          <a:ext cx="404813" cy="42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83" name="Equation" r:id="rId46" imgW="304560" imgH="317160" progId="Equation.DSMT4">
                  <p:embed/>
                </p:oleObj>
              </mc:Choice>
              <mc:Fallback>
                <p:oleObj name="Equation" r:id="rId46" imgW="304560" imgH="317160" progId="Equation.DSMT4">
                  <p:embed/>
                  <p:pic>
                    <p:nvPicPr>
                      <p:cNvPr id="44" name="物件 43">
                        <a:extLst>
                          <a:ext uri="{FF2B5EF4-FFF2-40B4-BE49-F238E27FC236}">
                            <a16:creationId xmlns:a16="http://schemas.microsoft.com/office/drawing/2014/main" id="{61550834-7167-40D7-8903-003A0858C5F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7"/>
                      <a:stretch>
                        <a:fillRect/>
                      </a:stretch>
                    </p:blipFill>
                    <p:spPr>
                      <a:xfrm>
                        <a:off x="8172450" y="2044700"/>
                        <a:ext cx="404813" cy="4222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" name="物件 46">
            <a:extLst>
              <a:ext uri="{FF2B5EF4-FFF2-40B4-BE49-F238E27FC236}">
                <a16:creationId xmlns:a16="http://schemas.microsoft.com/office/drawing/2014/main" id="{7FC0305F-4FB2-4026-A303-AC18E09F6EC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35262418"/>
              </p:ext>
            </p:extLst>
          </p:nvPr>
        </p:nvGraphicFramePr>
        <p:xfrm>
          <a:off x="10253372" y="1812909"/>
          <a:ext cx="219075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84" name="Equation" r:id="rId48" imgW="126720" imgH="177480" progId="Equation.DSMT4">
                  <p:embed/>
                </p:oleObj>
              </mc:Choice>
              <mc:Fallback>
                <p:oleObj name="Equation" r:id="rId48" imgW="126720" imgH="177480" progId="Equation.DSMT4">
                  <p:embed/>
                  <p:pic>
                    <p:nvPicPr>
                      <p:cNvPr id="42" name="物件 41">
                        <a:extLst>
                          <a:ext uri="{FF2B5EF4-FFF2-40B4-BE49-F238E27FC236}">
                            <a16:creationId xmlns:a16="http://schemas.microsoft.com/office/drawing/2014/main" id="{52491026-A377-4E05-AAD4-9873177B373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9"/>
                      <a:stretch>
                        <a:fillRect/>
                      </a:stretch>
                    </p:blipFill>
                    <p:spPr>
                      <a:xfrm>
                        <a:off x="10253372" y="1812909"/>
                        <a:ext cx="219075" cy="304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8" name="直線單箭頭接點 47">
            <a:extLst>
              <a:ext uri="{FF2B5EF4-FFF2-40B4-BE49-F238E27FC236}">
                <a16:creationId xmlns:a16="http://schemas.microsoft.com/office/drawing/2014/main" id="{1852C35C-35A2-4BC4-96AB-7146831E7566}"/>
              </a:ext>
            </a:extLst>
          </p:cNvPr>
          <p:cNvCxnSpPr>
            <a:cxnSpLocks/>
          </p:cNvCxnSpPr>
          <p:nvPr/>
        </p:nvCxnSpPr>
        <p:spPr>
          <a:xfrm flipV="1">
            <a:off x="10525124" y="1949184"/>
            <a:ext cx="657228" cy="16125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線單箭頭接點 49">
            <a:extLst>
              <a:ext uri="{FF2B5EF4-FFF2-40B4-BE49-F238E27FC236}">
                <a16:creationId xmlns:a16="http://schemas.microsoft.com/office/drawing/2014/main" id="{0907DC8C-B32C-40B0-A1D2-4B95989DF76C}"/>
              </a:ext>
            </a:extLst>
          </p:cNvPr>
          <p:cNvCxnSpPr>
            <a:cxnSpLocks/>
            <a:endCxn id="47" idx="0"/>
          </p:cNvCxnSpPr>
          <p:nvPr/>
        </p:nvCxnSpPr>
        <p:spPr>
          <a:xfrm>
            <a:off x="9632557" y="1023306"/>
            <a:ext cx="730352" cy="789603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線單箭頭接點 51">
            <a:extLst>
              <a:ext uri="{FF2B5EF4-FFF2-40B4-BE49-F238E27FC236}">
                <a16:creationId xmlns:a16="http://schemas.microsoft.com/office/drawing/2014/main" id="{91ECFCAC-2C6D-476E-9800-A284493331A2}"/>
              </a:ext>
            </a:extLst>
          </p:cNvPr>
          <p:cNvCxnSpPr>
            <a:cxnSpLocks/>
          </p:cNvCxnSpPr>
          <p:nvPr/>
        </p:nvCxnSpPr>
        <p:spPr>
          <a:xfrm>
            <a:off x="9619402" y="1405166"/>
            <a:ext cx="606248" cy="445276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線單箭頭接點 53">
            <a:extLst>
              <a:ext uri="{FF2B5EF4-FFF2-40B4-BE49-F238E27FC236}">
                <a16:creationId xmlns:a16="http://schemas.microsoft.com/office/drawing/2014/main" id="{8DBFF4FF-3168-470D-9E0E-B63F0EE7742B}"/>
              </a:ext>
            </a:extLst>
          </p:cNvPr>
          <p:cNvCxnSpPr>
            <a:cxnSpLocks/>
            <a:endCxn id="47" idx="1"/>
          </p:cNvCxnSpPr>
          <p:nvPr/>
        </p:nvCxnSpPr>
        <p:spPr>
          <a:xfrm>
            <a:off x="9586834" y="1828164"/>
            <a:ext cx="666538" cy="137145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線單箭頭接點 55">
            <a:extLst>
              <a:ext uri="{FF2B5EF4-FFF2-40B4-BE49-F238E27FC236}">
                <a16:creationId xmlns:a16="http://schemas.microsoft.com/office/drawing/2014/main" id="{BD7DEA18-9583-441E-8D1A-AC455E788963}"/>
              </a:ext>
            </a:extLst>
          </p:cNvPr>
          <p:cNvCxnSpPr>
            <a:cxnSpLocks/>
          </p:cNvCxnSpPr>
          <p:nvPr/>
        </p:nvCxnSpPr>
        <p:spPr>
          <a:xfrm flipV="1">
            <a:off x="9600112" y="2058036"/>
            <a:ext cx="653260" cy="172992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線單箭頭接點 57">
            <a:extLst>
              <a:ext uri="{FF2B5EF4-FFF2-40B4-BE49-F238E27FC236}">
                <a16:creationId xmlns:a16="http://schemas.microsoft.com/office/drawing/2014/main" id="{6A8C8D39-5114-492C-AD4E-7F62FDBBCB7F}"/>
              </a:ext>
            </a:extLst>
          </p:cNvPr>
          <p:cNvCxnSpPr>
            <a:cxnSpLocks/>
            <a:endCxn id="47" idx="2"/>
          </p:cNvCxnSpPr>
          <p:nvPr/>
        </p:nvCxnSpPr>
        <p:spPr>
          <a:xfrm flipV="1">
            <a:off x="9613390" y="2117709"/>
            <a:ext cx="749519" cy="43171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線單箭頭接點 59">
            <a:extLst>
              <a:ext uri="{FF2B5EF4-FFF2-40B4-BE49-F238E27FC236}">
                <a16:creationId xmlns:a16="http://schemas.microsoft.com/office/drawing/2014/main" id="{03E38241-4853-4D38-962C-2B24C15A260D}"/>
              </a:ext>
            </a:extLst>
          </p:cNvPr>
          <p:cNvCxnSpPr>
            <a:cxnSpLocks/>
          </p:cNvCxnSpPr>
          <p:nvPr/>
        </p:nvCxnSpPr>
        <p:spPr>
          <a:xfrm flipV="1">
            <a:off x="9618410" y="2194769"/>
            <a:ext cx="744499" cy="80338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線單箭頭接點 61">
            <a:extLst>
              <a:ext uri="{FF2B5EF4-FFF2-40B4-BE49-F238E27FC236}">
                <a16:creationId xmlns:a16="http://schemas.microsoft.com/office/drawing/2014/main" id="{703694F2-7309-4B90-8B94-71DFDB3A7C7A}"/>
              </a:ext>
            </a:extLst>
          </p:cNvPr>
          <p:cNvCxnSpPr>
            <a:cxnSpLocks/>
          </p:cNvCxnSpPr>
          <p:nvPr/>
        </p:nvCxnSpPr>
        <p:spPr>
          <a:xfrm flipV="1">
            <a:off x="8503661" y="1037419"/>
            <a:ext cx="761657" cy="414047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線單箭頭接點 63">
            <a:extLst>
              <a:ext uri="{FF2B5EF4-FFF2-40B4-BE49-F238E27FC236}">
                <a16:creationId xmlns:a16="http://schemas.microsoft.com/office/drawing/2014/main" id="{F016C231-C1BE-4C53-9D70-232552840C00}"/>
              </a:ext>
            </a:extLst>
          </p:cNvPr>
          <p:cNvCxnSpPr>
            <a:cxnSpLocks/>
          </p:cNvCxnSpPr>
          <p:nvPr/>
        </p:nvCxnSpPr>
        <p:spPr>
          <a:xfrm>
            <a:off x="8511021" y="1482257"/>
            <a:ext cx="763116" cy="6574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線單箭頭接點 66">
            <a:extLst>
              <a:ext uri="{FF2B5EF4-FFF2-40B4-BE49-F238E27FC236}">
                <a16:creationId xmlns:a16="http://schemas.microsoft.com/office/drawing/2014/main" id="{56938552-5A73-4291-ADCC-74630DEDE0E3}"/>
              </a:ext>
            </a:extLst>
          </p:cNvPr>
          <p:cNvCxnSpPr>
            <a:cxnSpLocks/>
          </p:cNvCxnSpPr>
          <p:nvPr/>
        </p:nvCxnSpPr>
        <p:spPr>
          <a:xfrm>
            <a:off x="8523789" y="1524626"/>
            <a:ext cx="701100" cy="38253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線單箭頭接點 69">
            <a:extLst>
              <a:ext uri="{FF2B5EF4-FFF2-40B4-BE49-F238E27FC236}">
                <a16:creationId xmlns:a16="http://schemas.microsoft.com/office/drawing/2014/main" id="{1041073D-65F3-4596-9B63-B8CC5969E3B8}"/>
              </a:ext>
            </a:extLst>
          </p:cNvPr>
          <p:cNvCxnSpPr>
            <a:cxnSpLocks/>
          </p:cNvCxnSpPr>
          <p:nvPr/>
        </p:nvCxnSpPr>
        <p:spPr>
          <a:xfrm flipV="1">
            <a:off x="8528249" y="1642298"/>
            <a:ext cx="612576" cy="219973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線單箭頭接點 71">
            <a:extLst>
              <a:ext uri="{FF2B5EF4-FFF2-40B4-BE49-F238E27FC236}">
                <a16:creationId xmlns:a16="http://schemas.microsoft.com/office/drawing/2014/main" id="{A5B7ECE2-0A1E-473B-972D-1EE73624290B}"/>
              </a:ext>
            </a:extLst>
          </p:cNvPr>
          <p:cNvCxnSpPr>
            <a:cxnSpLocks/>
            <a:endCxn id="43" idx="1"/>
          </p:cNvCxnSpPr>
          <p:nvPr/>
        </p:nvCxnSpPr>
        <p:spPr>
          <a:xfrm>
            <a:off x="8534965" y="1940309"/>
            <a:ext cx="783935" cy="128272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線單箭頭接點 74">
            <a:extLst>
              <a:ext uri="{FF2B5EF4-FFF2-40B4-BE49-F238E27FC236}">
                <a16:creationId xmlns:a16="http://schemas.microsoft.com/office/drawing/2014/main" id="{8C279AC9-A2A2-4A74-9A02-D3623C7E55E3}"/>
              </a:ext>
            </a:extLst>
          </p:cNvPr>
          <p:cNvCxnSpPr>
            <a:cxnSpLocks/>
          </p:cNvCxnSpPr>
          <p:nvPr/>
        </p:nvCxnSpPr>
        <p:spPr>
          <a:xfrm>
            <a:off x="8529364" y="1999815"/>
            <a:ext cx="703976" cy="375842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直線單箭頭接點 76">
            <a:extLst>
              <a:ext uri="{FF2B5EF4-FFF2-40B4-BE49-F238E27FC236}">
                <a16:creationId xmlns:a16="http://schemas.microsoft.com/office/drawing/2014/main" id="{73AAE368-4CF3-46BC-9767-A61647033912}"/>
              </a:ext>
            </a:extLst>
          </p:cNvPr>
          <p:cNvCxnSpPr>
            <a:cxnSpLocks/>
          </p:cNvCxnSpPr>
          <p:nvPr/>
        </p:nvCxnSpPr>
        <p:spPr>
          <a:xfrm flipV="1">
            <a:off x="8575965" y="2150130"/>
            <a:ext cx="732367" cy="134416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直線單箭頭接點 79">
            <a:extLst>
              <a:ext uri="{FF2B5EF4-FFF2-40B4-BE49-F238E27FC236}">
                <a16:creationId xmlns:a16="http://schemas.microsoft.com/office/drawing/2014/main" id="{B46726DD-D8B2-4F0E-B0F1-627BDB5EC743}"/>
              </a:ext>
            </a:extLst>
          </p:cNvPr>
          <p:cNvCxnSpPr>
            <a:cxnSpLocks/>
          </p:cNvCxnSpPr>
          <p:nvPr/>
        </p:nvCxnSpPr>
        <p:spPr>
          <a:xfrm>
            <a:off x="8570521" y="2374280"/>
            <a:ext cx="789379" cy="82926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直線單箭頭接點 84">
            <a:extLst>
              <a:ext uri="{FF2B5EF4-FFF2-40B4-BE49-F238E27FC236}">
                <a16:creationId xmlns:a16="http://schemas.microsoft.com/office/drawing/2014/main" id="{0F684D9A-8CE6-4E02-BE17-464388CF3F77}"/>
              </a:ext>
            </a:extLst>
          </p:cNvPr>
          <p:cNvCxnSpPr>
            <a:cxnSpLocks/>
          </p:cNvCxnSpPr>
          <p:nvPr/>
        </p:nvCxnSpPr>
        <p:spPr>
          <a:xfrm>
            <a:off x="8577263" y="2437012"/>
            <a:ext cx="737429" cy="452238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直線接點 87">
            <a:extLst>
              <a:ext uri="{FF2B5EF4-FFF2-40B4-BE49-F238E27FC236}">
                <a16:creationId xmlns:a16="http://schemas.microsoft.com/office/drawing/2014/main" id="{5AD9BAE2-EA59-413B-AA9D-9E5BF9A6A0C6}"/>
              </a:ext>
            </a:extLst>
          </p:cNvPr>
          <p:cNvCxnSpPr>
            <a:cxnSpLocks/>
          </p:cNvCxnSpPr>
          <p:nvPr/>
        </p:nvCxnSpPr>
        <p:spPr>
          <a:xfrm>
            <a:off x="9000685" y="5546993"/>
            <a:ext cx="163037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直線單箭頭接點 89">
            <a:extLst>
              <a:ext uri="{FF2B5EF4-FFF2-40B4-BE49-F238E27FC236}">
                <a16:creationId xmlns:a16="http://schemas.microsoft.com/office/drawing/2014/main" id="{08FCAD6C-21CA-4D41-99F7-E31108DFF147}"/>
              </a:ext>
            </a:extLst>
          </p:cNvPr>
          <p:cNvCxnSpPr>
            <a:cxnSpLocks/>
          </p:cNvCxnSpPr>
          <p:nvPr/>
        </p:nvCxnSpPr>
        <p:spPr>
          <a:xfrm flipH="1" flipV="1">
            <a:off x="1355725" y="1405166"/>
            <a:ext cx="9169399" cy="5016343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線單箭頭接點 58">
            <a:extLst>
              <a:ext uri="{FF2B5EF4-FFF2-40B4-BE49-F238E27FC236}">
                <a16:creationId xmlns:a16="http://schemas.microsoft.com/office/drawing/2014/main" id="{1B150E15-BFC2-4576-BC05-8EB02CCD5FCF}"/>
              </a:ext>
            </a:extLst>
          </p:cNvPr>
          <p:cNvCxnSpPr>
            <a:cxnSpLocks/>
          </p:cNvCxnSpPr>
          <p:nvPr/>
        </p:nvCxnSpPr>
        <p:spPr>
          <a:xfrm flipH="1">
            <a:off x="908049" y="921817"/>
            <a:ext cx="10064751" cy="5161483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>
            <a:extLst>
              <a:ext uri="{FF2B5EF4-FFF2-40B4-BE49-F238E27FC236}">
                <a16:creationId xmlns:a16="http://schemas.microsoft.com/office/drawing/2014/main" id="{2542BC4F-1CAA-4093-9B78-B7985D454657}"/>
              </a:ext>
            </a:extLst>
          </p:cNvPr>
          <p:cNvSpPr/>
          <p:nvPr/>
        </p:nvSpPr>
        <p:spPr>
          <a:xfrm>
            <a:off x="4365538" y="660855"/>
            <a:ext cx="3752651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TW" sz="96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skip</a:t>
            </a:r>
            <a:endParaRPr lang="zh-TW" altLang="en-US" sz="9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72CE931F-7F35-41E0-AD69-C4C68DD8DF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B35AC-163E-4FCE-9270-25EF2B741BA4}" type="slidenum">
              <a:rPr lang="zh-TW" altLang="en-US" smtClean="0"/>
              <a:t>25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333304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內容版面配置區 3">
            <a:extLst>
              <a:ext uri="{FF2B5EF4-FFF2-40B4-BE49-F238E27FC236}">
                <a16:creationId xmlns:a16="http://schemas.microsoft.com/office/drawing/2014/main" id="{785DFD1B-D3CE-437D-86A7-F8A0840FEC1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38200" y="1065717"/>
            <a:ext cx="5671595" cy="2480310"/>
          </a:xfrm>
          <a:prstGeom prst="rect">
            <a:avLst/>
          </a:prstGeom>
        </p:spPr>
      </p:pic>
      <p:graphicFrame>
        <p:nvGraphicFramePr>
          <p:cNvPr id="4" name="內容版面配置區 3">
            <a:extLst>
              <a:ext uri="{FF2B5EF4-FFF2-40B4-BE49-F238E27FC236}">
                <a16:creationId xmlns:a16="http://schemas.microsoft.com/office/drawing/2014/main" id="{012BBD1F-B3C0-4B8A-96DC-EF2EDB8B8C5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17477261"/>
              </p:ext>
            </p:extLst>
          </p:nvPr>
        </p:nvGraphicFramePr>
        <p:xfrm>
          <a:off x="838200" y="296357"/>
          <a:ext cx="6222017" cy="7693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060" name="Equation" r:id="rId4" imgW="1434960" imgH="177480" progId="Equation.DSMT4">
                  <p:embed/>
                </p:oleObj>
              </mc:Choice>
              <mc:Fallback>
                <p:oleObj name="Equation" r:id="rId4" imgW="1434960" imgH="177480" progId="Equation.DSMT4">
                  <p:embed/>
                  <p:pic>
                    <p:nvPicPr>
                      <p:cNvPr id="5" name="內容版面配置區 3">
                        <a:extLst>
                          <a:ext uri="{FF2B5EF4-FFF2-40B4-BE49-F238E27FC236}">
                            <a16:creationId xmlns:a16="http://schemas.microsoft.com/office/drawing/2014/main" id="{4113E8A2-DD2A-44B2-81F2-2C852C2B637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38200" y="296357"/>
                        <a:ext cx="6222017" cy="7693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物件 10">
            <a:extLst>
              <a:ext uri="{FF2B5EF4-FFF2-40B4-BE49-F238E27FC236}">
                <a16:creationId xmlns:a16="http://schemas.microsoft.com/office/drawing/2014/main" id="{F1B5F8EF-838C-464B-BF40-C69FA33EAAE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74340348"/>
              </p:ext>
            </p:extLst>
          </p:nvPr>
        </p:nvGraphicFramePr>
        <p:xfrm>
          <a:off x="1087538" y="4068875"/>
          <a:ext cx="4138612" cy="1957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061" name="Equation" r:id="rId6" imgW="2412720" imgH="1143000" progId="Equation.DSMT4">
                  <p:embed/>
                </p:oleObj>
              </mc:Choice>
              <mc:Fallback>
                <p:oleObj name="Equation" r:id="rId6" imgW="2412720" imgH="1143000" progId="Equation.DSMT4">
                  <p:embed/>
                  <p:pic>
                    <p:nvPicPr>
                      <p:cNvPr id="28" name="物件 27">
                        <a:extLst>
                          <a:ext uri="{FF2B5EF4-FFF2-40B4-BE49-F238E27FC236}">
                            <a16:creationId xmlns:a16="http://schemas.microsoft.com/office/drawing/2014/main" id="{9064AC1C-8574-40EC-9196-F6BDDF613E1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087538" y="4068875"/>
                        <a:ext cx="4138612" cy="19573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6" name="直線接點 15">
            <a:extLst>
              <a:ext uri="{FF2B5EF4-FFF2-40B4-BE49-F238E27FC236}">
                <a16:creationId xmlns:a16="http://schemas.microsoft.com/office/drawing/2014/main" id="{7D6FE850-962C-4E60-B575-9A515A36B741}"/>
              </a:ext>
            </a:extLst>
          </p:cNvPr>
          <p:cNvCxnSpPr/>
          <p:nvPr/>
        </p:nvCxnSpPr>
        <p:spPr>
          <a:xfrm>
            <a:off x="4714874" y="4465047"/>
            <a:ext cx="486323" cy="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7" name="物件 16">
            <a:extLst>
              <a:ext uri="{FF2B5EF4-FFF2-40B4-BE49-F238E27FC236}">
                <a16:creationId xmlns:a16="http://schemas.microsoft.com/office/drawing/2014/main" id="{58A07A58-DFB8-470E-9F97-93F4231DB2C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21311241"/>
              </p:ext>
            </p:extLst>
          </p:nvPr>
        </p:nvGraphicFramePr>
        <p:xfrm>
          <a:off x="4689126" y="4465047"/>
          <a:ext cx="611188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062" name="Equation" r:id="rId8" imgW="355320" imgH="177480" progId="Equation.DSMT4">
                  <p:embed/>
                </p:oleObj>
              </mc:Choice>
              <mc:Fallback>
                <p:oleObj name="Equation" r:id="rId8" imgW="355320" imgH="177480" progId="Equation.DSMT4">
                  <p:embed/>
                  <p:pic>
                    <p:nvPicPr>
                      <p:cNvPr id="28" name="物件 27">
                        <a:extLst>
                          <a:ext uri="{FF2B5EF4-FFF2-40B4-BE49-F238E27FC236}">
                            <a16:creationId xmlns:a16="http://schemas.microsoft.com/office/drawing/2014/main" id="{9064AC1C-8574-40EC-9196-F6BDDF613E1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689126" y="4465047"/>
                        <a:ext cx="611188" cy="304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物件 17">
            <a:extLst>
              <a:ext uri="{FF2B5EF4-FFF2-40B4-BE49-F238E27FC236}">
                <a16:creationId xmlns:a16="http://schemas.microsoft.com/office/drawing/2014/main" id="{FC2F1E24-CB51-49A5-A04C-FA34A754396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21539555"/>
              </p:ext>
            </p:extLst>
          </p:nvPr>
        </p:nvGraphicFramePr>
        <p:xfrm>
          <a:off x="8375430" y="3841621"/>
          <a:ext cx="2311400" cy="12059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063" name="Equation" r:id="rId10" imgW="1168200" imgH="609480" progId="Equation.DSMT4">
                  <p:embed/>
                </p:oleObj>
              </mc:Choice>
              <mc:Fallback>
                <p:oleObj name="Equation" r:id="rId10" imgW="1168200" imgH="609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8375430" y="3841621"/>
                        <a:ext cx="2311400" cy="120594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9" name="直線單箭頭接點 18">
            <a:extLst>
              <a:ext uri="{FF2B5EF4-FFF2-40B4-BE49-F238E27FC236}">
                <a16:creationId xmlns:a16="http://schemas.microsoft.com/office/drawing/2014/main" id="{E8F4FBC6-538C-4EDB-817A-5E0BEC4B244E}"/>
              </a:ext>
            </a:extLst>
          </p:cNvPr>
          <p:cNvCxnSpPr>
            <a:cxnSpLocks/>
          </p:cNvCxnSpPr>
          <p:nvPr/>
        </p:nvCxnSpPr>
        <p:spPr>
          <a:xfrm>
            <a:off x="7824654" y="4201810"/>
            <a:ext cx="550776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單箭頭接點 26">
            <a:extLst>
              <a:ext uri="{FF2B5EF4-FFF2-40B4-BE49-F238E27FC236}">
                <a16:creationId xmlns:a16="http://schemas.microsoft.com/office/drawing/2014/main" id="{D2FFF1E2-095D-489F-9FBA-C996D00CCB91}"/>
              </a:ext>
            </a:extLst>
          </p:cNvPr>
          <p:cNvCxnSpPr/>
          <p:nvPr/>
        </p:nvCxnSpPr>
        <p:spPr>
          <a:xfrm>
            <a:off x="5721927" y="5874327"/>
            <a:ext cx="2373745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接點 28">
            <a:extLst>
              <a:ext uri="{FF2B5EF4-FFF2-40B4-BE49-F238E27FC236}">
                <a16:creationId xmlns:a16="http://schemas.microsoft.com/office/drawing/2014/main" id="{8BCEC4AD-89ED-4547-A12E-64DBAFE9C8B6}"/>
              </a:ext>
            </a:extLst>
          </p:cNvPr>
          <p:cNvCxnSpPr/>
          <p:nvPr/>
        </p:nvCxnSpPr>
        <p:spPr>
          <a:xfrm>
            <a:off x="6908800" y="5047569"/>
            <a:ext cx="0" cy="159337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弧形 29">
            <a:extLst>
              <a:ext uri="{FF2B5EF4-FFF2-40B4-BE49-F238E27FC236}">
                <a16:creationId xmlns:a16="http://schemas.microsoft.com/office/drawing/2014/main" id="{38D85501-4513-4045-85E5-6D334F5E7E77}"/>
              </a:ext>
            </a:extLst>
          </p:cNvPr>
          <p:cNvSpPr/>
          <p:nvPr/>
        </p:nvSpPr>
        <p:spPr>
          <a:xfrm rot="5400000">
            <a:off x="5133701" y="4833884"/>
            <a:ext cx="1472997" cy="2055438"/>
          </a:xfrm>
          <a:prstGeom prst="arc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1" name="弧形 30">
            <a:extLst>
              <a:ext uri="{FF2B5EF4-FFF2-40B4-BE49-F238E27FC236}">
                <a16:creationId xmlns:a16="http://schemas.microsoft.com/office/drawing/2014/main" id="{B157CFB7-08FF-4025-A716-924D02A5C4BC}"/>
              </a:ext>
            </a:extLst>
          </p:cNvPr>
          <p:cNvSpPr/>
          <p:nvPr/>
        </p:nvSpPr>
        <p:spPr>
          <a:xfrm rot="16200000">
            <a:off x="7165619" y="4966770"/>
            <a:ext cx="1563684" cy="2067238"/>
          </a:xfrm>
          <a:prstGeom prst="arc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aphicFrame>
        <p:nvGraphicFramePr>
          <p:cNvPr id="36" name="物件 35">
            <a:extLst>
              <a:ext uri="{FF2B5EF4-FFF2-40B4-BE49-F238E27FC236}">
                <a16:creationId xmlns:a16="http://schemas.microsoft.com/office/drawing/2014/main" id="{CACE02D4-08F6-440B-8CDA-260AC5F43D1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0334130"/>
              </p:ext>
            </p:extLst>
          </p:nvPr>
        </p:nvGraphicFramePr>
        <p:xfrm>
          <a:off x="8126193" y="5723942"/>
          <a:ext cx="249237" cy="25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064" name="Equation" r:id="rId12" imgW="126720" imgH="126720" progId="Equation.DSMT4">
                  <p:embed/>
                </p:oleObj>
              </mc:Choice>
              <mc:Fallback>
                <p:oleObj name="Equation" r:id="rId12" imgW="126720" imgH="126720" progId="Equation.DSMT4">
                  <p:embed/>
                  <p:pic>
                    <p:nvPicPr>
                      <p:cNvPr id="50" name="物件 49">
                        <a:extLst>
                          <a:ext uri="{FF2B5EF4-FFF2-40B4-BE49-F238E27FC236}">
                            <a16:creationId xmlns:a16="http://schemas.microsoft.com/office/drawing/2014/main" id="{00841C66-D2CB-452B-A89C-7E8BCADBD7F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8126193" y="5723942"/>
                        <a:ext cx="249237" cy="254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95AC15A9-2AEB-44C6-A7FE-02A3382B3B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B35AC-163E-4FCE-9270-25EF2B741BA4}" type="slidenum">
              <a:rPr lang="zh-TW" altLang="en-US" smtClean="0"/>
              <a:t>26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554208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內容版面配置區 3">
            <a:extLst>
              <a:ext uri="{FF2B5EF4-FFF2-40B4-BE49-F238E27FC236}">
                <a16:creationId xmlns:a16="http://schemas.microsoft.com/office/drawing/2014/main" id="{27A82592-ED31-4192-8460-923B94BC562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43331835"/>
              </p:ext>
            </p:extLst>
          </p:nvPr>
        </p:nvGraphicFramePr>
        <p:xfrm>
          <a:off x="477838" y="411163"/>
          <a:ext cx="5618162" cy="779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06" name="Equation" r:id="rId3" imgW="1460160" imgH="203040" progId="Equation.DSMT4">
                  <p:embed/>
                </p:oleObj>
              </mc:Choice>
              <mc:Fallback>
                <p:oleObj name="Equation" r:id="rId3" imgW="1460160" imgH="203040" progId="Equation.DSMT4">
                  <p:embed/>
                  <p:pic>
                    <p:nvPicPr>
                      <p:cNvPr id="17" name="內容版面配置區 3">
                        <a:extLst>
                          <a:ext uri="{FF2B5EF4-FFF2-40B4-BE49-F238E27FC236}">
                            <a16:creationId xmlns:a16="http://schemas.microsoft.com/office/drawing/2014/main" id="{B81DEEAF-B70A-42EE-A990-CD215284CF3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77838" y="411163"/>
                        <a:ext cx="5618162" cy="7794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內容版面配置區 3">
            <a:extLst>
              <a:ext uri="{FF2B5EF4-FFF2-40B4-BE49-F238E27FC236}">
                <a16:creationId xmlns:a16="http://schemas.microsoft.com/office/drawing/2014/main" id="{9F5F80D3-3E52-43DE-92EA-241F4471513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2264370"/>
              </p:ext>
            </p:extLst>
          </p:nvPr>
        </p:nvGraphicFramePr>
        <p:xfrm>
          <a:off x="79370" y="1650919"/>
          <a:ext cx="2460336" cy="3775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07" name="Equation" r:id="rId5" imgW="1320480" imgH="203040" progId="Equation.DSMT4">
                  <p:embed/>
                </p:oleObj>
              </mc:Choice>
              <mc:Fallback>
                <p:oleObj name="Equation" r:id="rId5" imgW="1320480" imgH="203040" progId="Equation.DSMT4">
                  <p:embed/>
                  <p:pic>
                    <p:nvPicPr>
                      <p:cNvPr id="16" name="內容版面配置區 3">
                        <a:extLst>
                          <a:ext uri="{FF2B5EF4-FFF2-40B4-BE49-F238E27FC236}">
                            <a16:creationId xmlns:a16="http://schemas.microsoft.com/office/drawing/2014/main" id="{3F22C25E-D98D-4613-AB9F-D7A02AE74D3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9370" y="1650919"/>
                        <a:ext cx="2460336" cy="37755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2">
            <a:extLst>
              <a:ext uri="{FF2B5EF4-FFF2-40B4-BE49-F238E27FC236}">
                <a16:creationId xmlns:a16="http://schemas.microsoft.com/office/drawing/2014/main" id="{1744321C-2465-44B7-A821-FC5066E008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91" y="1190625"/>
            <a:ext cx="7602759" cy="55684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898FEC62-D108-484F-9364-C4BA97C23C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B35AC-163E-4FCE-9270-25EF2B741BA4}" type="slidenum">
              <a:rPr lang="zh-TW" altLang="en-US" smtClean="0"/>
              <a:t>3</a:t>
            </a:fld>
            <a:endParaRPr lang="zh-TW" altLang="en-US"/>
          </a:p>
        </p:txBody>
      </p:sp>
      <p:pic>
        <p:nvPicPr>
          <p:cNvPr id="7" name="圖片 6">
            <a:extLst>
              <a:ext uri="{FF2B5EF4-FFF2-40B4-BE49-F238E27FC236}">
                <a16:creationId xmlns:a16="http://schemas.microsoft.com/office/drawing/2014/main" id="{67E85384-B883-40E4-A501-DB68CC395BB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83294" y="3972621"/>
            <a:ext cx="3817853" cy="2748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32491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內容版面配置區 3">
            <a:extLst>
              <a:ext uri="{FF2B5EF4-FFF2-40B4-BE49-F238E27FC236}">
                <a16:creationId xmlns:a16="http://schemas.microsoft.com/office/drawing/2014/main" id="{4DD26338-CEF9-4989-9679-3883AE37F284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838200" y="578572"/>
          <a:ext cx="7967501" cy="8068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833" name="Equation" r:id="rId3" imgW="1752480" imgH="177480" progId="Equation.DSMT4">
                  <p:embed/>
                </p:oleObj>
              </mc:Choice>
              <mc:Fallback>
                <p:oleObj name="Equation" r:id="rId3" imgW="1752480" imgH="177480" progId="Equation.DSMT4">
                  <p:embed/>
                  <p:pic>
                    <p:nvPicPr>
                      <p:cNvPr id="4" name="內容版面配置區 3">
                        <a:extLst>
                          <a:ext uri="{FF2B5EF4-FFF2-40B4-BE49-F238E27FC236}">
                            <a16:creationId xmlns:a16="http://schemas.microsoft.com/office/drawing/2014/main" id="{4DD26338-CEF9-4989-9679-3883AE37F28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38200" y="578572"/>
                        <a:ext cx="7967501" cy="80688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圖片 4">
            <a:extLst>
              <a:ext uri="{FF2B5EF4-FFF2-40B4-BE49-F238E27FC236}">
                <a16:creationId xmlns:a16="http://schemas.microsoft.com/office/drawing/2014/main" id="{0EB8A37D-9AE7-418B-BDFE-E3B7FB822C5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1374" y="3016500"/>
            <a:ext cx="3326943" cy="1750143"/>
          </a:xfrm>
          <a:prstGeom prst="rect">
            <a:avLst/>
          </a:prstGeom>
        </p:spPr>
      </p:pic>
      <p:graphicFrame>
        <p:nvGraphicFramePr>
          <p:cNvPr id="6" name="內容版面配置區 3">
            <a:extLst>
              <a:ext uri="{FF2B5EF4-FFF2-40B4-BE49-F238E27FC236}">
                <a16:creationId xmlns:a16="http://schemas.microsoft.com/office/drawing/2014/main" id="{C4E61BE3-17C6-4432-9107-BCE51636CD8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3293574"/>
              </p:ext>
            </p:extLst>
          </p:nvPr>
        </p:nvGraphicFramePr>
        <p:xfrm>
          <a:off x="3570293" y="3150868"/>
          <a:ext cx="380422" cy="3804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834" name="Equation" r:id="rId6" imgW="253800" imgH="253800" progId="Equation.DSMT4">
                  <p:embed/>
                </p:oleObj>
              </mc:Choice>
              <mc:Fallback>
                <p:oleObj name="Equation" r:id="rId6" imgW="253800" imgH="253800" progId="Equation.DSMT4">
                  <p:embed/>
                  <p:pic>
                    <p:nvPicPr>
                      <p:cNvPr id="6" name="內容版面配置區 3">
                        <a:extLst>
                          <a:ext uri="{FF2B5EF4-FFF2-40B4-BE49-F238E27FC236}">
                            <a16:creationId xmlns:a16="http://schemas.microsoft.com/office/drawing/2014/main" id="{C4E61BE3-17C6-4432-9107-BCE51636CD8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570293" y="3150868"/>
                        <a:ext cx="380422" cy="38042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內容版面配置區 3">
            <a:extLst>
              <a:ext uri="{FF2B5EF4-FFF2-40B4-BE49-F238E27FC236}">
                <a16:creationId xmlns:a16="http://schemas.microsoft.com/office/drawing/2014/main" id="{32A2E5AE-B1DD-469D-A4FD-0F4170CF2E3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66697373"/>
              </p:ext>
            </p:extLst>
          </p:nvPr>
        </p:nvGraphicFramePr>
        <p:xfrm>
          <a:off x="3408838" y="3504955"/>
          <a:ext cx="398463" cy="379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835" name="Equation" r:id="rId8" imgW="266400" imgH="253800" progId="Equation.DSMT4">
                  <p:embed/>
                </p:oleObj>
              </mc:Choice>
              <mc:Fallback>
                <p:oleObj name="Equation" r:id="rId8" imgW="266400" imgH="253800" progId="Equation.DSMT4">
                  <p:embed/>
                  <p:pic>
                    <p:nvPicPr>
                      <p:cNvPr id="7" name="內容版面配置區 3">
                        <a:extLst>
                          <a:ext uri="{FF2B5EF4-FFF2-40B4-BE49-F238E27FC236}">
                            <a16:creationId xmlns:a16="http://schemas.microsoft.com/office/drawing/2014/main" id="{32A2E5AE-B1DD-469D-A4FD-0F4170CF2E3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3408838" y="3504955"/>
                        <a:ext cx="398463" cy="3794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內容版面配置區 3">
            <a:extLst>
              <a:ext uri="{FF2B5EF4-FFF2-40B4-BE49-F238E27FC236}">
                <a16:creationId xmlns:a16="http://schemas.microsoft.com/office/drawing/2014/main" id="{71C38EBD-A3DE-4779-B14F-F631DF63EC2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11954715"/>
              </p:ext>
            </p:extLst>
          </p:nvPr>
        </p:nvGraphicFramePr>
        <p:xfrm>
          <a:off x="3407251" y="3872214"/>
          <a:ext cx="400050" cy="379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836" name="Equation" r:id="rId10" imgW="266400" imgH="253800" progId="Equation.DSMT4">
                  <p:embed/>
                </p:oleObj>
              </mc:Choice>
              <mc:Fallback>
                <p:oleObj name="Equation" r:id="rId10" imgW="266400" imgH="253800" progId="Equation.DSMT4">
                  <p:embed/>
                  <p:pic>
                    <p:nvPicPr>
                      <p:cNvPr id="8" name="內容版面配置區 3">
                        <a:extLst>
                          <a:ext uri="{FF2B5EF4-FFF2-40B4-BE49-F238E27FC236}">
                            <a16:creationId xmlns:a16="http://schemas.microsoft.com/office/drawing/2014/main" id="{71C38EBD-A3DE-4779-B14F-F631DF63EC2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3407251" y="3872214"/>
                        <a:ext cx="400050" cy="3794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內容版面配置區 3">
            <a:extLst>
              <a:ext uri="{FF2B5EF4-FFF2-40B4-BE49-F238E27FC236}">
                <a16:creationId xmlns:a16="http://schemas.microsoft.com/office/drawing/2014/main" id="{5D58DB7B-90FF-4517-83DF-CAA138110C5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41314597"/>
              </p:ext>
            </p:extLst>
          </p:nvPr>
        </p:nvGraphicFramePr>
        <p:xfrm>
          <a:off x="5608603" y="3731470"/>
          <a:ext cx="519428" cy="2856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837" name="Equation" r:id="rId12" imgW="253800" imgH="139680" progId="Equation.DSMT4">
                  <p:embed/>
                </p:oleObj>
              </mc:Choice>
              <mc:Fallback>
                <p:oleObj name="Equation" r:id="rId12" imgW="253800" imgH="139680" progId="Equation.DSMT4">
                  <p:embed/>
                  <p:pic>
                    <p:nvPicPr>
                      <p:cNvPr id="12" name="內容版面配置區 3">
                        <a:extLst>
                          <a:ext uri="{FF2B5EF4-FFF2-40B4-BE49-F238E27FC236}">
                            <a16:creationId xmlns:a16="http://schemas.microsoft.com/office/drawing/2014/main" id="{5D58DB7B-90FF-4517-83DF-CAA138110C5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5608603" y="3731470"/>
                        <a:ext cx="519428" cy="28568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9" name="內容版面配置區 3">
            <a:extLst>
              <a:ext uri="{FF2B5EF4-FFF2-40B4-BE49-F238E27FC236}">
                <a16:creationId xmlns:a16="http://schemas.microsoft.com/office/drawing/2014/main" id="{853382E0-E78E-49E6-8EA7-8C0D27C1AAAC}"/>
              </a:ext>
            </a:extLst>
          </p:cNvPr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82506260"/>
              </p:ext>
            </p:extLst>
          </p:nvPr>
        </p:nvGraphicFramePr>
        <p:xfrm>
          <a:off x="2771558" y="2232121"/>
          <a:ext cx="3216564" cy="5545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838" name="Equation" r:id="rId14" imgW="1473120" imgH="253800" progId="Equation.DSMT4">
                  <p:embed/>
                </p:oleObj>
              </mc:Choice>
              <mc:Fallback>
                <p:oleObj name="Equation" r:id="rId14" imgW="1473120" imgH="253800" progId="Equation.DSMT4">
                  <p:embed/>
                  <p:pic>
                    <p:nvPicPr>
                      <p:cNvPr id="4" name="內容版面配置區 3">
                        <a:extLst>
                          <a:ext uri="{FF2B5EF4-FFF2-40B4-BE49-F238E27FC236}">
                            <a16:creationId xmlns:a16="http://schemas.microsoft.com/office/drawing/2014/main" id="{75A3A5CA-F6B8-4184-89A2-F7CF4E3A6EE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2771558" y="2232121"/>
                        <a:ext cx="3216564" cy="5545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0" name="內容版面配置區 3">
            <a:extLst>
              <a:ext uri="{FF2B5EF4-FFF2-40B4-BE49-F238E27FC236}">
                <a16:creationId xmlns:a16="http://schemas.microsoft.com/office/drawing/2014/main" id="{95A157AE-B9BE-4B94-AFBB-CFE39618357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21191489"/>
              </p:ext>
            </p:extLst>
          </p:nvPr>
        </p:nvGraphicFramePr>
        <p:xfrm>
          <a:off x="1109013" y="1269808"/>
          <a:ext cx="484188" cy="509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839" name="Equation" r:id="rId16" imgW="241200" imgH="253800" progId="Equation.DSMT4">
                  <p:embed/>
                </p:oleObj>
              </mc:Choice>
              <mc:Fallback>
                <p:oleObj name="Equation" r:id="rId16" imgW="241200" imgH="253800" progId="Equation.DSMT4">
                  <p:embed/>
                  <p:pic>
                    <p:nvPicPr>
                      <p:cNvPr id="6" name="內容版面配置區 3">
                        <a:extLst>
                          <a:ext uri="{FF2B5EF4-FFF2-40B4-BE49-F238E27FC236}">
                            <a16:creationId xmlns:a16="http://schemas.microsoft.com/office/drawing/2014/main" id="{C00CC44E-B5DB-4980-ABD2-839858E8C11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1109013" y="1269808"/>
                        <a:ext cx="484188" cy="509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8" name="內容版面配置區 3">
            <a:extLst>
              <a:ext uri="{FF2B5EF4-FFF2-40B4-BE49-F238E27FC236}">
                <a16:creationId xmlns:a16="http://schemas.microsoft.com/office/drawing/2014/main" id="{D8F244C2-9F42-403A-B39D-3AD62FD0AFE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2837279"/>
              </p:ext>
            </p:extLst>
          </p:nvPr>
        </p:nvGraphicFramePr>
        <p:xfrm>
          <a:off x="1109013" y="1722533"/>
          <a:ext cx="509587" cy="509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840" name="Equation" r:id="rId18" imgW="253800" imgH="253800" progId="Equation.DSMT4">
                  <p:embed/>
                </p:oleObj>
              </mc:Choice>
              <mc:Fallback>
                <p:oleObj name="Equation" r:id="rId18" imgW="253800" imgH="253800" progId="Equation.DSMT4">
                  <p:embed/>
                  <p:pic>
                    <p:nvPicPr>
                      <p:cNvPr id="7" name="內容版面配置區 3">
                        <a:extLst>
                          <a:ext uri="{FF2B5EF4-FFF2-40B4-BE49-F238E27FC236}">
                            <a16:creationId xmlns:a16="http://schemas.microsoft.com/office/drawing/2014/main" id="{E0583B76-8B72-4918-AFD2-38447060684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1109013" y="1722533"/>
                        <a:ext cx="509587" cy="509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9" name="內容版面配置區 3">
            <a:extLst>
              <a:ext uri="{FF2B5EF4-FFF2-40B4-BE49-F238E27FC236}">
                <a16:creationId xmlns:a16="http://schemas.microsoft.com/office/drawing/2014/main" id="{9325A536-4AC0-41C8-A90E-4338580EA5B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7127806"/>
              </p:ext>
            </p:extLst>
          </p:nvPr>
        </p:nvGraphicFramePr>
        <p:xfrm>
          <a:off x="1109013" y="2223607"/>
          <a:ext cx="484188" cy="509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841" name="Equation" r:id="rId20" imgW="241200" imgH="253800" progId="Equation.DSMT4">
                  <p:embed/>
                </p:oleObj>
              </mc:Choice>
              <mc:Fallback>
                <p:oleObj name="Equation" r:id="rId20" imgW="241200" imgH="253800" progId="Equation.DSMT4">
                  <p:embed/>
                  <p:pic>
                    <p:nvPicPr>
                      <p:cNvPr id="8" name="內容版面配置區 3">
                        <a:extLst>
                          <a:ext uri="{FF2B5EF4-FFF2-40B4-BE49-F238E27FC236}">
                            <a16:creationId xmlns:a16="http://schemas.microsoft.com/office/drawing/2014/main" id="{64BF047B-A910-459D-B093-3FA93314663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1109013" y="2223607"/>
                        <a:ext cx="484188" cy="509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" name="內容版面配置區 3">
            <a:extLst>
              <a:ext uri="{FF2B5EF4-FFF2-40B4-BE49-F238E27FC236}">
                <a16:creationId xmlns:a16="http://schemas.microsoft.com/office/drawing/2014/main" id="{33427092-C9B4-4444-8E05-F466E2FE326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02386555"/>
              </p:ext>
            </p:extLst>
          </p:nvPr>
        </p:nvGraphicFramePr>
        <p:xfrm>
          <a:off x="1109013" y="2667819"/>
          <a:ext cx="534988" cy="509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842" name="Equation" r:id="rId22" imgW="266400" imgH="253800" progId="Equation.DSMT4">
                  <p:embed/>
                </p:oleObj>
              </mc:Choice>
              <mc:Fallback>
                <p:oleObj name="Equation" r:id="rId22" imgW="266400" imgH="253800" progId="Equation.DSMT4">
                  <p:embed/>
                  <p:pic>
                    <p:nvPicPr>
                      <p:cNvPr id="9" name="內容版面配置區 3">
                        <a:extLst>
                          <a:ext uri="{FF2B5EF4-FFF2-40B4-BE49-F238E27FC236}">
                            <a16:creationId xmlns:a16="http://schemas.microsoft.com/office/drawing/2014/main" id="{FCA98949-AEAE-4C30-9238-56EAC3FA732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1109013" y="2667819"/>
                        <a:ext cx="534988" cy="509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4" name="內容版面配置區 3">
            <a:extLst>
              <a:ext uri="{FF2B5EF4-FFF2-40B4-BE49-F238E27FC236}">
                <a16:creationId xmlns:a16="http://schemas.microsoft.com/office/drawing/2014/main" id="{E9A321F5-07F9-416E-B5BD-A6C6270737B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03437106"/>
              </p:ext>
            </p:extLst>
          </p:nvPr>
        </p:nvGraphicFramePr>
        <p:xfrm>
          <a:off x="1198707" y="3266018"/>
          <a:ext cx="25400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843" name="Equation" r:id="rId24" imgW="126720" imgH="177480" progId="Equation.DSMT4">
                  <p:embed/>
                </p:oleObj>
              </mc:Choice>
              <mc:Fallback>
                <p:oleObj name="Equation" r:id="rId24" imgW="126720" imgH="177480" progId="Equation.DSMT4">
                  <p:embed/>
                  <p:pic>
                    <p:nvPicPr>
                      <p:cNvPr id="10" name="內容版面配置區 3">
                        <a:extLst>
                          <a:ext uri="{FF2B5EF4-FFF2-40B4-BE49-F238E27FC236}">
                            <a16:creationId xmlns:a16="http://schemas.microsoft.com/office/drawing/2014/main" id="{49660A13-AB7E-473C-8995-CDE8DB1A957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5"/>
                      <a:stretch>
                        <a:fillRect/>
                      </a:stretch>
                    </p:blipFill>
                    <p:spPr>
                      <a:xfrm>
                        <a:off x="1198707" y="3266018"/>
                        <a:ext cx="254000" cy="355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0" name="矩形 109">
            <a:extLst>
              <a:ext uri="{FF2B5EF4-FFF2-40B4-BE49-F238E27FC236}">
                <a16:creationId xmlns:a16="http://schemas.microsoft.com/office/drawing/2014/main" id="{57FB7CB3-92CD-4B1B-AB1E-3F94C7FA4EB2}"/>
              </a:ext>
            </a:extLst>
          </p:cNvPr>
          <p:cNvSpPr/>
          <p:nvPr/>
        </p:nvSpPr>
        <p:spPr>
          <a:xfrm>
            <a:off x="2632364" y="2144737"/>
            <a:ext cx="3528291" cy="794327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aphicFrame>
        <p:nvGraphicFramePr>
          <p:cNvPr id="114" name="內容版面配置區 3">
            <a:extLst>
              <a:ext uri="{FF2B5EF4-FFF2-40B4-BE49-F238E27FC236}">
                <a16:creationId xmlns:a16="http://schemas.microsoft.com/office/drawing/2014/main" id="{21F5BD84-DF35-45A2-8F8F-7924DFAA1B2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21765017"/>
              </p:ext>
            </p:extLst>
          </p:nvPr>
        </p:nvGraphicFramePr>
        <p:xfrm>
          <a:off x="7020359" y="2195392"/>
          <a:ext cx="1587932" cy="5660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844" name="Equation" r:id="rId26" imgW="571320" imgH="203040" progId="Equation.DSMT4">
                  <p:embed/>
                </p:oleObj>
              </mc:Choice>
              <mc:Fallback>
                <p:oleObj name="Equation" r:id="rId26" imgW="571320" imgH="203040" progId="Equation.DSMT4">
                  <p:embed/>
                  <p:pic>
                    <p:nvPicPr>
                      <p:cNvPr id="12" name="內容版面配置區 3">
                        <a:extLst>
                          <a:ext uri="{FF2B5EF4-FFF2-40B4-BE49-F238E27FC236}">
                            <a16:creationId xmlns:a16="http://schemas.microsoft.com/office/drawing/2014/main" id="{0585A108-1110-4354-A343-C4E0844A4CF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7"/>
                      <a:stretch>
                        <a:fillRect/>
                      </a:stretch>
                    </p:blipFill>
                    <p:spPr>
                      <a:xfrm>
                        <a:off x="7020359" y="2195392"/>
                        <a:ext cx="1587932" cy="5660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8" name="矩形 117">
            <a:extLst>
              <a:ext uri="{FF2B5EF4-FFF2-40B4-BE49-F238E27FC236}">
                <a16:creationId xmlns:a16="http://schemas.microsoft.com/office/drawing/2014/main" id="{44E222E3-0356-4FE4-9D58-D122E3EDA07F}"/>
              </a:ext>
            </a:extLst>
          </p:cNvPr>
          <p:cNvSpPr/>
          <p:nvPr/>
        </p:nvSpPr>
        <p:spPr>
          <a:xfrm>
            <a:off x="6908800" y="2144737"/>
            <a:ext cx="1884218" cy="794327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aphicFrame>
        <p:nvGraphicFramePr>
          <p:cNvPr id="119" name="內容版面配置區 3">
            <a:extLst>
              <a:ext uri="{FF2B5EF4-FFF2-40B4-BE49-F238E27FC236}">
                <a16:creationId xmlns:a16="http://schemas.microsoft.com/office/drawing/2014/main" id="{D5F1DDD1-1C18-463E-9765-394C7FEF1DD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98685062"/>
              </p:ext>
            </p:extLst>
          </p:nvPr>
        </p:nvGraphicFramePr>
        <p:xfrm>
          <a:off x="9802956" y="2223607"/>
          <a:ext cx="1539298" cy="6794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845" name="Equation" r:id="rId28" imgW="457200" imgH="203040" progId="Equation.DSMT4">
                  <p:embed/>
                </p:oleObj>
              </mc:Choice>
              <mc:Fallback>
                <p:oleObj name="Equation" r:id="rId28" imgW="457200" imgH="203040" progId="Equation.DSMT4">
                  <p:embed/>
                  <p:pic>
                    <p:nvPicPr>
                      <p:cNvPr id="14" name="內容版面配置區 3">
                        <a:extLst>
                          <a:ext uri="{FF2B5EF4-FFF2-40B4-BE49-F238E27FC236}">
                            <a16:creationId xmlns:a16="http://schemas.microsoft.com/office/drawing/2014/main" id="{0B782115-E4D9-4880-91A2-3D413779819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9"/>
                      <a:stretch>
                        <a:fillRect/>
                      </a:stretch>
                    </p:blipFill>
                    <p:spPr>
                      <a:xfrm>
                        <a:off x="9802956" y="2223607"/>
                        <a:ext cx="1539298" cy="67941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0" name="矩形 119">
            <a:extLst>
              <a:ext uri="{FF2B5EF4-FFF2-40B4-BE49-F238E27FC236}">
                <a16:creationId xmlns:a16="http://schemas.microsoft.com/office/drawing/2014/main" id="{7C423E11-13BC-42BA-899B-057BCCB46775}"/>
              </a:ext>
            </a:extLst>
          </p:cNvPr>
          <p:cNvSpPr/>
          <p:nvPr/>
        </p:nvSpPr>
        <p:spPr>
          <a:xfrm>
            <a:off x="9707418" y="2144737"/>
            <a:ext cx="1745673" cy="794327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125" name="直線接點 124">
            <a:extLst>
              <a:ext uri="{FF2B5EF4-FFF2-40B4-BE49-F238E27FC236}">
                <a16:creationId xmlns:a16="http://schemas.microsoft.com/office/drawing/2014/main" id="{FFF2F690-0600-48C1-971E-92298E5B4FC8}"/>
              </a:ext>
            </a:extLst>
          </p:cNvPr>
          <p:cNvCxnSpPr/>
          <p:nvPr/>
        </p:nvCxnSpPr>
        <p:spPr>
          <a:xfrm>
            <a:off x="1618600" y="1655209"/>
            <a:ext cx="819800" cy="57265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直線接點 130">
            <a:extLst>
              <a:ext uri="{FF2B5EF4-FFF2-40B4-BE49-F238E27FC236}">
                <a16:creationId xmlns:a16="http://schemas.microsoft.com/office/drawing/2014/main" id="{EB9E5494-8BF6-4A0B-92A0-A06336BD4F18}"/>
              </a:ext>
            </a:extLst>
          </p:cNvPr>
          <p:cNvCxnSpPr/>
          <p:nvPr/>
        </p:nvCxnSpPr>
        <p:spPr>
          <a:xfrm>
            <a:off x="1618600" y="2144737"/>
            <a:ext cx="819800" cy="33250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直線接點 132">
            <a:extLst>
              <a:ext uri="{FF2B5EF4-FFF2-40B4-BE49-F238E27FC236}">
                <a16:creationId xmlns:a16="http://schemas.microsoft.com/office/drawing/2014/main" id="{0ECF311E-83EF-4126-B694-1EF29C3066AE}"/>
              </a:ext>
            </a:extLst>
          </p:cNvPr>
          <p:cNvCxnSpPr/>
          <p:nvPr/>
        </p:nvCxnSpPr>
        <p:spPr>
          <a:xfrm>
            <a:off x="1593201" y="2579207"/>
            <a:ext cx="845199" cy="7086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直線接點 135">
            <a:extLst>
              <a:ext uri="{FF2B5EF4-FFF2-40B4-BE49-F238E27FC236}">
                <a16:creationId xmlns:a16="http://schemas.microsoft.com/office/drawing/2014/main" id="{31B9E281-601E-469E-A960-B549D03CC524}"/>
              </a:ext>
            </a:extLst>
          </p:cNvPr>
          <p:cNvCxnSpPr/>
          <p:nvPr/>
        </p:nvCxnSpPr>
        <p:spPr>
          <a:xfrm flipV="1">
            <a:off x="1688739" y="2824332"/>
            <a:ext cx="724262" cy="17282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直線接點 136">
            <a:extLst>
              <a:ext uri="{FF2B5EF4-FFF2-40B4-BE49-F238E27FC236}">
                <a16:creationId xmlns:a16="http://schemas.microsoft.com/office/drawing/2014/main" id="{688BAF33-F933-491D-BE87-510BA2BE822A}"/>
              </a:ext>
            </a:extLst>
          </p:cNvPr>
          <p:cNvCxnSpPr/>
          <p:nvPr/>
        </p:nvCxnSpPr>
        <p:spPr>
          <a:xfrm flipV="1">
            <a:off x="1593201" y="2997154"/>
            <a:ext cx="915338" cy="44991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直線單箭頭接點 138">
            <a:extLst>
              <a:ext uri="{FF2B5EF4-FFF2-40B4-BE49-F238E27FC236}">
                <a16:creationId xmlns:a16="http://schemas.microsoft.com/office/drawing/2014/main" id="{2677FB09-5BA2-4072-AA71-ABD112483ABA}"/>
              </a:ext>
            </a:extLst>
          </p:cNvPr>
          <p:cNvCxnSpPr/>
          <p:nvPr/>
        </p:nvCxnSpPr>
        <p:spPr>
          <a:xfrm flipH="1" flipV="1">
            <a:off x="1618600" y="2033900"/>
            <a:ext cx="794401" cy="37869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直線單箭頭接點 139">
            <a:extLst>
              <a:ext uri="{FF2B5EF4-FFF2-40B4-BE49-F238E27FC236}">
                <a16:creationId xmlns:a16="http://schemas.microsoft.com/office/drawing/2014/main" id="{2938AFF8-4FEF-4460-AA0F-BA46059101A7}"/>
              </a:ext>
            </a:extLst>
          </p:cNvPr>
          <p:cNvCxnSpPr>
            <a:endCxn id="103" idx="3"/>
          </p:cNvCxnSpPr>
          <p:nvPr/>
        </p:nvCxnSpPr>
        <p:spPr>
          <a:xfrm flipH="1">
            <a:off x="1644001" y="2759677"/>
            <a:ext cx="697345" cy="16293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直線單箭頭接點 140">
            <a:extLst>
              <a:ext uri="{FF2B5EF4-FFF2-40B4-BE49-F238E27FC236}">
                <a16:creationId xmlns:a16="http://schemas.microsoft.com/office/drawing/2014/main" id="{B30FE3EE-98D5-45A3-8062-AECDCFEEAD8A}"/>
              </a:ext>
            </a:extLst>
          </p:cNvPr>
          <p:cNvCxnSpPr/>
          <p:nvPr/>
        </p:nvCxnSpPr>
        <p:spPr>
          <a:xfrm flipH="1">
            <a:off x="1572346" y="2966774"/>
            <a:ext cx="795917" cy="39153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直線單箭頭接點 143">
            <a:extLst>
              <a:ext uri="{FF2B5EF4-FFF2-40B4-BE49-F238E27FC236}">
                <a16:creationId xmlns:a16="http://schemas.microsoft.com/office/drawing/2014/main" id="{7887998F-15E4-4534-ACF0-7CF4CBBA4911}"/>
              </a:ext>
            </a:extLst>
          </p:cNvPr>
          <p:cNvCxnSpPr>
            <a:stCxn id="110" idx="3"/>
            <a:endCxn id="118" idx="1"/>
          </p:cNvCxnSpPr>
          <p:nvPr/>
        </p:nvCxnSpPr>
        <p:spPr>
          <a:xfrm>
            <a:off x="6160655" y="2541901"/>
            <a:ext cx="748145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直線單箭頭接點 144">
            <a:extLst>
              <a:ext uri="{FF2B5EF4-FFF2-40B4-BE49-F238E27FC236}">
                <a16:creationId xmlns:a16="http://schemas.microsoft.com/office/drawing/2014/main" id="{0CA1E033-975D-4648-A468-BC03C80B50BD}"/>
              </a:ext>
            </a:extLst>
          </p:cNvPr>
          <p:cNvCxnSpPr>
            <a:endCxn id="120" idx="1"/>
          </p:cNvCxnSpPr>
          <p:nvPr/>
        </p:nvCxnSpPr>
        <p:spPr>
          <a:xfrm>
            <a:off x="8885382" y="2541901"/>
            <a:ext cx="822036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直線單箭頭接點 145">
            <a:extLst>
              <a:ext uri="{FF2B5EF4-FFF2-40B4-BE49-F238E27FC236}">
                <a16:creationId xmlns:a16="http://schemas.microsoft.com/office/drawing/2014/main" id="{94F8743A-EAD9-4E55-8C0D-3C37A412CA46}"/>
              </a:ext>
            </a:extLst>
          </p:cNvPr>
          <p:cNvCxnSpPr>
            <a:cxnSpLocks/>
          </p:cNvCxnSpPr>
          <p:nvPr/>
        </p:nvCxnSpPr>
        <p:spPr>
          <a:xfrm flipH="1">
            <a:off x="8885382" y="2771735"/>
            <a:ext cx="822036" cy="0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直線單箭頭接點 146">
            <a:extLst>
              <a:ext uri="{FF2B5EF4-FFF2-40B4-BE49-F238E27FC236}">
                <a16:creationId xmlns:a16="http://schemas.microsoft.com/office/drawing/2014/main" id="{42C693C5-AD49-4EA5-A5EB-9B02ADE59C3E}"/>
              </a:ext>
            </a:extLst>
          </p:cNvPr>
          <p:cNvCxnSpPr/>
          <p:nvPr/>
        </p:nvCxnSpPr>
        <p:spPr>
          <a:xfrm flipH="1">
            <a:off x="6197600" y="2780136"/>
            <a:ext cx="674254" cy="0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48" name="物件 147">
            <a:extLst>
              <a:ext uri="{FF2B5EF4-FFF2-40B4-BE49-F238E27FC236}">
                <a16:creationId xmlns:a16="http://schemas.microsoft.com/office/drawing/2014/main" id="{0A7D8FF4-5CA5-4B08-A3EA-F8C8318C250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3404173"/>
              </p:ext>
            </p:extLst>
          </p:nvPr>
        </p:nvGraphicFramePr>
        <p:xfrm>
          <a:off x="2909851" y="1232718"/>
          <a:ext cx="844550" cy="708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846" name="Equation" r:id="rId30" imgW="482400" imgH="406080" progId="Equation.DSMT4">
                  <p:embed/>
                </p:oleObj>
              </mc:Choice>
              <mc:Fallback>
                <p:oleObj name="Equation" r:id="rId30" imgW="482400" imgH="406080" progId="Equation.DSMT4">
                  <p:embed/>
                  <p:pic>
                    <p:nvPicPr>
                      <p:cNvPr id="46" name="物件 45">
                        <a:extLst>
                          <a:ext uri="{FF2B5EF4-FFF2-40B4-BE49-F238E27FC236}">
                            <a16:creationId xmlns:a16="http://schemas.microsoft.com/office/drawing/2014/main" id="{965E0FC4-20BC-44F0-A677-113E200D87A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1"/>
                      <a:stretch>
                        <a:fillRect/>
                      </a:stretch>
                    </p:blipFill>
                    <p:spPr>
                      <a:xfrm>
                        <a:off x="2909851" y="1232718"/>
                        <a:ext cx="844550" cy="7080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9" name="物件 148">
            <a:extLst>
              <a:ext uri="{FF2B5EF4-FFF2-40B4-BE49-F238E27FC236}">
                <a16:creationId xmlns:a16="http://schemas.microsoft.com/office/drawing/2014/main" id="{AD76412C-DBED-408A-9F6C-77A6E40DFA7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76252400"/>
              </p:ext>
            </p:extLst>
          </p:nvPr>
        </p:nvGraphicFramePr>
        <p:xfrm>
          <a:off x="3724094" y="1246188"/>
          <a:ext cx="2311400" cy="730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847" name="Equation" r:id="rId32" imgW="1320480" imgH="419040" progId="Equation.DSMT4">
                  <p:embed/>
                </p:oleObj>
              </mc:Choice>
              <mc:Fallback>
                <p:oleObj name="Equation" r:id="rId32" imgW="1320480" imgH="419040" progId="Equation.DSMT4">
                  <p:embed/>
                  <p:pic>
                    <p:nvPicPr>
                      <p:cNvPr id="48" name="物件 47">
                        <a:extLst>
                          <a:ext uri="{FF2B5EF4-FFF2-40B4-BE49-F238E27FC236}">
                            <a16:creationId xmlns:a16="http://schemas.microsoft.com/office/drawing/2014/main" id="{04A110AB-A8C7-4536-8904-24DF1E1E642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3"/>
                      <a:stretch>
                        <a:fillRect/>
                      </a:stretch>
                    </p:blipFill>
                    <p:spPr>
                      <a:xfrm>
                        <a:off x="3724094" y="1246188"/>
                        <a:ext cx="2311400" cy="730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0" name="內容版面配置區 3">
            <a:extLst>
              <a:ext uri="{FF2B5EF4-FFF2-40B4-BE49-F238E27FC236}">
                <a16:creationId xmlns:a16="http://schemas.microsoft.com/office/drawing/2014/main" id="{10DE5148-8AB0-481B-87B0-D93E25AE07B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39981623"/>
              </p:ext>
            </p:extLst>
          </p:nvPr>
        </p:nvGraphicFramePr>
        <p:xfrm>
          <a:off x="8563306" y="2939064"/>
          <a:ext cx="361950" cy="314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848" name="Equation" r:id="rId34" imgW="203040" imgH="177480" progId="Equation.DSMT4">
                  <p:embed/>
                </p:oleObj>
              </mc:Choice>
              <mc:Fallback>
                <p:oleObj name="Equation" r:id="rId34" imgW="203040" imgH="177480" progId="Equation.DSMT4">
                  <p:embed/>
                  <p:pic>
                    <p:nvPicPr>
                      <p:cNvPr id="58" name="內容版面配置區 3">
                        <a:extLst>
                          <a:ext uri="{FF2B5EF4-FFF2-40B4-BE49-F238E27FC236}">
                            <a16:creationId xmlns:a16="http://schemas.microsoft.com/office/drawing/2014/main" id="{42A6E640-2BCD-487E-A9E3-47B27FDE58E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5"/>
                      <a:stretch>
                        <a:fillRect/>
                      </a:stretch>
                    </p:blipFill>
                    <p:spPr>
                      <a:xfrm>
                        <a:off x="8563306" y="2939064"/>
                        <a:ext cx="361950" cy="3143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1" name="內容版面配置區 3">
            <a:extLst>
              <a:ext uri="{FF2B5EF4-FFF2-40B4-BE49-F238E27FC236}">
                <a16:creationId xmlns:a16="http://schemas.microsoft.com/office/drawing/2014/main" id="{36C6C669-999A-443F-81A7-20845D91AF7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98884100"/>
              </p:ext>
            </p:extLst>
          </p:nvPr>
        </p:nvGraphicFramePr>
        <p:xfrm>
          <a:off x="5627470" y="2920567"/>
          <a:ext cx="428625" cy="314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849" name="Equation" r:id="rId36" imgW="241200" imgH="177480" progId="Equation.DSMT4">
                  <p:embed/>
                </p:oleObj>
              </mc:Choice>
              <mc:Fallback>
                <p:oleObj name="Equation" r:id="rId36" imgW="241200" imgH="177480" progId="Equation.DSMT4">
                  <p:embed/>
                  <p:pic>
                    <p:nvPicPr>
                      <p:cNvPr id="57" name="內容版面配置區 3">
                        <a:extLst>
                          <a:ext uri="{FF2B5EF4-FFF2-40B4-BE49-F238E27FC236}">
                            <a16:creationId xmlns:a16="http://schemas.microsoft.com/office/drawing/2014/main" id="{39C6348B-2E7E-4A2E-B7D7-6E06FD2E245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7"/>
                      <a:stretch>
                        <a:fillRect/>
                      </a:stretch>
                    </p:blipFill>
                    <p:spPr>
                      <a:xfrm>
                        <a:off x="5627470" y="2920567"/>
                        <a:ext cx="428625" cy="3143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2" name="內容版面配置區 3">
            <a:extLst>
              <a:ext uri="{FF2B5EF4-FFF2-40B4-BE49-F238E27FC236}">
                <a16:creationId xmlns:a16="http://schemas.microsoft.com/office/drawing/2014/main" id="{87FF1512-FE62-471A-9BF0-1A0A8D5C19E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83580686"/>
              </p:ext>
            </p:extLst>
          </p:nvPr>
        </p:nvGraphicFramePr>
        <p:xfrm>
          <a:off x="1228103" y="4973637"/>
          <a:ext cx="300038" cy="298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850" name="Equation" r:id="rId38" imgW="126720" imgH="126720" progId="Equation.DSMT4">
                  <p:embed/>
                </p:oleObj>
              </mc:Choice>
              <mc:Fallback>
                <p:oleObj name="Equation" r:id="rId38" imgW="126720" imgH="126720" progId="Equation.DSMT4">
                  <p:embed/>
                  <p:pic>
                    <p:nvPicPr>
                      <p:cNvPr id="72" name="內容版面配置區 3">
                        <a:extLst>
                          <a:ext uri="{FF2B5EF4-FFF2-40B4-BE49-F238E27FC236}">
                            <a16:creationId xmlns:a16="http://schemas.microsoft.com/office/drawing/2014/main" id="{13917770-D1C0-4BBE-A886-5D429C35615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9"/>
                      <a:stretch>
                        <a:fillRect/>
                      </a:stretch>
                    </p:blipFill>
                    <p:spPr>
                      <a:xfrm>
                        <a:off x="1228103" y="4973637"/>
                        <a:ext cx="300038" cy="2984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" name="內容版面配置區 3">
            <a:extLst>
              <a:ext uri="{FF2B5EF4-FFF2-40B4-BE49-F238E27FC236}">
                <a16:creationId xmlns:a16="http://schemas.microsoft.com/office/drawing/2014/main" id="{516C058B-DA30-47B3-88BC-0B962F250CA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1507301"/>
              </p:ext>
            </p:extLst>
          </p:nvPr>
        </p:nvGraphicFramePr>
        <p:xfrm>
          <a:off x="1220434" y="5320702"/>
          <a:ext cx="469027" cy="374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851" name="Equation" r:id="rId40" imgW="330120" imgH="266400" progId="Equation.DSMT4">
                  <p:embed/>
                </p:oleObj>
              </mc:Choice>
              <mc:Fallback>
                <p:oleObj name="Equation" r:id="rId40" imgW="330120" imgH="266400" progId="Equation.DSMT4">
                  <p:embed/>
                  <p:pic>
                    <p:nvPicPr>
                      <p:cNvPr id="73" name="內容版面配置區 3">
                        <a:extLst>
                          <a:ext uri="{FF2B5EF4-FFF2-40B4-BE49-F238E27FC236}">
                            <a16:creationId xmlns:a16="http://schemas.microsoft.com/office/drawing/2014/main" id="{D31D1B52-6DFD-430B-9F6D-18E3AB9E6E5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1"/>
                      <a:stretch>
                        <a:fillRect/>
                      </a:stretch>
                    </p:blipFill>
                    <p:spPr>
                      <a:xfrm>
                        <a:off x="1220434" y="5320702"/>
                        <a:ext cx="469027" cy="374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4" name="內容版面配置區 3">
            <a:extLst>
              <a:ext uri="{FF2B5EF4-FFF2-40B4-BE49-F238E27FC236}">
                <a16:creationId xmlns:a16="http://schemas.microsoft.com/office/drawing/2014/main" id="{5A59C3DB-1B9D-4264-ADC8-7F908926E73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70119190"/>
              </p:ext>
            </p:extLst>
          </p:nvPr>
        </p:nvGraphicFramePr>
        <p:xfrm>
          <a:off x="1256509" y="5824353"/>
          <a:ext cx="396875" cy="374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852" name="Equation" r:id="rId42" imgW="279360" imgH="266400" progId="Equation.DSMT4">
                  <p:embed/>
                </p:oleObj>
              </mc:Choice>
              <mc:Fallback>
                <p:oleObj name="Equation" r:id="rId42" imgW="279360" imgH="266400" progId="Equation.DSMT4">
                  <p:embed/>
                  <p:pic>
                    <p:nvPicPr>
                      <p:cNvPr id="74" name="內容版面配置區 3">
                        <a:extLst>
                          <a:ext uri="{FF2B5EF4-FFF2-40B4-BE49-F238E27FC236}">
                            <a16:creationId xmlns:a16="http://schemas.microsoft.com/office/drawing/2014/main" id="{996BCC1A-27DD-4068-AFEA-E1520AB76C8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3"/>
                      <a:stretch>
                        <a:fillRect/>
                      </a:stretch>
                    </p:blipFill>
                    <p:spPr>
                      <a:xfrm>
                        <a:off x="1256509" y="5824353"/>
                        <a:ext cx="396875" cy="374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5" name="內容版面配置區 3">
            <a:extLst>
              <a:ext uri="{FF2B5EF4-FFF2-40B4-BE49-F238E27FC236}">
                <a16:creationId xmlns:a16="http://schemas.microsoft.com/office/drawing/2014/main" id="{29B58460-EBD2-44EB-BD0E-E733B0198F4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05255965"/>
              </p:ext>
            </p:extLst>
          </p:nvPr>
        </p:nvGraphicFramePr>
        <p:xfrm>
          <a:off x="2366159" y="5331305"/>
          <a:ext cx="1790807" cy="4139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853" name="Equation" r:id="rId44" imgW="1257120" imgH="291960" progId="Equation.DSMT4">
                  <p:embed/>
                </p:oleObj>
              </mc:Choice>
              <mc:Fallback>
                <p:oleObj name="Equation" r:id="rId44" imgW="1257120" imgH="291960" progId="Equation.DSMT4">
                  <p:embed/>
                  <p:pic>
                    <p:nvPicPr>
                      <p:cNvPr id="75" name="內容版面配置區 3">
                        <a:extLst>
                          <a:ext uri="{FF2B5EF4-FFF2-40B4-BE49-F238E27FC236}">
                            <a16:creationId xmlns:a16="http://schemas.microsoft.com/office/drawing/2014/main" id="{A24F2389-7F64-4E69-9E21-991B600A20A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5"/>
                      <a:stretch>
                        <a:fillRect/>
                      </a:stretch>
                    </p:blipFill>
                    <p:spPr>
                      <a:xfrm>
                        <a:off x="2366159" y="5331305"/>
                        <a:ext cx="1790807" cy="41394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6" name="矩形 155">
            <a:extLst>
              <a:ext uri="{FF2B5EF4-FFF2-40B4-BE49-F238E27FC236}">
                <a16:creationId xmlns:a16="http://schemas.microsoft.com/office/drawing/2014/main" id="{0E42D348-5A39-424F-8461-AA7798496282}"/>
              </a:ext>
            </a:extLst>
          </p:cNvPr>
          <p:cNvSpPr/>
          <p:nvPr/>
        </p:nvSpPr>
        <p:spPr>
          <a:xfrm>
            <a:off x="2277413" y="5293222"/>
            <a:ext cx="1999157" cy="496084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157" name="直線單箭頭接點 156">
            <a:extLst>
              <a:ext uri="{FF2B5EF4-FFF2-40B4-BE49-F238E27FC236}">
                <a16:creationId xmlns:a16="http://schemas.microsoft.com/office/drawing/2014/main" id="{D5431C6D-3F16-495A-B17C-3816B52FF4ED}"/>
              </a:ext>
            </a:extLst>
          </p:cNvPr>
          <p:cNvCxnSpPr>
            <a:cxnSpLocks/>
          </p:cNvCxnSpPr>
          <p:nvPr/>
        </p:nvCxnSpPr>
        <p:spPr>
          <a:xfrm>
            <a:off x="1562135" y="5164038"/>
            <a:ext cx="715278" cy="352968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直線單箭頭接點 157">
            <a:extLst>
              <a:ext uri="{FF2B5EF4-FFF2-40B4-BE49-F238E27FC236}">
                <a16:creationId xmlns:a16="http://schemas.microsoft.com/office/drawing/2014/main" id="{4A4AFABA-0E9D-4192-9332-81BE497420CF}"/>
              </a:ext>
            </a:extLst>
          </p:cNvPr>
          <p:cNvCxnSpPr>
            <a:cxnSpLocks/>
            <a:stCxn id="153" idx="3"/>
            <a:endCxn id="156" idx="1"/>
          </p:cNvCxnSpPr>
          <p:nvPr/>
        </p:nvCxnSpPr>
        <p:spPr>
          <a:xfrm>
            <a:off x="1689461" y="5508027"/>
            <a:ext cx="587952" cy="33237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直線單箭頭接點 158">
            <a:extLst>
              <a:ext uri="{FF2B5EF4-FFF2-40B4-BE49-F238E27FC236}">
                <a16:creationId xmlns:a16="http://schemas.microsoft.com/office/drawing/2014/main" id="{3F40A5D0-D611-47B0-B6B8-D67AC6FB6578}"/>
              </a:ext>
            </a:extLst>
          </p:cNvPr>
          <p:cNvCxnSpPr>
            <a:cxnSpLocks/>
            <a:endCxn id="156" idx="1"/>
          </p:cNvCxnSpPr>
          <p:nvPr/>
        </p:nvCxnSpPr>
        <p:spPr>
          <a:xfrm flipV="1">
            <a:off x="1653395" y="5541264"/>
            <a:ext cx="624018" cy="368893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直線單箭頭接點 159">
            <a:extLst>
              <a:ext uri="{FF2B5EF4-FFF2-40B4-BE49-F238E27FC236}">
                <a16:creationId xmlns:a16="http://schemas.microsoft.com/office/drawing/2014/main" id="{BA7A91DA-65E1-4B6F-A395-18845F0A5BED}"/>
              </a:ext>
            </a:extLst>
          </p:cNvPr>
          <p:cNvCxnSpPr>
            <a:cxnSpLocks/>
          </p:cNvCxnSpPr>
          <p:nvPr/>
        </p:nvCxnSpPr>
        <p:spPr>
          <a:xfrm flipH="1">
            <a:off x="1696736" y="5580736"/>
            <a:ext cx="537336" cy="40194"/>
          </a:xfrm>
          <a:prstGeom prst="straightConnector1">
            <a:avLst/>
          </a:prstGeom>
          <a:ln w="254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直線單箭頭接點 160">
            <a:extLst>
              <a:ext uri="{FF2B5EF4-FFF2-40B4-BE49-F238E27FC236}">
                <a16:creationId xmlns:a16="http://schemas.microsoft.com/office/drawing/2014/main" id="{C68534DB-6D63-44A1-8FBB-CA4626D290D1}"/>
              </a:ext>
            </a:extLst>
          </p:cNvPr>
          <p:cNvCxnSpPr>
            <a:cxnSpLocks/>
          </p:cNvCxnSpPr>
          <p:nvPr/>
        </p:nvCxnSpPr>
        <p:spPr>
          <a:xfrm flipH="1">
            <a:off x="1763495" y="5637777"/>
            <a:ext cx="483776" cy="311572"/>
          </a:xfrm>
          <a:prstGeom prst="straightConnector1">
            <a:avLst/>
          </a:prstGeom>
          <a:ln w="254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65" name="內容版面配置區 3">
            <a:extLst>
              <a:ext uri="{FF2B5EF4-FFF2-40B4-BE49-F238E27FC236}">
                <a16:creationId xmlns:a16="http://schemas.microsoft.com/office/drawing/2014/main" id="{81E8407B-0B67-47CA-A96E-D69F528C795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92957021"/>
              </p:ext>
            </p:extLst>
          </p:nvPr>
        </p:nvGraphicFramePr>
        <p:xfrm>
          <a:off x="4713562" y="5359464"/>
          <a:ext cx="1264258" cy="3831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854" name="Equation" r:id="rId46" imgW="876240" imgH="266400" progId="Equation.DSMT4">
                  <p:embed/>
                </p:oleObj>
              </mc:Choice>
              <mc:Fallback>
                <p:oleObj name="Equation" r:id="rId46" imgW="876240" imgH="266400" progId="Equation.DSMT4">
                  <p:embed/>
                  <p:pic>
                    <p:nvPicPr>
                      <p:cNvPr id="94" name="內容版面配置區 3">
                        <a:extLst>
                          <a:ext uri="{FF2B5EF4-FFF2-40B4-BE49-F238E27FC236}">
                            <a16:creationId xmlns:a16="http://schemas.microsoft.com/office/drawing/2014/main" id="{BF28C1D1-A411-4315-8BED-603382FC1E1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7"/>
                      <a:stretch>
                        <a:fillRect/>
                      </a:stretch>
                    </p:blipFill>
                    <p:spPr>
                      <a:xfrm>
                        <a:off x="4713562" y="5359464"/>
                        <a:ext cx="1264258" cy="38314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6" name="矩形 165">
            <a:extLst>
              <a:ext uri="{FF2B5EF4-FFF2-40B4-BE49-F238E27FC236}">
                <a16:creationId xmlns:a16="http://schemas.microsoft.com/office/drawing/2014/main" id="{9C8B7F46-01F4-4CC1-A81C-96736F67575E}"/>
              </a:ext>
            </a:extLst>
          </p:cNvPr>
          <p:cNvSpPr/>
          <p:nvPr/>
        </p:nvSpPr>
        <p:spPr>
          <a:xfrm>
            <a:off x="4679371" y="5304473"/>
            <a:ext cx="1298449" cy="495515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aphicFrame>
        <p:nvGraphicFramePr>
          <p:cNvPr id="167" name="內容版面配置區 3">
            <a:extLst>
              <a:ext uri="{FF2B5EF4-FFF2-40B4-BE49-F238E27FC236}">
                <a16:creationId xmlns:a16="http://schemas.microsoft.com/office/drawing/2014/main" id="{4E7A6EC4-8598-4549-9166-8524DECD40E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62888496"/>
              </p:ext>
            </p:extLst>
          </p:nvPr>
        </p:nvGraphicFramePr>
        <p:xfrm>
          <a:off x="6401030" y="5368627"/>
          <a:ext cx="1881188" cy="412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855" name="Equation" r:id="rId48" imgW="1320480" imgH="291960" progId="Equation.DSMT4">
                  <p:embed/>
                </p:oleObj>
              </mc:Choice>
              <mc:Fallback>
                <p:oleObj name="Equation" r:id="rId48" imgW="1320480" imgH="291960" progId="Equation.DSMT4">
                  <p:embed/>
                  <p:pic>
                    <p:nvPicPr>
                      <p:cNvPr id="96" name="內容版面配置區 3">
                        <a:extLst>
                          <a:ext uri="{FF2B5EF4-FFF2-40B4-BE49-F238E27FC236}">
                            <a16:creationId xmlns:a16="http://schemas.microsoft.com/office/drawing/2014/main" id="{350801AB-8063-413C-A6A1-433ABF111E4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9"/>
                      <a:stretch>
                        <a:fillRect/>
                      </a:stretch>
                    </p:blipFill>
                    <p:spPr>
                      <a:xfrm>
                        <a:off x="6401030" y="5368627"/>
                        <a:ext cx="1881188" cy="412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8" name="內容版面配置區 3">
            <a:extLst>
              <a:ext uri="{FF2B5EF4-FFF2-40B4-BE49-F238E27FC236}">
                <a16:creationId xmlns:a16="http://schemas.microsoft.com/office/drawing/2014/main" id="{546A4C00-6101-477E-97EA-22C37A4F868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55775163"/>
              </p:ext>
            </p:extLst>
          </p:nvPr>
        </p:nvGraphicFramePr>
        <p:xfrm>
          <a:off x="8749065" y="5353410"/>
          <a:ext cx="1322842" cy="3952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856" name="Equation" r:id="rId50" imgW="888840" imgH="266400" progId="Equation.DSMT4">
                  <p:embed/>
                </p:oleObj>
              </mc:Choice>
              <mc:Fallback>
                <p:oleObj name="Equation" r:id="rId50" imgW="888840" imgH="266400" progId="Equation.DSMT4">
                  <p:embed/>
                  <p:pic>
                    <p:nvPicPr>
                      <p:cNvPr id="97" name="內容版面配置區 3">
                        <a:extLst>
                          <a:ext uri="{FF2B5EF4-FFF2-40B4-BE49-F238E27FC236}">
                            <a16:creationId xmlns:a16="http://schemas.microsoft.com/office/drawing/2014/main" id="{CCAA594B-1D3C-48A7-A00B-EB057D4CEC5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1"/>
                      <a:stretch>
                        <a:fillRect/>
                      </a:stretch>
                    </p:blipFill>
                    <p:spPr>
                      <a:xfrm>
                        <a:off x="8749065" y="5353410"/>
                        <a:ext cx="1322842" cy="39525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9" name="矩形 168">
            <a:extLst>
              <a:ext uri="{FF2B5EF4-FFF2-40B4-BE49-F238E27FC236}">
                <a16:creationId xmlns:a16="http://schemas.microsoft.com/office/drawing/2014/main" id="{BACAEB5D-EB4E-48D5-8861-D15977FC19A3}"/>
              </a:ext>
            </a:extLst>
          </p:cNvPr>
          <p:cNvSpPr/>
          <p:nvPr/>
        </p:nvSpPr>
        <p:spPr>
          <a:xfrm>
            <a:off x="6352358" y="5307786"/>
            <a:ext cx="1999157" cy="496084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70" name="矩形 169">
            <a:extLst>
              <a:ext uri="{FF2B5EF4-FFF2-40B4-BE49-F238E27FC236}">
                <a16:creationId xmlns:a16="http://schemas.microsoft.com/office/drawing/2014/main" id="{7D7A063F-7D5E-4E40-95B3-39D32B853B7D}"/>
              </a:ext>
            </a:extLst>
          </p:cNvPr>
          <p:cNvSpPr/>
          <p:nvPr/>
        </p:nvSpPr>
        <p:spPr>
          <a:xfrm>
            <a:off x="8744281" y="5276884"/>
            <a:ext cx="1322056" cy="495513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171" name="直線單箭頭接點 170">
            <a:extLst>
              <a:ext uri="{FF2B5EF4-FFF2-40B4-BE49-F238E27FC236}">
                <a16:creationId xmlns:a16="http://schemas.microsoft.com/office/drawing/2014/main" id="{F2794D06-CF9A-4C2C-8A62-1B1FA3144FFE}"/>
              </a:ext>
            </a:extLst>
          </p:cNvPr>
          <p:cNvCxnSpPr>
            <a:cxnSpLocks/>
          </p:cNvCxnSpPr>
          <p:nvPr/>
        </p:nvCxnSpPr>
        <p:spPr>
          <a:xfrm>
            <a:off x="4334492" y="5524645"/>
            <a:ext cx="282684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直線單箭頭接點 171">
            <a:extLst>
              <a:ext uri="{FF2B5EF4-FFF2-40B4-BE49-F238E27FC236}">
                <a16:creationId xmlns:a16="http://schemas.microsoft.com/office/drawing/2014/main" id="{B6F06076-9D3A-484C-A352-86BFC6DDD4A9}"/>
              </a:ext>
            </a:extLst>
          </p:cNvPr>
          <p:cNvCxnSpPr>
            <a:cxnSpLocks/>
          </p:cNvCxnSpPr>
          <p:nvPr/>
        </p:nvCxnSpPr>
        <p:spPr>
          <a:xfrm>
            <a:off x="6047639" y="5580736"/>
            <a:ext cx="282684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直線單箭頭接點 172">
            <a:extLst>
              <a:ext uri="{FF2B5EF4-FFF2-40B4-BE49-F238E27FC236}">
                <a16:creationId xmlns:a16="http://schemas.microsoft.com/office/drawing/2014/main" id="{220A2F97-B098-4464-9DCB-1DFD5A902F97}"/>
              </a:ext>
            </a:extLst>
          </p:cNvPr>
          <p:cNvCxnSpPr>
            <a:cxnSpLocks/>
          </p:cNvCxnSpPr>
          <p:nvPr/>
        </p:nvCxnSpPr>
        <p:spPr>
          <a:xfrm>
            <a:off x="8406556" y="5508027"/>
            <a:ext cx="282684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直線單箭頭接點 173">
            <a:extLst>
              <a:ext uri="{FF2B5EF4-FFF2-40B4-BE49-F238E27FC236}">
                <a16:creationId xmlns:a16="http://schemas.microsoft.com/office/drawing/2014/main" id="{AD820750-AF2E-4F6C-873F-BF8D7E7A330E}"/>
              </a:ext>
            </a:extLst>
          </p:cNvPr>
          <p:cNvCxnSpPr>
            <a:cxnSpLocks/>
          </p:cNvCxnSpPr>
          <p:nvPr/>
        </p:nvCxnSpPr>
        <p:spPr>
          <a:xfrm flipH="1">
            <a:off x="4334492" y="5688760"/>
            <a:ext cx="236730" cy="0"/>
          </a:xfrm>
          <a:prstGeom prst="straightConnector1">
            <a:avLst/>
          </a:prstGeom>
          <a:ln w="254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直線單箭頭接點 174">
            <a:extLst>
              <a:ext uri="{FF2B5EF4-FFF2-40B4-BE49-F238E27FC236}">
                <a16:creationId xmlns:a16="http://schemas.microsoft.com/office/drawing/2014/main" id="{20C06B0E-F583-4979-ADE9-545C609E7B1B}"/>
              </a:ext>
            </a:extLst>
          </p:cNvPr>
          <p:cNvCxnSpPr>
            <a:cxnSpLocks/>
          </p:cNvCxnSpPr>
          <p:nvPr/>
        </p:nvCxnSpPr>
        <p:spPr>
          <a:xfrm flipH="1">
            <a:off x="8406556" y="5637777"/>
            <a:ext cx="236730" cy="0"/>
          </a:xfrm>
          <a:prstGeom prst="straightConnector1">
            <a:avLst/>
          </a:prstGeom>
          <a:ln w="254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80" name="內容版面配置區 3">
            <a:extLst>
              <a:ext uri="{FF2B5EF4-FFF2-40B4-BE49-F238E27FC236}">
                <a16:creationId xmlns:a16="http://schemas.microsoft.com/office/drawing/2014/main" id="{B8B80CE2-8B52-4DCD-B00B-83496DBAE85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00716704"/>
              </p:ext>
            </p:extLst>
          </p:nvPr>
        </p:nvGraphicFramePr>
        <p:xfrm>
          <a:off x="10317282" y="5365435"/>
          <a:ext cx="766762" cy="358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857" name="Equation" r:id="rId52" imgW="431640" imgH="203040" progId="Equation.DSMT4">
                  <p:embed/>
                </p:oleObj>
              </mc:Choice>
              <mc:Fallback>
                <p:oleObj name="Equation" r:id="rId52" imgW="431640" imgH="203040" progId="Equation.DSMT4">
                  <p:embed/>
                  <p:pic>
                    <p:nvPicPr>
                      <p:cNvPr id="115" name="內容版面配置區 3">
                        <a:extLst>
                          <a:ext uri="{FF2B5EF4-FFF2-40B4-BE49-F238E27FC236}">
                            <a16:creationId xmlns:a16="http://schemas.microsoft.com/office/drawing/2014/main" id="{5974B67E-BF06-4B64-9618-74BC42DE55B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3"/>
                      <a:stretch>
                        <a:fillRect/>
                      </a:stretch>
                    </p:blipFill>
                    <p:spPr>
                      <a:xfrm>
                        <a:off x="10317282" y="5365435"/>
                        <a:ext cx="766762" cy="3587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1" name="矩形 180">
            <a:extLst>
              <a:ext uri="{FF2B5EF4-FFF2-40B4-BE49-F238E27FC236}">
                <a16:creationId xmlns:a16="http://schemas.microsoft.com/office/drawing/2014/main" id="{CA3ECF2B-D6CC-48D1-B72B-C13027290140}"/>
              </a:ext>
            </a:extLst>
          </p:cNvPr>
          <p:cNvSpPr/>
          <p:nvPr/>
        </p:nvSpPr>
        <p:spPr>
          <a:xfrm>
            <a:off x="10317282" y="5282735"/>
            <a:ext cx="907150" cy="506558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182" name="直線單箭頭接點 181">
            <a:extLst>
              <a:ext uri="{FF2B5EF4-FFF2-40B4-BE49-F238E27FC236}">
                <a16:creationId xmlns:a16="http://schemas.microsoft.com/office/drawing/2014/main" id="{9F0F9768-CC48-449A-8B6D-78B2CEEB6ABD}"/>
              </a:ext>
            </a:extLst>
          </p:cNvPr>
          <p:cNvCxnSpPr>
            <a:cxnSpLocks/>
          </p:cNvCxnSpPr>
          <p:nvPr/>
        </p:nvCxnSpPr>
        <p:spPr>
          <a:xfrm>
            <a:off x="10071907" y="5511148"/>
            <a:ext cx="250945" cy="1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直線單箭頭接點 182">
            <a:extLst>
              <a:ext uri="{FF2B5EF4-FFF2-40B4-BE49-F238E27FC236}">
                <a16:creationId xmlns:a16="http://schemas.microsoft.com/office/drawing/2014/main" id="{45902ABC-F438-4B4F-BDFD-91FA5C616C37}"/>
              </a:ext>
            </a:extLst>
          </p:cNvPr>
          <p:cNvCxnSpPr>
            <a:cxnSpLocks/>
          </p:cNvCxnSpPr>
          <p:nvPr/>
        </p:nvCxnSpPr>
        <p:spPr>
          <a:xfrm flipH="1">
            <a:off x="10066337" y="5607773"/>
            <a:ext cx="236730" cy="0"/>
          </a:xfrm>
          <a:prstGeom prst="straightConnector1">
            <a:avLst/>
          </a:prstGeom>
          <a:ln w="254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" name="左中括弧 183">
            <a:extLst>
              <a:ext uri="{FF2B5EF4-FFF2-40B4-BE49-F238E27FC236}">
                <a16:creationId xmlns:a16="http://schemas.microsoft.com/office/drawing/2014/main" id="{30E20735-4881-4F04-A358-4C8DD2E2900E}"/>
              </a:ext>
            </a:extLst>
          </p:cNvPr>
          <p:cNvSpPr/>
          <p:nvPr/>
        </p:nvSpPr>
        <p:spPr>
          <a:xfrm rot="16200000">
            <a:off x="4017572" y="4160313"/>
            <a:ext cx="123201" cy="3505344"/>
          </a:xfrm>
          <a:prstGeom prst="leftBracket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85" name="左中括弧 184">
            <a:extLst>
              <a:ext uri="{FF2B5EF4-FFF2-40B4-BE49-F238E27FC236}">
                <a16:creationId xmlns:a16="http://schemas.microsoft.com/office/drawing/2014/main" id="{8256F86B-85DD-4C0D-B640-8BC6855BB481}"/>
              </a:ext>
            </a:extLst>
          </p:cNvPr>
          <p:cNvSpPr/>
          <p:nvPr/>
        </p:nvSpPr>
        <p:spPr>
          <a:xfrm rot="16200000">
            <a:off x="8132855" y="4151389"/>
            <a:ext cx="123201" cy="3505344"/>
          </a:xfrm>
          <a:prstGeom prst="leftBracket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aphicFrame>
        <p:nvGraphicFramePr>
          <p:cNvPr id="187" name="內容版面配置區 3">
            <a:extLst>
              <a:ext uri="{FF2B5EF4-FFF2-40B4-BE49-F238E27FC236}">
                <a16:creationId xmlns:a16="http://schemas.microsoft.com/office/drawing/2014/main" id="{48601344-610C-48A1-B2AF-4C2577BA8D0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16884390"/>
              </p:ext>
            </p:extLst>
          </p:nvPr>
        </p:nvGraphicFramePr>
        <p:xfrm>
          <a:off x="4646613" y="5956300"/>
          <a:ext cx="427037" cy="269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858" name="Equation" r:id="rId54" imgW="419040" imgH="266400" progId="Equation.DSMT4">
                  <p:embed/>
                </p:oleObj>
              </mc:Choice>
              <mc:Fallback>
                <p:oleObj name="Equation" r:id="rId54" imgW="419040" imgH="266400" progId="Equation.DSMT4">
                  <p:embed/>
                  <p:pic>
                    <p:nvPicPr>
                      <p:cNvPr id="126" name="內容版面配置區 3">
                        <a:extLst>
                          <a:ext uri="{FF2B5EF4-FFF2-40B4-BE49-F238E27FC236}">
                            <a16:creationId xmlns:a16="http://schemas.microsoft.com/office/drawing/2014/main" id="{C443E1B0-9313-4D1A-9727-FFB39C843CD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5"/>
                      <a:stretch>
                        <a:fillRect/>
                      </a:stretch>
                    </p:blipFill>
                    <p:spPr>
                      <a:xfrm>
                        <a:off x="4646613" y="5956300"/>
                        <a:ext cx="427037" cy="2698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8" name="內容版面配置區 3">
            <a:extLst>
              <a:ext uri="{FF2B5EF4-FFF2-40B4-BE49-F238E27FC236}">
                <a16:creationId xmlns:a16="http://schemas.microsoft.com/office/drawing/2014/main" id="{51D45DFC-C1AA-42AD-9DF4-6724FDAA220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06416285"/>
              </p:ext>
            </p:extLst>
          </p:nvPr>
        </p:nvGraphicFramePr>
        <p:xfrm>
          <a:off x="4648756" y="6258603"/>
          <a:ext cx="375157" cy="2697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859" name="Equation" r:id="rId56" imgW="368280" imgH="266400" progId="Equation.DSMT4">
                  <p:embed/>
                </p:oleObj>
              </mc:Choice>
              <mc:Fallback>
                <p:oleObj name="Equation" r:id="rId56" imgW="368280" imgH="266400" progId="Equation.DSMT4">
                  <p:embed/>
                  <p:pic>
                    <p:nvPicPr>
                      <p:cNvPr id="127" name="內容版面配置區 3">
                        <a:extLst>
                          <a:ext uri="{FF2B5EF4-FFF2-40B4-BE49-F238E27FC236}">
                            <a16:creationId xmlns:a16="http://schemas.microsoft.com/office/drawing/2014/main" id="{A74FCB24-6F17-4AF4-BC89-F92E942C57F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7"/>
                      <a:stretch>
                        <a:fillRect/>
                      </a:stretch>
                    </p:blipFill>
                    <p:spPr>
                      <a:xfrm>
                        <a:off x="4648756" y="6258603"/>
                        <a:ext cx="375157" cy="26978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9" name="內容版面配置區 3">
            <a:extLst>
              <a:ext uri="{FF2B5EF4-FFF2-40B4-BE49-F238E27FC236}">
                <a16:creationId xmlns:a16="http://schemas.microsoft.com/office/drawing/2014/main" id="{1C9D1654-8CF0-4E10-8537-2E20036097D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41153615"/>
              </p:ext>
            </p:extLst>
          </p:nvPr>
        </p:nvGraphicFramePr>
        <p:xfrm>
          <a:off x="5557728" y="5933968"/>
          <a:ext cx="365484" cy="2919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860" name="Equation" r:id="rId58" imgW="330120" imgH="266400" progId="Equation.DSMT4">
                  <p:embed/>
                </p:oleObj>
              </mc:Choice>
              <mc:Fallback>
                <p:oleObj name="Equation" r:id="rId58" imgW="330120" imgH="266400" progId="Equation.DSMT4">
                  <p:embed/>
                  <p:pic>
                    <p:nvPicPr>
                      <p:cNvPr id="128" name="內容版面配置區 3">
                        <a:extLst>
                          <a:ext uri="{FF2B5EF4-FFF2-40B4-BE49-F238E27FC236}">
                            <a16:creationId xmlns:a16="http://schemas.microsoft.com/office/drawing/2014/main" id="{F3C9D445-1979-4849-9478-3A84CA57E72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9"/>
                      <a:stretch>
                        <a:fillRect/>
                      </a:stretch>
                    </p:blipFill>
                    <p:spPr>
                      <a:xfrm>
                        <a:off x="5557728" y="5933968"/>
                        <a:ext cx="365484" cy="29194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0" name="內容版面配置區 3">
            <a:extLst>
              <a:ext uri="{FF2B5EF4-FFF2-40B4-BE49-F238E27FC236}">
                <a16:creationId xmlns:a16="http://schemas.microsoft.com/office/drawing/2014/main" id="{2CA5B3AA-EA37-4242-878E-10ADC30DFAB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36153823"/>
              </p:ext>
            </p:extLst>
          </p:nvPr>
        </p:nvGraphicFramePr>
        <p:xfrm>
          <a:off x="5585846" y="6214324"/>
          <a:ext cx="309248" cy="2919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861" name="Equation" r:id="rId60" imgW="279360" imgH="266400" progId="Equation.DSMT4">
                  <p:embed/>
                </p:oleObj>
              </mc:Choice>
              <mc:Fallback>
                <p:oleObj name="Equation" r:id="rId60" imgW="279360" imgH="266400" progId="Equation.DSMT4">
                  <p:embed/>
                  <p:pic>
                    <p:nvPicPr>
                      <p:cNvPr id="129" name="內容版面配置區 3">
                        <a:extLst>
                          <a:ext uri="{FF2B5EF4-FFF2-40B4-BE49-F238E27FC236}">
                            <a16:creationId xmlns:a16="http://schemas.microsoft.com/office/drawing/2014/main" id="{D23C66BA-C94B-4F93-A802-5F013DCE6BC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1"/>
                      <a:stretch>
                        <a:fillRect/>
                      </a:stretch>
                    </p:blipFill>
                    <p:spPr>
                      <a:xfrm>
                        <a:off x="5585846" y="6214324"/>
                        <a:ext cx="309248" cy="29193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91" name="直線單箭頭接點 190">
            <a:extLst>
              <a:ext uri="{FF2B5EF4-FFF2-40B4-BE49-F238E27FC236}">
                <a16:creationId xmlns:a16="http://schemas.microsoft.com/office/drawing/2014/main" id="{F821C164-98EF-4396-8B9A-21D02CCE8F7D}"/>
              </a:ext>
            </a:extLst>
          </p:cNvPr>
          <p:cNvCxnSpPr>
            <a:cxnSpLocks/>
            <a:endCxn id="169" idx="1"/>
          </p:cNvCxnSpPr>
          <p:nvPr/>
        </p:nvCxnSpPr>
        <p:spPr>
          <a:xfrm flipV="1">
            <a:off x="5890778" y="5555828"/>
            <a:ext cx="461580" cy="58106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2" name="直線單箭頭接點 191">
            <a:extLst>
              <a:ext uri="{FF2B5EF4-FFF2-40B4-BE49-F238E27FC236}">
                <a16:creationId xmlns:a16="http://schemas.microsoft.com/office/drawing/2014/main" id="{485F0276-600A-4C62-A07F-9EEBCABA6933}"/>
              </a:ext>
            </a:extLst>
          </p:cNvPr>
          <p:cNvCxnSpPr>
            <a:cxnSpLocks/>
            <a:endCxn id="169" idx="1"/>
          </p:cNvCxnSpPr>
          <p:nvPr/>
        </p:nvCxnSpPr>
        <p:spPr>
          <a:xfrm flipV="1">
            <a:off x="5902266" y="5555828"/>
            <a:ext cx="450092" cy="900394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3" name="直線單箭頭接點 192">
            <a:extLst>
              <a:ext uri="{FF2B5EF4-FFF2-40B4-BE49-F238E27FC236}">
                <a16:creationId xmlns:a16="http://schemas.microsoft.com/office/drawing/2014/main" id="{50096A84-3321-4C58-A799-8DCE88AEA8C5}"/>
              </a:ext>
            </a:extLst>
          </p:cNvPr>
          <p:cNvCxnSpPr>
            <a:cxnSpLocks/>
          </p:cNvCxnSpPr>
          <p:nvPr/>
        </p:nvCxnSpPr>
        <p:spPr>
          <a:xfrm flipH="1">
            <a:off x="6047639" y="5637777"/>
            <a:ext cx="236730" cy="0"/>
          </a:xfrm>
          <a:prstGeom prst="straightConnector1">
            <a:avLst/>
          </a:prstGeom>
          <a:ln w="254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直線單箭頭接點 193">
            <a:extLst>
              <a:ext uri="{FF2B5EF4-FFF2-40B4-BE49-F238E27FC236}">
                <a16:creationId xmlns:a16="http://schemas.microsoft.com/office/drawing/2014/main" id="{968E9E7E-4305-4579-A31D-2C610E8BD629}"/>
              </a:ext>
            </a:extLst>
          </p:cNvPr>
          <p:cNvCxnSpPr>
            <a:cxnSpLocks/>
          </p:cNvCxnSpPr>
          <p:nvPr/>
        </p:nvCxnSpPr>
        <p:spPr>
          <a:xfrm flipH="1">
            <a:off x="5809436" y="5724210"/>
            <a:ext cx="437855" cy="412678"/>
          </a:xfrm>
          <a:prstGeom prst="straightConnector1">
            <a:avLst/>
          </a:prstGeom>
          <a:ln w="254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直線單箭頭接點 194">
            <a:extLst>
              <a:ext uri="{FF2B5EF4-FFF2-40B4-BE49-F238E27FC236}">
                <a16:creationId xmlns:a16="http://schemas.microsoft.com/office/drawing/2014/main" id="{E5932A0F-E749-453F-8185-B5FD7AB3BFAE}"/>
              </a:ext>
            </a:extLst>
          </p:cNvPr>
          <p:cNvCxnSpPr>
            <a:cxnSpLocks/>
            <a:stCxn id="169" idx="1"/>
            <a:endCxn id="190" idx="3"/>
          </p:cNvCxnSpPr>
          <p:nvPr/>
        </p:nvCxnSpPr>
        <p:spPr>
          <a:xfrm flipH="1">
            <a:off x="5895094" y="5555828"/>
            <a:ext cx="457264" cy="804461"/>
          </a:xfrm>
          <a:prstGeom prst="straightConnector1">
            <a:avLst/>
          </a:prstGeom>
          <a:ln w="254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96" name="內容版面配置區 3">
            <a:extLst>
              <a:ext uri="{FF2B5EF4-FFF2-40B4-BE49-F238E27FC236}">
                <a16:creationId xmlns:a16="http://schemas.microsoft.com/office/drawing/2014/main" id="{E4393050-DBCD-4D2D-9EF8-753ABE01B4F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79642846"/>
              </p:ext>
            </p:extLst>
          </p:nvPr>
        </p:nvGraphicFramePr>
        <p:xfrm>
          <a:off x="7808412" y="5998751"/>
          <a:ext cx="473134" cy="352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862" name="Equation" r:id="rId62" imgW="355320" imgH="266400" progId="Equation.DSMT4">
                  <p:embed/>
                </p:oleObj>
              </mc:Choice>
              <mc:Fallback>
                <p:oleObj name="Equation" r:id="rId62" imgW="355320" imgH="266400" progId="Equation.DSMT4">
                  <p:embed/>
                  <p:pic>
                    <p:nvPicPr>
                      <p:cNvPr id="142" name="內容版面配置區 3">
                        <a:extLst>
                          <a:ext uri="{FF2B5EF4-FFF2-40B4-BE49-F238E27FC236}">
                            <a16:creationId xmlns:a16="http://schemas.microsoft.com/office/drawing/2014/main" id="{02778710-59B4-44A3-99A4-539C8AEEEB9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3"/>
                      <a:stretch>
                        <a:fillRect/>
                      </a:stretch>
                    </p:blipFill>
                    <p:spPr>
                      <a:xfrm>
                        <a:off x="7808412" y="5998751"/>
                        <a:ext cx="473134" cy="3527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7" name="內容版面配置區 3">
            <a:extLst>
              <a:ext uri="{FF2B5EF4-FFF2-40B4-BE49-F238E27FC236}">
                <a16:creationId xmlns:a16="http://schemas.microsoft.com/office/drawing/2014/main" id="{9F558096-1951-48EA-BA5B-F4B25A66AB2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26873256"/>
              </p:ext>
            </p:extLst>
          </p:nvPr>
        </p:nvGraphicFramePr>
        <p:xfrm>
          <a:off x="9615038" y="5957827"/>
          <a:ext cx="500923" cy="3734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863" name="Equation" r:id="rId64" imgW="355320" imgH="266400" progId="Equation.DSMT4">
                  <p:embed/>
                </p:oleObj>
              </mc:Choice>
              <mc:Fallback>
                <p:oleObj name="Equation" r:id="rId64" imgW="355320" imgH="266400" progId="Equation.DSMT4">
                  <p:embed/>
                  <p:pic>
                    <p:nvPicPr>
                      <p:cNvPr id="143" name="內容版面配置區 3">
                        <a:extLst>
                          <a:ext uri="{FF2B5EF4-FFF2-40B4-BE49-F238E27FC236}">
                            <a16:creationId xmlns:a16="http://schemas.microsoft.com/office/drawing/2014/main" id="{87504A2C-0F1B-4AC1-9881-0158F689BBD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5"/>
                      <a:stretch>
                        <a:fillRect/>
                      </a:stretch>
                    </p:blipFill>
                    <p:spPr>
                      <a:xfrm>
                        <a:off x="9615038" y="5957827"/>
                        <a:ext cx="500923" cy="37349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2" name="圖片 201">
            <a:extLst>
              <a:ext uri="{FF2B5EF4-FFF2-40B4-BE49-F238E27FC236}">
                <a16:creationId xmlns:a16="http://schemas.microsoft.com/office/drawing/2014/main" id="{6A5F6699-481F-4568-A5B9-18276C7C7838}"/>
              </a:ext>
            </a:extLst>
          </p:cNvPr>
          <p:cNvPicPr>
            <a:picLocks noChangeAspect="1"/>
          </p:cNvPicPr>
          <p:nvPr/>
        </p:nvPicPr>
        <p:blipFill rotWithShape="1">
          <a:blip r:embed="rId66"/>
          <a:srcRect l="6380" t="8469" r="10457" b="18391"/>
          <a:stretch/>
        </p:blipFill>
        <p:spPr>
          <a:xfrm>
            <a:off x="7144289" y="3326053"/>
            <a:ext cx="3089901" cy="1630194"/>
          </a:xfrm>
          <a:prstGeom prst="rect">
            <a:avLst/>
          </a:prstGeom>
        </p:spPr>
      </p:pic>
      <p:graphicFrame>
        <p:nvGraphicFramePr>
          <p:cNvPr id="203" name="內容版面配置區 3">
            <a:extLst>
              <a:ext uri="{FF2B5EF4-FFF2-40B4-BE49-F238E27FC236}">
                <a16:creationId xmlns:a16="http://schemas.microsoft.com/office/drawing/2014/main" id="{8CDCAFF8-A998-4F98-B569-BA59BF0961C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23776992"/>
              </p:ext>
            </p:extLst>
          </p:nvPr>
        </p:nvGraphicFramePr>
        <p:xfrm>
          <a:off x="9102097" y="3622541"/>
          <a:ext cx="303212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864" name="Equation" r:id="rId67" imgW="203040" imgH="203040" progId="Equation.DSMT4">
                  <p:embed/>
                </p:oleObj>
              </mc:Choice>
              <mc:Fallback>
                <p:oleObj name="Equation" r:id="rId67" imgW="203040" imgH="203040" progId="Equation.DSMT4">
                  <p:embed/>
                  <p:pic>
                    <p:nvPicPr>
                      <p:cNvPr id="68" name="內容版面配置區 3">
                        <a:extLst>
                          <a:ext uri="{FF2B5EF4-FFF2-40B4-BE49-F238E27FC236}">
                            <a16:creationId xmlns:a16="http://schemas.microsoft.com/office/drawing/2014/main" id="{844567F5-043E-4D7A-8D01-D56BFBCF7F2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8"/>
                      <a:stretch>
                        <a:fillRect/>
                      </a:stretch>
                    </p:blipFill>
                    <p:spPr>
                      <a:xfrm>
                        <a:off x="9102097" y="3622541"/>
                        <a:ext cx="303212" cy="304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" name="內容版面配置區 3">
            <a:extLst>
              <a:ext uri="{FF2B5EF4-FFF2-40B4-BE49-F238E27FC236}">
                <a16:creationId xmlns:a16="http://schemas.microsoft.com/office/drawing/2014/main" id="{07FF73EA-FC48-4832-AAC7-49868949F6B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59945074"/>
              </p:ext>
            </p:extLst>
          </p:nvPr>
        </p:nvGraphicFramePr>
        <p:xfrm>
          <a:off x="8194455" y="3106872"/>
          <a:ext cx="303212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865" name="Equation" r:id="rId69" imgW="203040" imgH="203040" progId="Equation.DSMT4">
                  <p:embed/>
                </p:oleObj>
              </mc:Choice>
              <mc:Fallback>
                <p:oleObj name="Equation" r:id="rId69" imgW="203040" imgH="203040" progId="Equation.DSMT4">
                  <p:embed/>
                  <p:pic>
                    <p:nvPicPr>
                      <p:cNvPr id="69" name="內容版面配置區 3">
                        <a:extLst>
                          <a:ext uri="{FF2B5EF4-FFF2-40B4-BE49-F238E27FC236}">
                            <a16:creationId xmlns:a16="http://schemas.microsoft.com/office/drawing/2014/main" id="{61C59361-A765-4DD4-8FCB-AE87C632E4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0"/>
                      <a:stretch>
                        <a:fillRect/>
                      </a:stretch>
                    </p:blipFill>
                    <p:spPr>
                      <a:xfrm>
                        <a:off x="8194455" y="3106872"/>
                        <a:ext cx="303212" cy="304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3DA3DE61-30BE-40D2-9493-21588979E7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B35AC-163E-4FCE-9270-25EF2B741BA4}" type="slidenum">
              <a:rPr lang="zh-TW" altLang="en-US" smtClean="0"/>
              <a:t>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573819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6" grpId="0" animBg="1"/>
      <p:bldP spid="166" grpId="0" animBg="1"/>
      <p:bldP spid="169" grpId="0" animBg="1"/>
      <p:bldP spid="170" grpId="0" animBg="1"/>
      <p:bldP spid="181" grpId="0" animBg="1"/>
      <p:bldP spid="184" grpId="0" animBg="1"/>
      <p:bldP spid="18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圖片 8">
            <a:extLst>
              <a:ext uri="{FF2B5EF4-FFF2-40B4-BE49-F238E27FC236}">
                <a16:creationId xmlns:a16="http://schemas.microsoft.com/office/drawing/2014/main" id="{116CDFA2-B84C-49CD-B277-A4B0357664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51412" y="230217"/>
            <a:ext cx="4220637" cy="2450115"/>
          </a:xfrm>
          <a:prstGeom prst="rect">
            <a:avLst/>
          </a:prstGeom>
        </p:spPr>
      </p:pic>
      <p:pic>
        <p:nvPicPr>
          <p:cNvPr id="4" name="內容版面配置區 3">
            <a:extLst>
              <a:ext uri="{FF2B5EF4-FFF2-40B4-BE49-F238E27FC236}">
                <a16:creationId xmlns:a16="http://schemas.microsoft.com/office/drawing/2014/main" id="{60DE98DD-4FEF-465C-9482-DA61B8F0A2D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611928" y="1731533"/>
            <a:ext cx="5150734" cy="3406140"/>
          </a:xfrm>
          <a:prstGeom prst="rect">
            <a:avLst/>
          </a:prstGeom>
        </p:spPr>
      </p:pic>
      <p:graphicFrame>
        <p:nvGraphicFramePr>
          <p:cNvPr id="5" name="內容版面配置區 3">
            <a:extLst>
              <a:ext uri="{FF2B5EF4-FFF2-40B4-BE49-F238E27FC236}">
                <a16:creationId xmlns:a16="http://schemas.microsoft.com/office/drawing/2014/main" id="{6882009A-A6CA-428A-B35D-B76F486E545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07317383"/>
              </p:ext>
            </p:extLst>
          </p:nvPr>
        </p:nvGraphicFramePr>
        <p:xfrm>
          <a:off x="611928" y="539396"/>
          <a:ext cx="8159750" cy="779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212" name="Equation" r:id="rId5" imgW="2120760" imgH="203040" progId="Equation.DSMT4">
                  <p:embed/>
                </p:oleObj>
              </mc:Choice>
              <mc:Fallback>
                <p:oleObj name="Equation" r:id="rId5" imgW="2120760" imgH="203040" progId="Equation.DSMT4">
                  <p:embed/>
                  <p:pic>
                    <p:nvPicPr>
                      <p:cNvPr id="17" name="內容版面配置區 3">
                        <a:extLst>
                          <a:ext uri="{FF2B5EF4-FFF2-40B4-BE49-F238E27FC236}">
                            <a16:creationId xmlns:a16="http://schemas.microsoft.com/office/drawing/2014/main" id="{B81DEEAF-B70A-42EE-A990-CD215284CF3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11928" y="539396"/>
                        <a:ext cx="8159750" cy="7794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物件 9">
            <a:extLst>
              <a:ext uri="{FF2B5EF4-FFF2-40B4-BE49-F238E27FC236}">
                <a16:creationId xmlns:a16="http://schemas.microsoft.com/office/drawing/2014/main" id="{C6A7D0B5-344B-4862-88FD-47E4C4F413F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70948285"/>
              </p:ext>
            </p:extLst>
          </p:nvPr>
        </p:nvGraphicFramePr>
        <p:xfrm>
          <a:off x="2443131" y="1858878"/>
          <a:ext cx="342900" cy="317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213" name="Equation" r:id="rId7" imgW="342720" imgH="317160" progId="Equation.DSMT4">
                  <p:embed/>
                </p:oleObj>
              </mc:Choice>
              <mc:Fallback>
                <p:oleObj name="Equation" r:id="rId7" imgW="342720" imgH="3171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443131" y="1858878"/>
                        <a:ext cx="342900" cy="317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物件 10">
            <a:extLst>
              <a:ext uri="{FF2B5EF4-FFF2-40B4-BE49-F238E27FC236}">
                <a16:creationId xmlns:a16="http://schemas.microsoft.com/office/drawing/2014/main" id="{3D05C384-4AAC-483E-942B-1D45CCD60FD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52548449"/>
              </p:ext>
            </p:extLst>
          </p:nvPr>
        </p:nvGraphicFramePr>
        <p:xfrm>
          <a:off x="2436813" y="2740025"/>
          <a:ext cx="355600" cy="317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214" name="Equation" r:id="rId9" imgW="355320" imgH="317160" progId="Equation.DSMT4">
                  <p:embed/>
                </p:oleObj>
              </mc:Choice>
              <mc:Fallback>
                <p:oleObj name="Equation" r:id="rId9" imgW="355320" imgH="3171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2436813" y="2740025"/>
                        <a:ext cx="355600" cy="317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物件 11">
            <a:extLst>
              <a:ext uri="{FF2B5EF4-FFF2-40B4-BE49-F238E27FC236}">
                <a16:creationId xmlns:a16="http://schemas.microsoft.com/office/drawing/2014/main" id="{47091AEB-8DCC-4AD0-B878-94EC6558CEB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77310292"/>
              </p:ext>
            </p:extLst>
          </p:nvPr>
        </p:nvGraphicFramePr>
        <p:xfrm>
          <a:off x="2436813" y="3621088"/>
          <a:ext cx="355600" cy="317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215" name="Equation" r:id="rId11" imgW="355320" imgH="317160" progId="Equation.DSMT4">
                  <p:embed/>
                </p:oleObj>
              </mc:Choice>
              <mc:Fallback>
                <p:oleObj name="Equation" r:id="rId11" imgW="355320" imgH="3171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2436813" y="3621088"/>
                        <a:ext cx="355600" cy="317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物件 12">
            <a:extLst>
              <a:ext uri="{FF2B5EF4-FFF2-40B4-BE49-F238E27FC236}">
                <a16:creationId xmlns:a16="http://schemas.microsoft.com/office/drawing/2014/main" id="{52C74F13-A74C-4EFA-B5FD-838998CB741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81512060"/>
              </p:ext>
            </p:extLst>
          </p:nvPr>
        </p:nvGraphicFramePr>
        <p:xfrm>
          <a:off x="2436813" y="4564063"/>
          <a:ext cx="355600" cy="317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216" name="Equation" r:id="rId13" imgW="355320" imgH="317160" progId="Equation.DSMT4">
                  <p:embed/>
                </p:oleObj>
              </mc:Choice>
              <mc:Fallback>
                <p:oleObj name="Equation" r:id="rId13" imgW="355320" imgH="3171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2436813" y="4564063"/>
                        <a:ext cx="355600" cy="317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物件 13">
            <a:extLst>
              <a:ext uri="{FF2B5EF4-FFF2-40B4-BE49-F238E27FC236}">
                <a16:creationId xmlns:a16="http://schemas.microsoft.com/office/drawing/2014/main" id="{97602E30-BFA4-495B-84E7-8E71361485F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6197825"/>
              </p:ext>
            </p:extLst>
          </p:nvPr>
        </p:nvGraphicFramePr>
        <p:xfrm>
          <a:off x="4054475" y="3238500"/>
          <a:ext cx="342900" cy="317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217" name="Equation" r:id="rId15" imgW="342720" imgH="317160" progId="Equation.DSMT4">
                  <p:embed/>
                </p:oleObj>
              </mc:Choice>
              <mc:Fallback>
                <p:oleObj name="Equation" r:id="rId15" imgW="342720" imgH="317160" progId="Equation.DSMT4">
                  <p:embed/>
                  <p:pic>
                    <p:nvPicPr>
                      <p:cNvPr id="11" name="物件 10">
                        <a:extLst>
                          <a:ext uri="{FF2B5EF4-FFF2-40B4-BE49-F238E27FC236}">
                            <a16:creationId xmlns:a16="http://schemas.microsoft.com/office/drawing/2014/main" id="{3D05C384-4AAC-483E-942B-1D45CCD60FD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4054475" y="3238500"/>
                        <a:ext cx="342900" cy="317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物件 14">
            <a:extLst>
              <a:ext uri="{FF2B5EF4-FFF2-40B4-BE49-F238E27FC236}">
                <a16:creationId xmlns:a16="http://schemas.microsoft.com/office/drawing/2014/main" id="{4FD6FE2B-5B5F-4891-8D7C-69F6AF2A643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0107789"/>
              </p:ext>
            </p:extLst>
          </p:nvPr>
        </p:nvGraphicFramePr>
        <p:xfrm>
          <a:off x="338138" y="1687513"/>
          <a:ext cx="1038225" cy="376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218" name="Equation" r:id="rId17" imgW="736560" imgH="266400" progId="Equation.DSMT4">
                  <p:embed/>
                </p:oleObj>
              </mc:Choice>
              <mc:Fallback>
                <p:oleObj name="Equation" r:id="rId17" imgW="736560" imgH="266400" progId="Equation.DSMT4">
                  <p:embed/>
                  <p:pic>
                    <p:nvPicPr>
                      <p:cNvPr id="10" name="物件 9">
                        <a:extLst>
                          <a:ext uri="{FF2B5EF4-FFF2-40B4-BE49-F238E27FC236}">
                            <a16:creationId xmlns:a16="http://schemas.microsoft.com/office/drawing/2014/main" id="{C6A7D0B5-344B-4862-88FD-47E4C4F413F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338138" y="1687513"/>
                        <a:ext cx="1038225" cy="3762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4" name="直線單箭頭接點 33">
            <a:extLst>
              <a:ext uri="{FF2B5EF4-FFF2-40B4-BE49-F238E27FC236}">
                <a16:creationId xmlns:a16="http://schemas.microsoft.com/office/drawing/2014/main" id="{C99C6767-1784-4981-A803-2E24708CBFCC}"/>
              </a:ext>
            </a:extLst>
          </p:cNvPr>
          <p:cNvCxnSpPr>
            <a:cxnSpLocks/>
          </p:cNvCxnSpPr>
          <p:nvPr/>
        </p:nvCxnSpPr>
        <p:spPr>
          <a:xfrm flipV="1">
            <a:off x="857468" y="5246113"/>
            <a:ext cx="0" cy="384894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線單箭頭接點 35">
            <a:extLst>
              <a:ext uri="{FF2B5EF4-FFF2-40B4-BE49-F238E27FC236}">
                <a16:creationId xmlns:a16="http://schemas.microsoft.com/office/drawing/2014/main" id="{1AFA0C19-5439-41B7-B86D-4CE0C1BFD374}"/>
              </a:ext>
            </a:extLst>
          </p:cNvPr>
          <p:cNvCxnSpPr>
            <a:cxnSpLocks/>
          </p:cNvCxnSpPr>
          <p:nvPr/>
        </p:nvCxnSpPr>
        <p:spPr>
          <a:xfrm flipV="1">
            <a:off x="2518791" y="5226196"/>
            <a:ext cx="0" cy="384895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線單箭頭接點 37">
            <a:extLst>
              <a:ext uri="{FF2B5EF4-FFF2-40B4-BE49-F238E27FC236}">
                <a16:creationId xmlns:a16="http://schemas.microsoft.com/office/drawing/2014/main" id="{6CB19858-D6EA-461C-BB9A-BE15FC44DF0D}"/>
              </a:ext>
            </a:extLst>
          </p:cNvPr>
          <p:cNvCxnSpPr>
            <a:cxnSpLocks/>
          </p:cNvCxnSpPr>
          <p:nvPr/>
        </p:nvCxnSpPr>
        <p:spPr>
          <a:xfrm flipV="1">
            <a:off x="4225367" y="5213857"/>
            <a:ext cx="0" cy="384895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2" name="物件 41">
            <a:extLst>
              <a:ext uri="{FF2B5EF4-FFF2-40B4-BE49-F238E27FC236}">
                <a16:creationId xmlns:a16="http://schemas.microsoft.com/office/drawing/2014/main" id="{917CC7E7-ADBD-418C-A43D-47C000A3144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09468148"/>
              </p:ext>
            </p:extLst>
          </p:nvPr>
        </p:nvGraphicFramePr>
        <p:xfrm>
          <a:off x="568926" y="5739882"/>
          <a:ext cx="62865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219" name="Equation" r:id="rId19" imgW="444240" imgH="431640" progId="Equation.DSMT4">
                  <p:embed/>
                </p:oleObj>
              </mc:Choice>
              <mc:Fallback>
                <p:oleObj name="Equation" r:id="rId19" imgW="444240" imgH="431640" progId="Equation.DSMT4">
                  <p:embed/>
                  <p:pic>
                    <p:nvPicPr>
                      <p:cNvPr id="15" name="物件 14">
                        <a:extLst>
                          <a:ext uri="{FF2B5EF4-FFF2-40B4-BE49-F238E27FC236}">
                            <a16:creationId xmlns:a16="http://schemas.microsoft.com/office/drawing/2014/main" id="{4FD6FE2B-5B5F-4891-8D7C-69F6AF2A643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568926" y="5739882"/>
                        <a:ext cx="628650" cy="609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" name="物件 42">
            <a:extLst>
              <a:ext uri="{FF2B5EF4-FFF2-40B4-BE49-F238E27FC236}">
                <a16:creationId xmlns:a16="http://schemas.microsoft.com/office/drawing/2014/main" id="{DB2F3F42-204E-409A-AEFF-5B1782C9548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09297755"/>
              </p:ext>
            </p:extLst>
          </p:nvPr>
        </p:nvGraphicFramePr>
        <p:xfrm>
          <a:off x="2201863" y="5740400"/>
          <a:ext cx="827087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220" name="Equation" r:id="rId21" imgW="583920" imgH="431640" progId="Equation.DSMT4">
                  <p:embed/>
                </p:oleObj>
              </mc:Choice>
              <mc:Fallback>
                <p:oleObj name="Equation" r:id="rId21" imgW="583920" imgH="431640" progId="Equation.DSMT4">
                  <p:embed/>
                  <p:pic>
                    <p:nvPicPr>
                      <p:cNvPr id="42" name="物件 41">
                        <a:extLst>
                          <a:ext uri="{FF2B5EF4-FFF2-40B4-BE49-F238E27FC236}">
                            <a16:creationId xmlns:a16="http://schemas.microsoft.com/office/drawing/2014/main" id="{917CC7E7-ADBD-418C-A43D-47C000A3144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2201863" y="5740400"/>
                        <a:ext cx="827087" cy="609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" name="物件 43">
            <a:extLst>
              <a:ext uri="{FF2B5EF4-FFF2-40B4-BE49-F238E27FC236}">
                <a16:creationId xmlns:a16="http://schemas.microsoft.com/office/drawing/2014/main" id="{12EBE550-AB60-41C6-9128-8E516F3B68E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01884988"/>
              </p:ext>
            </p:extLst>
          </p:nvPr>
        </p:nvGraphicFramePr>
        <p:xfrm>
          <a:off x="3908425" y="5740400"/>
          <a:ext cx="738188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221" name="Equation" r:id="rId23" imgW="520560" imgH="431640" progId="Equation.DSMT4">
                  <p:embed/>
                </p:oleObj>
              </mc:Choice>
              <mc:Fallback>
                <p:oleObj name="Equation" r:id="rId23" imgW="520560" imgH="431640" progId="Equation.DSMT4">
                  <p:embed/>
                  <p:pic>
                    <p:nvPicPr>
                      <p:cNvPr id="43" name="物件 42">
                        <a:extLst>
                          <a:ext uri="{FF2B5EF4-FFF2-40B4-BE49-F238E27FC236}">
                            <a16:creationId xmlns:a16="http://schemas.microsoft.com/office/drawing/2014/main" id="{DB2F3F42-204E-409A-AEFF-5B1782C9548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3908425" y="5740400"/>
                        <a:ext cx="738188" cy="609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4" name="內容版面配置區 3">
            <a:extLst>
              <a:ext uri="{FF2B5EF4-FFF2-40B4-BE49-F238E27FC236}">
                <a16:creationId xmlns:a16="http://schemas.microsoft.com/office/drawing/2014/main" id="{ADDA5C21-547E-41E7-A089-36B8B4BE37F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96749553"/>
              </p:ext>
            </p:extLst>
          </p:nvPr>
        </p:nvGraphicFramePr>
        <p:xfrm>
          <a:off x="2114926" y="6462858"/>
          <a:ext cx="1354974" cy="3058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222" name="Equation" r:id="rId25" imgW="901440" imgH="203040" progId="Equation.DSMT4">
                  <p:embed/>
                </p:oleObj>
              </mc:Choice>
              <mc:Fallback>
                <p:oleObj name="Equation" r:id="rId25" imgW="901440" imgH="203040" progId="Equation.DSMT4">
                  <p:embed/>
                  <p:pic>
                    <p:nvPicPr>
                      <p:cNvPr id="126" name="內容版面配置區 3">
                        <a:extLst>
                          <a:ext uri="{FF2B5EF4-FFF2-40B4-BE49-F238E27FC236}">
                            <a16:creationId xmlns:a16="http://schemas.microsoft.com/office/drawing/2014/main" id="{C443E1B0-9313-4D1A-9727-FFB39C843CD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6"/>
                      <a:stretch>
                        <a:fillRect/>
                      </a:stretch>
                    </p:blipFill>
                    <p:spPr>
                      <a:xfrm>
                        <a:off x="2114926" y="6462858"/>
                        <a:ext cx="1354974" cy="3058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5" name="物件 54">
            <a:extLst>
              <a:ext uri="{FF2B5EF4-FFF2-40B4-BE49-F238E27FC236}">
                <a16:creationId xmlns:a16="http://schemas.microsoft.com/office/drawing/2014/main" id="{58EA8484-FA41-4553-8DCD-6122BAAE84C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44047961"/>
              </p:ext>
            </p:extLst>
          </p:nvPr>
        </p:nvGraphicFramePr>
        <p:xfrm>
          <a:off x="5926654" y="3938588"/>
          <a:ext cx="1481137" cy="2354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223" name="Equation" r:id="rId27" imgW="990360" imgH="1574640" progId="Equation.DSMT4">
                  <p:embed/>
                </p:oleObj>
              </mc:Choice>
              <mc:Fallback>
                <p:oleObj name="Equation" r:id="rId27" imgW="990360" imgH="1574640" progId="Equation.DSMT4">
                  <p:embed/>
                  <p:pic>
                    <p:nvPicPr>
                      <p:cNvPr id="32" name="物件 31">
                        <a:extLst>
                          <a:ext uri="{FF2B5EF4-FFF2-40B4-BE49-F238E27FC236}">
                            <a16:creationId xmlns:a16="http://schemas.microsoft.com/office/drawing/2014/main" id="{FDF82B4F-67DC-4307-9C50-899EFE2A24D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8"/>
                      <a:stretch>
                        <a:fillRect/>
                      </a:stretch>
                    </p:blipFill>
                    <p:spPr>
                      <a:xfrm>
                        <a:off x="5926654" y="3938588"/>
                        <a:ext cx="1481137" cy="23542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9" name="接點: 肘形 58">
            <a:extLst>
              <a:ext uri="{FF2B5EF4-FFF2-40B4-BE49-F238E27FC236}">
                <a16:creationId xmlns:a16="http://schemas.microsoft.com/office/drawing/2014/main" id="{3CC0752E-D6B1-411B-9519-81C3BABF1116}"/>
              </a:ext>
            </a:extLst>
          </p:cNvPr>
          <p:cNvCxnSpPr>
            <a:cxnSpLocks/>
          </p:cNvCxnSpPr>
          <p:nvPr/>
        </p:nvCxnSpPr>
        <p:spPr>
          <a:xfrm rot="10800000" flipV="1">
            <a:off x="2667000" y="1384139"/>
            <a:ext cx="1745008" cy="347394"/>
          </a:xfrm>
          <a:prstGeom prst="bentConnector3">
            <a:avLst/>
          </a:prstGeom>
          <a:ln w="254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0" name="物件 59">
            <a:extLst>
              <a:ext uri="{FF2B5EF4-FFF2-40B4-BE49-F238E27FC236}">
                <a16:creationId xmlns:a16="http://schemas.microsoft.com/office/drawing/2014/main" id="{D46F7545-419E-4E98-AB30-9A436E50560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85444717"/>
              </p:ext>
            </p:extLst>
          </p:nvPr>
        </p:nvGraphicFramePr>
        <p:xfrm>
          <a:off x="4324350" y="1222375"/>
          <a:ext cx="1235075" cy="714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224" name="Equation" r:id="rId29" imgW="876240" imgH="507960" progId="Equation.DSMT4">
                  <p:embed/>
                </p:oleObj>
              </mc:Choice>
              <mc:Fallback>
                <p:oleObj name="Equation" r:id="rId29" imgW="876240" imgH="507960" progId="Equation.DSMT4">
                  <p:embed/>
                  <p:pic>
                    <p:nvPicPr>
                      <p:cNvPr id="29" name="物件 28">
                        <a:extLst>
                          <a:ext uri="{FF2B5EF4-FFF2-40B4-BE49-F238E27FC236}">
                            <a16:creationId xmlns:a16="http://schemas.microsoft.com/office/drawing/2014/main" id="{23F3608C-C8F2-4960-81E4-50FDA7247A1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0"/>
                      <a:stretch>
                        <a:fillRect/>
                      </a:stretch>
                    </p:blipFill>
                    <p:spPr>
                      <a:xfrm>
                        <a:off x="4324350" y="1222375"/>
                        <a:ext cx="1235075" cy="714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64" name="接點: 肘形 63">
            <a:extLst>
              <a:ext uri="{FF2B5EF4-FFF2-40B4-BE49-F238E27FC236}">
                <a16:creationId xmlns:a16="http://schemas.microsoft.com/office/drawing/2014/main" id="{CB73E0CC-9B4C-4C85-98CE-9D8F3C54F145}"/>
              </a:ext>
            </a:extLst>
          </p:cNvPr>
          <p:cNvCxnSpPr>
            <a:cxnSpLocks/>
          </p:cNvCxnSpPr>
          <p:nvPr/>
        </p:nvCxnSpPr>
        <p:spPr>
          <a:xfrm rot="10800000" flipV="1">
            <a:off x="4225368" y="2381377"/>
            <a:ext cx="1662687" cy="676147"/>
          </a:xfrm>
          <a:prstGeom prst="bentConnector3">
            <a:avLst/>
          </a:prstGeom>
          <a:ln w="254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5" name="物件 64">
            <a:extLst>
              <a:ext uri="{FF2B5EF4-FFF2-40B4-BE49-F238E27FC236}">
                <a16:creationId xmlns:a16="http://schemas.microsoft.com/office/drawing/2014/main" id="{AF02EA2D-64F9-4EBD-8751-978BF7DE74C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0183638"/>
              </p:ext>
            </p:extLst>
          </p:nvPr>
        </p:nvGraphicFramePr>
        <p:xfrm>
          <a:off x="5926654" y="2162819"/>
          <a:ext cx="1165225" cy="714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225" name="Equation" r:id="rId31" imgW="825480" imgH="507960" progId="Equation.DSMT4">
                  <p:embed/>
                </p:oleObj>
              </mc:Choice>
              <mc:Fallback>
                <p:oleObj name="Equation" r:id="rId31" imgW="825480" imgH="507960" progId="Equation.DSMT4">
                  <p:embed/>
                  <p:pic>
                    <p:nvPicPr>
                      <p:cNvPr id="60" name="物件 59">
                        <a:extLst>
                          <a:ext uri="{FF2B5EF4-FFF2-40B4-BE49-F238E27FC236}">
                            <a16:creationId xmlns:a16="http://schemas.microsoft.com/office/drawing/2014/main" id="{D46F7545-419E-4E98-AB30-9A436E50560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2"/>
                      <a:stretch>
                        <a:fillRect/>
                      </a:stretch>
                    </p:blipFill>
                    <p:spPr>
                      <a:xfrm>
                        <a:off x="5926654" y="2162819"/>
                        <a:ext cx="1165225" cy="714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" name="物件 47">
            <a:extLst>
              <a:ext uri="{FF2B5EF4-FFF2-40B4-BE49-F238E27FC236}">
                <a16:creationId xmlns:a16="http://schemas.microsoft.com/office/drawing/2014/main" id="{5AC2DAF4-8FCA-4EC2-92FB-BA65734D974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91705068"/>
              </p:ext>
            </p:extLst>
          </p:nvPr>
        </p:nvGraphicFramePr>
        <p:xfrm>
          <a:off x="2406650" y="1317625"/>
          <a:ext cx="447675" cy="376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226" name="Equation" r:id="rId33" imgW="317160" imgH="266400" progId="Equation.DSMT4">
                  <p:embed/>
                </p:oleObj>
              </mc:Choice>
              <mc:Fallback>
                <p:oleObj name="Equation" r:id="rId33" imgW="317160" imgH="266400" progId="Equation.DSMT4">
                  <p:embed/>
                  <p:pic>
                    <p:nvPicPr>
                      <p:cNvPr id="15" name="物件 14">
                        <a:extLst>
                          <a:ext uri="{FF2B5EF4-FFF2-40B4-BE49-F238E27FC236}">
                            <a16:creationId xmlns:a16="http://schemas.microsoft.com/office/drawing/2014/main" id="{4FD6FE2B-5B5F-4891-8D7C-69F6AF2A643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4"/>
                      <a:stretch>
                        <a:fillRect/>
                      </a:stretch>
                    </p:blipFill>
                    <p:spPr>
                      <a:xfrm>
                        <a:off x="2406650" y="1317625"/>
                        <a:ext cx="447675" cy="3762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" name="物件 48">
            <a:extLst>
              <a:ext uri="{FF2B5EF4-FFF2-40B4-BE49-F238E27FC236}">
                <a16:creationId xmlns:a16="http://schemas.microsoft.com/office/drawing/2014/main" id="{C349D677-2DC4-4E5E-828A-324BF2C7DCC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47371890"/>
              </p:ext>
            </p:extLst>
          </p:nvPr>
        </p:nvGraphicFramePr>
        <p:xfrm>
          <a:off x="5710238" y="3222625"/>
          <a:ext cx="681037" cy="376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227" name="Equation" r:id="rId35" imgW="482400" imgH="266400" progId="Equation.DSMT4">
                  <p:embed/>
                </p:oleObj>
              </mc:Choice>
              <mc:Fallback>
                <p:oleObj name="Equation" r:id="rId35" imgW="482400" imgH="266400" progId="Equation.DSMT4">
                  <p:embed/>
                  <p:pic>
                    <p:nvPicPr>
                      <p:cNvPr id="48" name="物件 47">
                        <a:extLst>
                          <a:ext uri="{FF2B5EF4-FFF2-40B4-BE49-F238E27FC236}">
                            <a16:creationId xmlns:a16="http://schemas.microsoft.com/office/drawing/2014/main" id="{5AC2DAF4-8FCA-4EC2-92FB-BA65734D974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6"/>
                      <a:stretch>
                        <a:fillRect/>
                      </a:stretch>
                    </p:blipFill>
                    <p:spPr>
                      <a:xfrm>
                        <a:off x="5710238" y="3222625"/>
                        <a:ext cx="681037" cy="3762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" name="物件 49">
            <a:extLst>
              <a:ext uri="{FF2B5EF4-FFF2-40B4-BE49-F238E27FC236}">
                <a16:creationId xmlns:a16="http://schemas.microsoft.com/office/drawing/2014/main" id="{5EDA83E8-5969-4ED7-B8A6-59205174238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98704082"/>
              </p:ext>
            </p:extLst>
          </p:nvPr>
        </p:nvGraphicFramePr>
        <p:xfrm>
          <a:off x="7908665" y="2676525"/>
          <a:ext cx="4267200" cy="1758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228" name="Equation" r:id="rId37" imgW="3009600" imgH="1244520" progId="Equation.DSMT4">
                  <p:embed/>
                </p:oleObj>
              </mc:Choice>
              <mc:Fallback>
                <p:oleObj name="Equation" r:id="rId37" imgW="3009600" imgH="1244520" progId="Equation.DSMT4">
                  <p:embed/>
                  <p:pic>
                    <p:nvPicPr>
                      <p:cNvPr id="44" name="物件 43">
                        <a:extLst>
                          <a:ext uri="{FF2B5EF4-FFF2-40B4-BE49-F238E27FC236}">
                            <a16:creationId xmlns:a16="http://schemas.microsoft.com/office/drawing/2014/main" id="{12EBE550-AB60-41C6-9128-8E516F3B68E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8"/>
                      <a:stretch>
                        <a:fillRect/>
                      </a:stretch>
                    </p:blipFill>
                    <p:spPr>
                      <a:xfrm>
                        <a:off x="7908665" y="2676525"/>
                        <a:ext cx="4267200" cy="1758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46FFBA3D-B6AF-4871-9E1D-3FB4E5EB2A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B35AC-163E-4FCE-9270-25EF2B741BA4}" type="slidenum">
              <a:rPr lang="zh-TW" altLang="en-US" smtClean="0"/>
              <a:t>5</a:t>
            </a:fld>
            <a:endParaRPr lang="zh-TW" altLang="en-US"/>
          </a:p>
        </p:txBody>
      </p:sp>
      <p:graphicFrame>
        <p:nvGraphicFramePr>
          <p:cNvPr id="27" name="物件 26">
            <a:extLst>
              <a:ext uri="{FF2B5EF4-FFF2-40B4-BE49-F238E27FC236}">
                <a16:creationId xmlns:a16="http://schemas.microsoft.com/office/drawing/2014/main" id="{0D0AD61F-592C-41A9-A8FA-0096DC2898E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39291547"/>
              </p:ext>
            </p:extLst>
          </p:nvPr>
        </p:nvGraphicFramePr>
        <p:xfrm>
          <a:off x="6243638" y="1477963"/>
          <a:ext cx="646112" cy="714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229" name="Equation" r:id="rId39" imgW="457200" imgH="507960" progId="Equation.DSMT4">
                  <p:embed/>
                </p:oleObj>
              </mc:Choice>
              <mc:Fallback>
                <p:oleObj name="Equation" r:id="rId39" imgW="457200" imgH="507960" progId="Equation.DSMT4">
                  <p:embed/>
                  <p:pic>
                    <p:nvPicPr>
                      <p:cNvPr id="65" name="物件 64">
                        <a:extLst>
                          <a:ext uri="{FF2B5EF4-FFF2-40B4-BE49-F238E27FC236}">
                            <a16:creationId xmlns:a16="http://schemas.microsoft.com/office/drawing/2014/main" id="{AF02EA2D-64F9-4EBD-8751-978BF7DE74C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0"/>
                      <a:stretch>
                        <a:fillRect/>
                      </a:stretch>
                    </p:blipFill>
                    <p:spPr>
                      <a:xfrm>
                        <a:off x="6243638" y="1477963"/>
                        <a:ext cx="646112" cy="714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247738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內容版面配置區 3">
            <a:extLst>
              <a:ext uri="{FF2B5EF4-FFF2-40B4-BE49-F238E27FC236}">
                <a16:creationId xmlns:a16="http://schemas.microsoft.com/office/drawing/2014/main" id="{4D5AFA39-5CF5-4BD3-B4DB-1C5EE8D7ADF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16915059"/>
              </p:ext>
            </p:extLst>
          </p:nvPr>
        </p:nvGraphicFramePr>
        <p:xfrm>
          <a:off x="838200" y="681037"/>
          <a:ext cx="8159750" cy="779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63" name="Equation" r:id="rId3" imgW="2120760" imgH="203040" progId="Equation.DSMT4">
                  <p:embed/>
                </p:oleObj>
              </mc:Choice>
              <mc:Fallback>
                <p:oleObj name="Equation" r:id="rId3" imgW="2120760" imgH="203040" progId="Equation.DSMT4">
                  <p:embed/>
                  <p:pic>
                    <p:nvPicPr>
                      <p:cNvPr id="5" name="內容版面配置區 3">
                        <a:extLst>
                          <a:ext uri="{FF2B5EF4-FFF2-40B4-BE49-F238E27FC236}">
                            <a16:creationId xmlns:a16="http://schemas.microsoft.com/office/drawing/2014/main" id="{6882009A-A6CA-428A-B35D-B76F486E545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38200" y="681037"/>
                        <a:ext cx="8159750" cy="7794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圖片 5">
            <a:extLst>
              <a:ext uri="{FF2B5EF4-FFF2-40B4-BE49-F238E27FC236}">
                <a16:creationId xmlns:a16="http://schemas.microsoft.com/office/drawing/2014/main" id="{5830CE84-69CD-4005-BED4-BE157EDED20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8200" y="1892243"/>
            <a:ext cx="4849792" cy="3646170"/>
          </a:xfrm>
          <a:prstGeom prst="rect">
            <a:avLst/>
          </a:prstGeom>
        </p:spPr>
      </p:pic>
      <p:cxnSp>
        <p:nvCxnSpPr>
          <p:cNvPr id="8" name="直線單箭頭接點 7">
            <a:extLst>
              <a:ext uri="{FF2B5EF4-FFF2-40B4-BE49-F238E27FC236}">
                <a16:creationId xmlns:a16="http://schemas.microsoft.com/office/drawing/2014/main" id="{5BFF0462-D617-4EBE-BC4D-4C92D8AB319E}"/>
              </a:ext>
            </a:extLst>
          </p:cNvPr>
          <p:cNvCxnSpPr/>
          <p:nvPr/>
        </p:nvCxnSpPr>
        <p:spPr>
          <a:xfrm flipV="1">
            <a:off x="2733964" y="3429000"/>
            <a:ext cx="0" cy="53340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單箭頭接點 8">
            <a:extLst>
              <a:ext uri="{FF2B5EF4-FFF2-40B4-BE49-F238E27FC236}">
                <a16:creationId xmlns:a16="http://schemas.microsoft.com/office/drawing/2014/main" id="{686F803A-0585-4B2E-BD00-3AA98AA50A96}"/>
              </a:ext>
            </a:extLst>
          </p:cNvPr>
          <p:cNvCxnSpPr/>
          <p:nvPr/>
        </p:nvCxnSpPr>
        <p:spPr>
          <a:xfrm flipV="1">
            <a:off x="3671455" y="3429000"/>
            <a:ext cx="0" cy="53340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接點 10">
            <a:extLst>
              <a:ext uri="{FF2B5EF4-FFF2-40B4-BE49-F238E27FC236}">
                <a16:creationId xmlns:a16="http://schemas.microsoft.com/office/drawing/2014/main" id="{88373E04-8101-403F-88BF-1BEA09983827}"/>
              </a:ext>
            </a:extLst>
          </p:cNvPr>
          <p:cNvCxnSpPr/>
          <p:nvPr/>
        </p:nvCxnSpPr>
        <p:spPr>
          <a:xfrm>
            <a:off x="6003636" y="1460499"/>
            <a:ext cx="0" cy="499571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圖片 11">
            <a:extLst>
              <a:ext uri="{FF2B5EF4-FFF2-40B4-BE49-F238E27FC236}">
                <a16:creationId xmlns:a16="http://schemas.microsoft.com/office/drawing/2014/main" id="{6842E7B1-4E17-4203-A8E7-393BBFA4DD2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78167" y="1460499"/>
            <a:ext cx="4039565" cy="3051810"/>
          </a:xfrm>
          <a:prstGeom prst="rect">
            <a:avLst/>
          </a:prstGeom>
        </p:spPr>
      </p:pic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1D72574C-FBEC-433E-923C-04F1EE8DD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B35AC-163E-4FCE-9270-25EF2B741BA4}" type="slidenum">
              <a:rPr lang="zh-TW" altLang="en-US" smtClean="0"/>
              <a:t>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380391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圖片 49">
            <a:extLst>
              <a:ext uri="{FF2B5EF4-FFF2-40B4-BE49-F238E27FC236}">
                <a16:creationId xmlns:a16="http://schemas.microsoft.com/office/drawing/2014/main" id="{DB476354-B1A9-431F-A384-EA6D6808B7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6873" y="1596159"/>
            <a:ext cx="5124450" cy="3467100"/>
          </a:xfrm>
          <a:prstGeom prst="rect">
            <a:avLst/>
          </a:prstGeom>
        </p:spPr>
      </p:pic>
      <p:graphicFrame>
        <p:nvGraphicFramePr>
          <p:cNvPr id="6" name="內容版面配置區 3">
            <a:extLst>
              <a:ext uri="{FF2B5EF4-FFF2-40B4-BE49-F238E27FC236}">
                <a16:creationId xmlns:a16="http://schemas.microsoft.com/office/drawing/2014/main" id="{DD379A3D-FFE4-400A-80CA-9ECB74B50AA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4643078"/>
              </p:ext>
            </p:extLst>
          </p:nvPr>
        </p:nvGraphicFramePr>
        <p:xfrm>
          <a:off x="1217866" y="382190"/>
          <a:ext cx="9642475" cy="923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30" name="Equation" r:id="rId5" imgW="2120760" imgH="203040" progId="Equation.DSMT4">
                  <p:embed/>
                </p:oleObj>
              </mc:Choice>
              <mc:Fallback>
                <p:oleObj name="Equation" r:id="rId5" imgW="2120760" imgH="203040" progId="Equation.DSMT4">
                  <p:embed/>
                  <p:pic>
                    <p:nvPicPr>
                      <p:cNvPr id="4" name="內容版面配置區 3">
                        <a:extLst>
                          <a:ext uri="{FF2B5EF4-FFF2-40B4-BE49-F238E27FC236}">
                            <a16:creationId xmlns:a16="http://schemas.microsoft.com/office/drawing/2014/main" id="{4DD26338-CEF9-4989-9679-3883AE37F28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217866" y="382190"/>
                        <a:ext cx="9642475" cy="9239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8" name="直線接點 7">
            <a:extLst>
              <a:ext uri="{FF2B5EF4-FFF2-40B4-BE49-F238E27FC236}">
                <a16:creationId xmlns:a16="http://schemas.microsoft.com/office/drawing/2014/main" id="{F8962BCC-B2D6-467A-AB9B-71D77C54A4AA}"/>
              </a:ext>
            </a:extLst>
          </p:cNvPr>
          <p:cNvCxnSpPr/>
          <p:nvPr/>
        </p:nvCxnSpPr>
        <p:spPr>
          <a:xfrm>
            <a:off x="5962934" y="1542473"/>
            <a:ext cx="0" cy="4756727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單箭頭接點 9">
            <a:extLst>
              <a:ext uri="{FF2B5EF4-FFF2-40B4-BE49-F238E27FC236}">
                <a16:creationId xmlns:a16="http://schemas.microsoft.com/office/drawing/2014/main" id="{3D36F72C-AAC9-4C23-8528-027CC5099B2E}"/>
              </a:ext>
            </a:extLst>
          </p:cNvPr>
          <p:cNvCxnSpPr/>
          <p:nvPr/>
        </p:nvCxnSpPr>
        <p:spPr>
          <a:xfrm flipV="1">
            <a:off x="2684025" y="3048000"/>
            <a:ext cx="0" cy="563418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單箭頭接點 10">
            <a:extLst>
              <a:ext uri="{FF2B5EF4-FFF2-40B4-BE49-F238E27FC236}">
                <a16:creationId xmlns:a16="http://schemas.microsoft.com/office/drawing/2014/main" id="{FB30BBFB-1FE0-45BB-8D88-A738857D2B3A}"/>
              </a:ext>
            </a:extLst>
          </p:cNvPr>
          <p:cNvCxnSpPr/>
          <p:nvPr/>
        </p:nvCxnSpPr>
        <p:spPr>
          <a:xfrm flipV="1">
            <a:off x="3584570" y="2992582"/>
            <a:ext cx="0" cy="563418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圖片 11">
            <a:extLst>
              <a:ext uri="{FF2B5EF4-FFF2-40B4-BE49-F238E27FC236}">
                <a16:creationId xmlns:a16="http://schemas.microsoft.com/office/drawing/2014/main" id="{9370A75B-4948-43EB-8763-BA5EBDB81DD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23495" y="1457281"/>
            <a:ext cx="3437652" cy="2311237"/>
          </a:xfrm>
          <a:prstGeom prst="rect">
            <a:avLst/>
          </a:prstGeom>
        </p:spPr>
      </p:pic>
      <p:cxnSp>
        <p:nvCxnSpPr>
          <p:cNvPr id="14" name="直線接點 13">
            <a:extLst>
              <a:ext uri="{FF2B5EF4-FFF2-40B4-BE49-F238E27FC236}">
                <a16:creationId xmlns:a16="http://schemas.microsoft.com/office/drawing/2014/main" id="{17F5F570-AC24-49C3-9913-07CB5E562B6C}"/>
              </a:ext>
            </a:extLst>
          </p:cNvPr>
          <p:cNvCxnSpPr>
            <a:cxnSpLocks/>
          </p:cNvCxnSpPr>
          <p:nvPr/>
        </p:nvCxnSpPr>
        <p:spPr>
          <a:xfrm>
            <a:off x="7607006" y="1902691"/>
            <a:ext cx="0" cy="36021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接點: 肘形 22">
            <a:extLst>
              <a:ext uri="{FF2B5EF4-FFF2-40B4-BE49-F238E27FC236}">
                <a16:creationId xmlns:a16="http://schemas.microsoft.com/office/drawing/2014/main" id="{40B704D2-5A57-4774-A2A4-9A00B555BB0A}"/>
              </a:ext>
            </a:extLst>
          </p:cNvPr>
          <p:cNvCxnSpPr>
            <a:cxnSpLocks/>
          </p:cNvCxnSpPr>
          <p:nvPr/>
        </p:nvCxnSpPr>
        <p:spPr>
          <a:xfrm rot="5400000">
            <a:off x="7341464" y="1724892"/>
            <a:ext cx="540327" cy="175489"/>
          </a:xfrm>
          <a:prstGeom prst="bentConnector3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單箭頭接點 25">
            <a:extLst>
              <a:ext uri="{FF2B5EF4-FFF2-40B4-BE49-F238E27FC236}">
                <a16:creationId xmlns:a16="http://schemas.microsoft.com/office/drawing/2014/main" id="{804342CC-ADC1-43E6-9028-5DDC61BFAFE8}"/>
              </a:ext>
            </a:extLst>
          </p:cNvPr>
          <p:cNvCxnSpPr/>
          <p:nvPr/>
        </p:nvCxnSpPr>
        <p:spPr>
          <a:xfrm flipH="1">
            <a:off x="7699372" y="2078182"/>
            <a:ext cx="369453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7" name="內容版面配置區 3">
            <a:extLst>
              <a:ext uri="{FF2B5EF4-FFF2-40B4-BE49-F238E27FC236}">
                <a16:creationId xmlns:a16="http://schemas.microsoft.com/office/drawing/2014/main" id="{6C7BEEBF-56DA-4960-A389-A42C5FCE8C8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11320002"/>
              </p:ext>
            </p:extLst>
          </p:nvPr>
        </p:nvGraphicFramePr>
        <p:xfrm>
          <a:off x="7498165" y="1155626"/>
          <a:ext cx="3428291" cy="4218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31" name="Equation" r:id="rId8" imgW="1523880" imgH="317160" progId="Equation.DSMT4">
                  <p:embed/>
                </p:oleObj>
              </mc:Choice>
              <mc:Fallback>
                <p:oleObj name="Equation" r:id="rId8" imgW="1523880" imgH="317160" progId="Equation.DSMT4">
                  <p:embed/>
                  <p:pic>
                    <p:nvPicPr>
                      <p:cNvPr id="12" name="內容版面配置區 3">
                        <a:extLst>
                          <a:ext uri="{FF2B5EF4-FFF2-40B4-BE49-F238E27FC236}">
                            <a16:creationId xmlns:a16="http://schemas.microsoft.com/office/drawing/2014/main" id="{5D58DB7B-90FF-4517-83DF-CAA138110C5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7498165" y="1155626"/>
                        <a:ext cx="3428291" cy="42188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內容版面配置區 3">
            <a:extLst>
              <a:ext uri="{FF2B5EF4-FFF2-40B4-BE49-F238E27FC236}">
                <a16:creationId xmlns:a16="http://schemas.microsoft.com/office/drawing/2014/main" id="{96041EBF-6FB9-42EF-92E6-0A0BEA37263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08543206"/>
              </p:ext>
            </p:extLst>
          </p:nvPr>
        </p:nvGraphicFramePr>
        <p:xfrm>
          <a:off x="8132972" y="1787644"/>
          <a:ext cx="2579214" cy="4701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32" name="Equation" r:id="rId10" imgW="1028520" imgH="317160" progId="Equation.DSMT4">
                  <p:embed/>
                </p:oleObj>
              </mc:Choice>
              <mc:Fallback>
                <p:oleObj name="Equation" r:id="rId10" imgW="1028520" imgH="317160" progId="Equation.DSMT4">
                  <p:embed/>
                  <p:pic>
                    <p:nvPicPr>
                      <p:cNvPr id="27" name="內容版面配置區 3">
                        <a:extLst>
                          <a:ext uri="{FF2B5EF4-FFF2-40B4-BE49-F238E27FC236}">
                            <a16:creationId xmlns:a16="http://schemas.microsoft.com/office/drawing/2014/main" id="{6C7BEEBF-56DA-4960-A389-A42C5FCE8C8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8132972" y="1787644"/>
                        <a:ext cx="2579214" cy="47010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內容版面配置區 3">
            <a:extLst>
              <a:ext uri="{FF2B5EF4-FFF2-40B4-BE49-F238E27FC236}">
                <a16:creationId xmlns:a16="http://schemas.microsoft.com/office/drawing/2014/main" id="{A0B54DB4-477F-4DA6-8DFC-1129CC497CA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4116595"/>
              </p:ext>
            </p:extLst>
          </p:nvPr>
        </p:nvGraphicFramePr>
        <p:xfrm>
          <a:off x="9509905" y="2415307"/>
          <a:ext cx="768461" cy="7363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33" name="Equation" r:id="rId12" imgW="291960" imgH="279360" progId="Equation.DSMT4">
                  <p:embed/>
                </p:oleObj>
              </mc:Choice>
              <mc:Fallback>
                <p:oleObj name="Equation" r:id="rId12" imgW="291960" imgH="279360" progId="Equation.DSMT4">
                  <p:embed/>
                  <p:pic>
                    <p:nvPicPr>
                      <p:cNvPr id="12" name="內容版面配置區 3">
                        <a:extLst>
                          <a:ext uri="{FF2B5EF4-FFF2-40B4-BE49-F238E27FC236}">
                            <a16:creationId xmlns:a16="http://schemas.microsoft.com/office/drawing/2014/main" id="{5D58DB7B-90FF-4517-83DF-CAA138110C5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9509905" y="2415307"/>
                        <a:ext cx="768461" cy="73630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3" name="圖片 32">
            <a:extLst>
              <a:ext uri="{FF2B5EF4-FFF2-40B4-BE49-F238E27FC236}">
                <a16:creationId xmlns:a16="http://schemas.microsoft.com/office/drawing/2014/main" id="{5AB7E793-5E7A-4289-B67D-A657C3260977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123495" y="4155365"/>
            <a:ext cx="3640747" cy="2349161"/>
          </a:xfrm>
          <a:prstGeom prst="rect">
            <a:avLst/>
          </a:prstGeom>
        </p:spPr>
      </p:pic>
      <p:cxnSp>
        <p:nvCxnSpPr>
          <p:cNvPr id="35" name="直線接點 34">
            <a:extLst>
              <a:ext uri="{FF2B5EF4-FFF2-40B4-BE49-F238E27FC236}">
                <a16:creationId xmlns:a16="http://schemas.microsoft.com/office/drawing/2014/main" id="{EEDD1BB0-7B97-4A82-B914-8A43B99EB75B}"/>
              </a:ext>
            </a:extLst>
          </p:cNvPr>
          <p:cNvCxnSpPr/>
          <p:nvPr/>
        </p:nvCxnSpPr>
        <p:spPr>
          <a:xfrm>
            <a:off x="7514650" y="4830618"/>
            <a:ext cx="0" cy="40838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8" name="內容版面配置區 3">
            <a:extLst>
              <a:ext uri="{FF2B5EF4-FFF2-40B4-BE49-F238E27FC236}">
                <a16:creationId xmlns:a16="http://schemas.microsoft.com/office/drawing/2014/main" id="{A22A3503-2BD4-4145-803B-A7348B94779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93370587"/>
              </p:ext>
            </p:extLst>
          </p:nvPr>
        </p:nvGraphicFramePr>
        <p:xfrm>
          <a:off x="7812901" y="3666647"/>
          <a:ext cx="3329121" cy="3964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34" name="Equation" r:id="rId15" imgW="1574640" imgH="317160" progId="Equation.DSMT4">
                  <p:embed/>
                </p:oleObj>
              </mc:Choice>
              <mc:Fallback>
                <p:oleObj name="Equation" r:id="rId15" imgW="1574640" imgH="317160" progId="Equation.DSMT4">
                  <p:embed/>
                  <p:pic>
                    <p:nvPicPr>
                      <p:cNvPr id="27" name="內容版面配置區 3">
                        <a:extLst>
                          <a:ext uri="{FF2B5EF4-FFF2-40B4-BE49-F238E27FC236}">
                            <a16:creationId xmlns:a16="http://schemas.microsoft.com/office/drawing/2014/main" id="{6C7BEEBF-56DA-4960-A389-A42C5FCE8C8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7812901" y="3666647"/>
                        <a:ext cx="3329121" cy="39649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" name="內容版面配置區 3">
            <a:extLst>
              <a:ext uri="{FF2B5EF4-FFF2-40B4-BE49-F238E27FC236}">
                <a16:creationId xmlns:a16="http://schemas.microsoft.com/office/drawing/2014/main" id="{12C5D26B-4905-4CB3-9BAB-F417656A5F1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90373932"/>
              </p:ext>
            </p:extLst>
          </p:nvPr>
        </p:nvGraphicFramePr>
        <p:xfrm>
          <a:off x="8226043" y="4132976"/>
          <a:ext cx="2228939" cy="3964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35" name="Equation" r:id="rId17" imgW="1054080" imgH="317160" progId="Equation.DSMT4">
                  <p:embed/>
                </p:oleObj>
              </mc:Choice>
              <mc:Fallback>
                <p:oleObj name="Equation" r:id="rId17" imgW="1054080" imgH="317160" progId="Equation.DSMT4">
                  <p:embed/>
                  <p:pic>
                    <p:nvPicPr>
                      <p:cNvPr id="28" name="內容版面配置區 3">
                        <a:extLst>
                          <a:ext uri="{FF2B5EF4-FFF2-40B4-BE49-F238E27FC236}">
                            <a16:creationId xmlns:a16="http://schemas.microsoft.com/office/drawing/2014/main" id="{96041EBF-6FB9-42EF-92E6-0A0BEA37263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8226043" y="4132976"/>
                        <a:ext cx="2228939" cy="39649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6" name="直線單箭頭接點 45">
            <a:extLst>
              <a:ext uri="{FF2B5EF4-FFF2-40B4-BE49-F238E27FC236}">
                <a16:creationId xmlns:a16="http://schemas.microsoft.com/office/drawing/2014/main" id="{D20247E0-0504-4A66-8757-863ACB010978}"/>
              </a:ext>
            </a:extLst>
          </p:cNvPr>
          <p:cNvCxnSpPr>
            <a:cxnSpLocks/>
          </p:cNvCxnSpPr>
          <p:nvPr/>
        </p:nvCxnSpPr>
        <p:spPr>
          <a:xfrm flipH="1">
            <a:off x="7607006" y="4455042"/>
            <a:ext cx="619037" cy="520995"/>
          </a:xfrm>
          <a:prstGeom prst="straightConnector1">
            <a:avLst/>
          </a:prstGeom>
          <a:ln w="254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4" name="內容版面配置區 3">
            <a:extLst>
              <a:ext uri="{FF2B5EF4-FFF2-40B4-BE49-F238E27FC236}">
                <a16:creationId xmlns:a16="http://schemas.microsoft.com/office/drawing/2014/main" id="{5E495D67-1E31-4E9D-82C1-D97E4E9ECDB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67057957"/>
              </p:ext>
            </p:extLst>
          </p:nvPr>
        </p:nvGraphicFramePr>
        <p:xfrm>
          <a:off x="10035151" y="2886502"/>
          <a:ext cx="1465263" cy="265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36" name="Equation" r:id="rId19" imgW="1130040" imgH="203040" progId="Equation.DSMT4">
                  <p:embed/>
                </p:oleObj>
              </mc:Choice>
              <mc:Fallback>
                <p:oleObj name="Equation" r:id="rId19" imgW="1130040" imgH="203040" progId="Equation.DSMT4">
                  <p:embed/>
                  <p:pic>
                    <p:nvPicPr>
                      <p:cNvPr id="31" name="內容版面配置區 3">
                        <a:extLst>
                          <a:ext uri="{FF2B5EF4-FFF2-40B4-BE49-F238E27FC236}">
                            <a16:creationId xmlns:a16="http://schemas.microsoft.com/office/drawing/2014/main" id="{A0B54DB4-477F-4DA6-8DFC-1129CC497CA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10035151" y="2886502"/>
                        <a:ext cx="1465263" cy="2651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" name="內容版面配置區 3">
            <a:extLst>
              <a:ext uri="{FF2B5EF4-FFF2-40B4-BE49-F238E27FC236}">
                <a16:creationId xmlns:a16="http://schemas.microsoft.com/office/drawing/2014/main" id="{3C183F46-9312-477C-B9CD-B0BAD729A46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66169873"/>
              </p:ext>
            </p:extLst>
          </p:nvPr>
        </p:nvGraphicFramePr>
        <p:xfrm>
          <a:off x="10278366" y="2458275"/>
          <a:ext cx="790575" cy="265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37" name="Equation" r:id="rId21" imgW="609480" imgH="203040" progId="Equation.DSMT4">
                  <p:embed/>
                </p:oleObj>
              </mc:Choice>
              <mc:Fallback>
                <p:oleObj name="Equation" r:id="rId21" imgW="609480" imgH="203040" progId="Equation.DSMT4">
                  <p:embed/>
                  <p:pic>
                    <p:nvPicPr>
                      <p:cNvPr id="34" name="內容版面配置區 3">
                        <a:extLst>
                          <a:ext uri="{FF2B5EF4-FFF2-40B4-BE49-F238E27FC236}">
                            <a16:creationId xmlns:a16="http://schemas.microsoft.com/office/drawing/2014/main" id="{5E495D67-1E31-4E9D-82C1-D97E4E9ECDB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10278366" y="2458275"/>
                        <a:ext cx="790575" cy="2651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2" name="直線單箭頭接點 41">
            <a:extLst>
              <a:ext uri="{FF2B5EF4-FFF2-40B4-BE49-F238E27FC236}">
                <a16:creationId xmlns:a16="http://schemas.microsoft.com/office/drawing/2014/main" id="{BFD26350-2E93-448A-AD22-95A2D2121644}"/>
              </a:ext>
            </a:extLst>
          </p:cNvPr>
          <p:cNvCxnSpPr>
            <a:cxnSpLocks/>
          </p:cNvCxnSpPr>
          <p:nvPr/>
        </p:nvCxnSpPr>
        <p:spPr>
          <a:xfrm flipH="1">
            <a:off x="7446446" y="4055598"/>
            <a:ext cx="411983" cy="920439"/>
          </a:xfrm>
          <a:prstGeom prst="straightConnector1">
            <a:avLst/>
          </a:prstGeom>
          <a:ln w="254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E0A3FC8C-7676-4D86-A33B-564ECAA29F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B35AC-163E-4FCE-9270-25EF2B741BA4}" type="slidenum">
              <a:rPr lang="zh-TW" altLang="en-US" smtClean="0"/>
              <a:t>7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17281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內容版面配置區 3">
            <a:extLst>
              <a:ext uri="{FF2B5EF4-FFF2-40B4-BE49-F238E27FC236}">
                <a16:creationId xmlns:a16="http://schemas.microsoft.com/office/drawing/2014/main" id="{21D6840D-B498-4701-9F91-5EF6BA8CA06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36743562"/>
              </p:ext>
            </p:extLst>
          </p:nvPr>
        </p:nvGraphicFramePr>
        <p:xfrm>
          <a:off x="838200" y="189097"/>
          <a:ext cx="9642475" cy="923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245" name="Equation" r:id="rId3" imgW="2120760" imgH="203040" progId="Equation.DSMT4">
                  <p:embed/>
                </p:oleObj>
              </mc:Choice>
              <mc:Fallback>
                <p:oleObj name="Equation" r:id="rId3" imgW="2120760" imgH="203040" progId="Equation.DSMT4">
                  <p:embed/>
                  <p:pic>
                    <p:nvPicPr>
                      <p:cNvPr id="6" name="內容版面配置區 3">
                        <a:extLst>
                          <a:ext uri="{FF2B5EF4-FFF2-40B4-BE49-F238E27FC236}">
                            <a16:creationId xmlns:a16="http://schemas.microsoft.com/office/drawing/2014/main" id="{DD379A3D-FFE4-400A-80CA-9ECB74B50A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38200" y="189097"/>
                        <a:ext cx="9642475" cy="9239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圖片 4">
            <a:extLst>
              <a:ext uri="{FF2B5EF4-FFF2-40B4-BE49-F238E27FC236}">
                <a16:creationId xmlns:a16="http://schemas.microsoft.com/office/drawing/2014/main" id="{4AC388AE-18D8-4BE8-97A6-B037933B9A9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8200" y="1500611"/>
            <a:ext cx="5278056" cy="3051810"/>
          </a:xfrm>
          <a:prstGeom prst="rect">
            <a:avLst/>
          </a:prstGeom>
        </p:spPr>
      </p:pic>
      <p:sp>
        <p:nvSpPr>
          <p:cNvPr id="11" name="橢圓 10">
            <a:extLst>
              <a:ext uri="{FF2B5EF4-FFF2-40B4-BE49-F238E27FC236}">
                <a16:creationId xmlns:a16="http://schemas.microsoft.com/office/drawing/2014/main" id="{CBCAD2BB-ABAD-44DC-A44D-E3CE91F896EF}"/>
              </a:ext>
            </a:extLst>
          </p:cNvPr>
          <p:cNvSpPr/>
          <p:nvPr/>
        </p:nvSpPr>
        <p:spPr>
          <a:xfrm>
            <a:off x="5495636" y="1422400"/>
            <a:ext cx="235264" cy="138545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2" name="橢圓 11">
            <a:extLst>
              <a:ext uri="{FF2B5EF4-FFF2-40B4-BE49-F238E27FC236}">
                <a16:creationId xmlns:a16="http://schemas.microsoft.com/office/drawing/2014/main" id="{33309A05-87A1-4CE1-94B8-E31BC73043BB}"/>
              </a:ext>
            </a:extLst>
          </p:cNvPr>
          <p:cNvSpPr/>
          <p:nvPr/>
        </p:nvSpPr>
        <p:spPr>
          <a:xfrm>
            <a:off x="4451927" y="2140378"/>
            <a:ext cx="129309" cy="120073"/>
          </a:xfrm>
          <a:prstGeom prst="ellipse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3" name="橢圓 12">
            <a:extLst>
              <a:ext uri="{FF2B5EF4-FFF2-40B4-BE49-F238E27FC236}">
                <a16:creationId xmlns:a16="http://schemas.microsoft.com/office/drawing/2014/main" id="{E71FDF9F-8EBD-444F-B27A-23A5AEC418F3}"/>
              </a:ext>
            </a:extLst>
          </p:cNvPr>
          <p:cNvSpPr/>
          <p:nvPr/>
        </p:nvSpPr>
        <p:spPr>
          <a:xfrm>
            <a:off x="4451926" y="1892224"/>
            <a:ext cx="129309" cy="120073"/>
          </a:xfrm>
          <a:prstGeom prst="ellipse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4" name="橢圓 13">
            <a:extLst>
              <a:ext uri="{FF2B5EF4-FFF2-40B4-BE49-F238E27FC236}">
                <a16:creationId xmlns:a16="http://schemas.microsoft.com/office/drawing/2014/main" id="{063C1699-A497-435E-A2B8-875328CB42E4}"/>
              </a:ext>
            </a:extLst>
          </p:cNvPr>
          <p:cNvSpPr/>
          <p:nvPr/>
        </p:nvSpPr>
        <p:spPr>
          <a:xfrm>
            <a:off x="4451927" y="2333987"/>
            <a:ext cx="129309" cy="120073"/>
          </a:xfrm>
          <a:prstGeom prst="ellipse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5" name="橢圓 14">
            <a:extLst>
              <a:ext uri="{FF2B5EF4-FFF2-40B4-BE49-F238E27FC236}">
                <a16:creationId xmlns:a16="http://schemas.microsoft.com/office/drawing/2014/main" id="{EB15819C-3296-4993-84D1-7DDE20E1778D}"/>
              </a:ext>
            </a:extLst>
          </p:cNvPr>
          <p:cNvSpPr/>
          <p:nvPr/>
        </p:nvSpPr>
        <p:spPr>
          <a:xfrm>
            <a:off x="4451927" y="2562138"/>
            <a:ext cx="129309" cy="120073"/>
          </a:xfrm>
          <a:prstGeom prst="ellipse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aphicFrame>
        <p:nvGraphicFramePr>
          <p:cNvPr id="16" name="內容版面配置區 3">
            <a:extLst>
              <a:ext uri="{FF2B5EF4-FFF2-40B4-BE49-F238E27FC236}">
                <a16:creationId xmlns:a16="http://schemas.microsoft.com/office/drawing/2014/main" id="{FF71E628-ED25-42B3-BCD8-69D1892C60B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99690478"/>
              </p:ext>
            </p:extLst>
          </p:nvPr>
        </p:nvGraphicFramePr>
        <p:xfrm>
          <a:off x="6507163" y="1560513"/>
          <a:ext cx="3848100" cy="446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246" name="Equation" r:id="rId6" imgW="2654280" imgH="317160" progId="Equation.DSMT4">
                  <p:embed/>
                </p:oleObj>
              </mc:Choice>
              <mc:Fallback>
                <p:oleObj name="Equation" r:id="rId6" imgW="2654280" imgH="317160" progId="Equation.DSMT4">
                  <p:embed/>
                  <p:pic>
                    <p:nvPicPr>
                      <p:cNvPr id="27" name="內容版面配置區 3">
                        <a:extLst>
                          <a:ext uri="{FF2B5EF4-FFF2-40B4-BE49-F238E27FC236}">
                            <a16:creationId xmlns:a16="http://schemas.microsoft.com/office/drawing/2014/main" id="{6C7BEEBF-56DA-4960-A389-A42C5FCE8C8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6507163" y="1560513"/>
                        <a:ext cx="3848100" cy="4460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內容版面配置區 3">
            <a:extLst>
              <a:ext uri="{FF2B5EF4-FFF2-40B4-BE49-F238E27FC236}">
                <a16:creationId xmlns:a16="http://schemas.microsoft.com/office/drawing/2014/main" id="{569C7AE2-32D1-4B1A-9DC6-3CDAF973901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7678559"/>
              </p:ext>
            </p:extLst>
          </p:nvPr>
        </p:nvGraphicFramePr>
        <p:xfrm>
          <a:off x="6489700" y="1979613"/>
          <a:ext cx="3883025" cy="446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247" name="Equation" r:id="rId8" imgW="2679480" imgH="317160" progId="Equation.DSMT4">
                  <p:embed/>
                </p:oleObj>
              </mc:Choice>
              <mc:Fallback>
                <p:oleObj name="Equation" r:id="rId8" imgW="2679480" imgH="317160" progId="Equation.DSMT4">
                  <p:embed/>
                  <p:pic>
                    <p:nvPicPr>
                      <p:cNvPr id="16" name="內容版面配置區 3">
                        <a:extLst>
                          <a:ext uri="{FF2B5EF4-FFF2-40B4-BE49-F238E27FC236}">
                            <a16:creationId xmlns:a16="http://schemas.microsoft.com/office/drawing/2014/main" id="{FF71E628-ED25-42B3-BCD8-69D1892C60B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489700" y="1979613"/>
                        <a:ext cx="3883025" cy="4460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內容版面配置區 3">
            <a:extLst>
              <a:ext uri="{FF2B5EF4-FFF2-40B4-BE49-F238E27FC236}">
                <a16:creationId xmlns:a16="http://schemas.microsoft.com/office/drawing/2014/main" id="{A32E4D0A-BA09-48AD-A5ED-A7FDD3BD32E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91589873"/>
              </p:ext>
            </p:extLst>
          </p:nvPr>
        </p:nvGraphicFramePr>
        <p:xfrm>
          <a:off x="6489700" y="2454275"/>
          <a:ext cx="3883025" cy="446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248" name="Equation" r:id="rId10" imgW="2679480" imgH="317160" progId="Equation.DSMT4">
                  <p:embed/>
                </p:oleObj>
              </mc:Choice>
              <mc:Fallback>
                <p:oleObj name="Equation" r:id="rId10" imgW="2679480" imgH="317160" progId="Equation.DSMT4">
                  <p:embed/>
                  <p:pic>
                    <p:nvPicPr>
                      <p:cNvPr id="16" name="內容版面配置區 3">
                        <a:extLst>
                          <a:ext uri="{FF2B5EF4-FFF2-40B4-BE49-F238E27FC236}">
                            <a16:creationId xmlns:a16="http://schemas.microsoft.com/office/drawing/2014/main" id="{FF71E628-ED25-42B3-BCD8-69D1892C60B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6489700" y="2454275"/>
                        <a:ext cx="3883025" cy="4460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內容版面配置區 3">
            <a:extLst>
              <a:ext uri="{FF2B5EF4-FFF2-40B4-BE49-F238E27FC236}">
                <a16:creationId xmlns:a16="http://schemas.microsoft.com/office/drawing/2014/main" id="{0876AD9F-DD0D-4ED1-A7C5-8AAB83BF77F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67783171"/>
              </p:ext>
            </p:extLst>
          </p:nvPr>
        </p:nvGraphicFramePr>
        <p:xfrm>
          <a:off x="6500813" y="2911475"/>
          <a:ext cx="3846512" cy="446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249" name="Equation" r:id="rId12" imgW="2654280" imgH="317160" progId="Equation.DSMT4">
                  <p:embed/>
                </p:oleObj>
              </mc:Choice>
              <mc:Fallback>
                <p:oleObj name="Equation" r:id="rId12" imgW="2654280" imgH="317160" progId="Equation.DSMT4">
                  <p:embed/>
                  <p:pic>
                    <p:nvPicPr>
                      <p:cNvPr id="16" name="內容版面配置區 3">
                        <a:extLst>
                          <a:ext uri="{FF2B5EF4-FFF2-40B4-BE49-F238E27FC236}">
                            <a16:creationId xmlns:a16="http://schemas.microsoft.com/office/drawing/2014/main" id="{FF71E628-ED25-42B3-BCD8-69D1892C60B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6500813" y="2911475"/>
                        <a:ext cx="3846512" cy="4460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內容版面配置區 3">
            <a:extLst>
              <a:ext uri="{FF2B5EF4-FFF2-40B4-BE49-F238E27FC236}">
                <a16:creationId xmlns:a16="http://schemas.microsoft.com/office/drawing/2014/main" id="{6DC1B033-7476-4EC0-B63A-D909C6DE4F9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35012629"/>
              </p:ext>
            </p:extLst>
          </p:nvPr>
        </p:nvGraphicFramePr>
        <p:xfrm>
          <a:off x="9738809" y="967556"/>
          <a:ext cx="385762" cy="373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250" name="Equation" r:id="rId14" imgW="266400" imgH="266400" progId="Equation.DSMT4">
                  <p:embed/>
                </p:oleObj>
              </mc:Choice>
              <mc:Fallback>
                <p:oleObj name="Equation" r:id="rId14" imgW="266400" imgH="266400" progId="Equation.DSMT4">
                  <p:embed/>
                  <p:pic>
                    <p:nvPicPr>
                      <p:cNvPr id="16" name="內容版面配置區 3">
                        <a:extLst>
                          <a:ext uri="{FF2B5EF4-FFF2-40B4-BE49-F238E27FC236}">
                            <a16:creationId xmlns:a16="http://schemas.microsoft.com/office/drawing/2014/main" id="{FF71E628-ED25-42B3-BCD8-69D1892C60B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9738809" y="967556"/>
                        <a:ext cx="385762" cy="3730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7" name="直線接點 36">
            <a:extLst>
              <a:ext uri="{FF2B5EF4-FFF2-40B4-BE49-F238E27FC236}">
                <a16:creationId xmlns:a16="http://schemas.microsoft.com/office/drawing/2014/main" id="{B8A7B25C-DDAA-4C9B-B609-F62BB161B8A4}"/>
              </a:ext>
            </a:extLst>
          </p:cNvPr>
          <p:cNvCxnSpPr/>
          <p:nvPr/>
        </p:nvCxnSpPr>
        <p:spPr>
          <a:xfrm flipV="1">
            <a:off x="9205119" y="1377833"/>
            <a:ext cx="533690" cy="20320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8" name="內容版面配置區 3">
            <a:extLst>
              <a:ext uri="{FF2B5EF4-FFF2-40B4-BE49-F238E27FC236}">
                <a16:creationId xmlns:a16="http://schemas.microsoft.com/office/drawing/2014/main" id="{9F6C2264-FAA8-4E4D-9F6C-63DDD00AE51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6396679"/>
              </p:ext>
            </p:extLst>
          </p:nvPr>
        </p:nvGraphicFramePr>
        <p:xfrm>
          <a:off x="8151813" y="4210050"/>
          <a:ext cx="369887" cy="425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251" name="Equation" r:id="rId16" imgW="279360" imgH="330120" progId="Equation.DSMT4">
                  <p:embed/>
                </p:oleObj>
              </mc:Choice>
              <mc:Fallback>
                <p:oleObj name="Equation" r:id="rId16" imgW="279360" imgH="330120" progId="Equation.DSMT4">
                  <p:embed/>
                  <p:pic>
                    <p:nvPicPr>
                      <p:cNvPr id="33" name="內容版面配置區 3">
                        <a:extLst>
                          <a:ext uri="{FF2B5EF4-FFF2-40B4-BE49-F238E27FC236}">
                            <a16:creationId xmlns:a16="http://schemas.microsoft.com/office/drawing/2014/main" id="{6DC1B033-7476-4EC0-B63A-D909C6DE4F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8151813" y="4210050"/>
                        <a:ext cx="369887" cy="4254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" name="內容版面配置區 3">
            <a:extLst>
              <a:ext uri="{FF2B5EF4-FFF2-40B4-BE49-F238E27FC236}">
                <a16:creationId xmlns:a16="http://schemas.microsoft.com/office/drawing/2014/main" id="{F32E84CD-322C-4E46-8227-843E3C40D8C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1039246"/>
              </p:ext>
            </p:extLst>
          </p:nvPr>
        </p:nvGraphicFramePr>
        <p:xfrm>
          <a:off x="6981544" y="941003"/>
          <a:ext cx="2106612" cy="425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252" name="Equation" r:id="rId18" imgW="1523880" imgH="317160" progId="Equation.DSMT4">
                  <p:embed/>
                </p:oleObj>
              </mc:Choice>
              <mc:Fallback>
                <p:oleObj name="Equation" r:id="rId18" imgW="1523880" imgH="317160" progId="Equation.DSMT4">
                  <p:embed/>
                  <p:pic>
                    <p:nvPicPr>
                      <p:cNvPr id="16" name="內容版面配置區 3">
                        <a:extLst>
                          <a:ext uri="{FF2B5EF4-FFF2-40B4-BE49-F238E27FC236}">
                            <a16:creationId xmlns:a16="http://schemas.microsoft.com/office/drawing/2014/main" id="{FF71E628-ED25-42B3-BCD8-69D1892C60B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6981544" y="941003"/>
                        <a:ext cx="2106612" cy="4254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" name="內容版面配置區 3">
            <a:extLst>
              <a:ext uri="{FF2B5EF4-FFF2-40B4-BE49-F238E27FC236}">
                <a16:creationId xmlns:a16="http://schemas.microsoft.com/office/drawing/2014/main" id="{DB001F91-2162-42F3-AD1D-C81B0BF3385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53695778"/>
              </p:ext>
            </p:extLst>
          </p:nvPr>
        </p:nvGraphicFramePr>
        <p:xfrm>
          <a:off x="4129520" y="4103163"/>
          <a:ext cx="1682750" cy="2178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253" name="Equation" r:id="rId20" imgW="1218960" imgH="1625400" progId="Equation.DSMT4">
                  <p:embed/>
                </p:oleObj>
              </mc:Choice>
              <mc:Fallback>
                <p:oleObj name="Equation" r:id="rId20" imgW="1218960" imgH="1625400" progId="Equation.DSMT4">
                  <p:embed/>
                  <p:pic>
                    <p:nvPicPr>
                      <p:cNvPr id="39" name="內容版面配置區 3">
                        <a:extLst>
                          <a:ext uri="{FF2B5EF4-FFF2-40B4-BE49-F238E27FC236}">
                            <a16:creationId xmlns:a16="http://schemas.microsoft.com/office/drawing/2014/main" id="{F32E84CD-322C-4E46-8227-843E3C40D8C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4129520" y="4103163"/>
                        <a:ext cx="1682750" cy="21780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左大括弧 40">
            <a:extLst>
              <a:ext uri="{FF2B5EF4-FFF2-40B4-BE49-F238E27FC236}">
                <a16:creationId xmlns:a16="http://schemas.microsoft.com/office/drawing/2014/main" id="{41CE04A6-1D7E-45D3-8BC2-8C3EB8DF0F3F}"/>
              </a:ext>
            </a:extLst>
          </p:cNvPr>
          <p:cNvSpPr/>
          <p:nvPr/>
        </p:nvSpPr>
        <p:spPr>
          <a:xfrm rot="5400000">
            <a:off x="4866083" y="3435920"/>
            <a:ext cx="209623" cy="1182255"/>
          </a:xfrm>
          <a:prstGeom prst="leftBrace">
            <a:avLst>
              <a:gd name="adj1" fmla="val 8333"/>
              <a:gd name="adj2" fmla="val 48438"/>
            </a:avLst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aphicFrame>
        <p:nvGraphicFramePr>
          <p:cNvPr id="42" name="內容版面配置區 3">
            <a:extLst>
              <a:ext uri="{FF2B5EF4-FFF2-40B4-BE49-F238E27FC236}">
                <a16:creationId xmlns:a16="http://schemas.microsoft.com/office/drawing/2014/main" id="{FB895938-B18B-48BF-BB2E-8065D5D4961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02323925"/>
              </p:ext>
            </p:extLst>
          </p:nvPr>
        </p:nvGraphicFramePr>
        <p:xfrm>
          <a:off x="4700588" y="3454400"/>
          <a:ext cx="542925" cy="357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254" name="Equation" r:id="rId22" imgW="393480" imgH="266400" progId="Equation.DSMT4">
                  <p:embed/>
                </p:oleObj>
              </mc:Choice>
              <mc:Fallback>
                <p:oleObj name="Equation" r:id="rId22" imgW="393480" imgH="266400" progId="Equation.DSMT4">
                  <p:embed/>
                  <p:pic>
                    <p:nvPicPr>
                      <p:cNvPr id="39" name="內容版面配置區 3">
                        <a:extLst>
                          <a:ext uri="{FF2B5EF4-FFF2-40B4-BE49-F238E27FC236}">
                            <a16:creationId xmlns:a16="http://schemas.microsoft.com/office/drawing/2014/main" id="{F32E84CD-322C-4E46-8227-843E3C40D8C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4700588" y="3454400"/>
                        <a:ext cx="542925" cy="3571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" name="內容版面配置區 3">
            <a:extLst>
              <a:ext uri="{FF2B5EF4-FFF2-40B4-BE49-F238E27FC236}">
                <a16:creationId xmlns:a16="http://schemas.microsoft.com/office/drawing/2014/main" id="{F21812CA-8576-49AB-AC43-FC38DE732CA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56917872"/>
              </p:ext>
            </p:extLst>
          </p:nvPr>
        </p:nvGraphicFramePr>
        <p:xfrm>
          <a:off x="5812270" y="4422775"/>
          <a:ext cx="736600" cy="142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255" name="Equation" r:id="rId24" imgW="533160" imgH="1066680" progId="Equation.DSMT4">
                  <p:embed/>
                </p:oleObj>
              </mc:Choice>
              <mc:Fallback>
                <p:oleObj name="Equation" r:id="rId24" imgW="533160" imgH="1066680" progId="Equation.DSMT4">
                  <p:embed/>
                  <p:pic>
                    <p:nvPicPr>
                      <p:cNvPr id="40" name="內容版面配置區 3">
                        <a:extLst>
                          <a:ext uri="{FF2B5EF4-FFF2-40B4-BE49-F238E27FC236}">
                            <a16:creationId xmlns:a16="http://schemas.microsoft.com/office/drawing/2014/main" id="{DB001F91-2162-42F3-AD1D-C81B0BF3385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5"/>
                      <a:stretch>
                        <a:fillRect/>
                      </a:stretch>
                    </p:blipFill>
                    <p:spPr>
                      <a:xfrm>
                        <a:off x="5812270" y="4422775"/>
                        <a:ext cx="736600" cy="1428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" name="物件 44">
            <a:extLst>
              <a:ext uri="{FF2B5EF4-FFF2-40B4-BE49-F238E27FC236}">
                <a16:creationId xmlns:a16="http://schemas.microsoft.com/office/drawing/2014/main" id="{78FBE46A-F187-40AA-9502-5E9CB18912A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57830404"/>
              </p:ext>
            </p:extLst>
          </p:nvPr>
        </p:nvGraphicFramePr>
        <p:xfrm>
          <a:off x="4697050" y="6253830"/>
          <a:ext cx="501650" cy="285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256" name="Equation" r:id="rId26" imgW="355320" imgH="203040" progId="Equation.DSMT4">
                  <p:embed/>
                </p:oleObj>
              </mc:Choice>
              <mc:Fallback>
                <p:oleObj name="Equation" r:id="rId26" imgW="355320" imgH="203040" progId="Equation.DSMT4">
                  <p:embed/>
                  <p:pic>
                    <p:nvPicPr>
                      <p:cNvPr id="60" name="物件 59">
                        <a:extLst>
                          <a:ext uri="{FF2B5EF4-FFF2-40B4-BE49-F238E27FC236}">
                            <a16:creationId xmlns:a16="http://schemas.microsoft.com/office/drawing/2014/main" id="{D46F7545-419E-4E98-AB30-9A436E50560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7"/>
                      <a:stretch>
                        <a:fillRect/>
                      </a:stretch>
                    </p:blipFill>
                    <p:spPr>
                      <a:xfrm>
                        <a:off x="4697050" y="6253830"/>
                        <a:ext cx="501650" cy="285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" name="內容版面配置區 3">
            <a:extLst>
              <a:ext uri="{FF2B5EF4-FFF2-40B4-BE49-F238E27FC236}">
                <a16:creationId xmlns:a16="http://schemas.microsoft.com/office/drawing/2014/main" id="{D9C9CC08-3087-4998-B3F8-C16B776D2B4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58564642"/>
              </p:ext>
            </p:extLst>
          </p:nvPr>
        </p:nvGraphicFramePr>
        <p:xfrm>
          <a:off x="6544854" y="3922236"/>
          <a:ext cx="1068387" cy="2178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257" name="Equation" r:id="rId28" imgW="774360" imgH="1625400" progId="Equation.DSMT4">
                  <p:embed/>
                </p:oleObj>
              </mc:Choice>
              <mc:Fallback>
                <p:oleObj name="Equation" r:id="rId28" imgW="774360" imgH="1625400" progId="Equation.DSMT4">
                  <p:embed/>
                  <p:pic>
                    <p:nvPicPr>
                      <p:cNvPr id="40" name="內容版面配置區 3">
                        <a:extLst>
                          <a:ext uri="{FF2B5EF4-FFF2-40B4-BE49-F238E27FC236}">
                            <a16:creationId xmlns:a16="http://schemas.microsoft.com/office/drawing/2014/main" id="{DB001F91-2162-42F3-AD1D-C81B0BF3385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9"/>
                      <a:stretch>
                        <a:fillRect/>
                      </a:stretch>
                    </p:blipFill>
                    <p:spPr>
                      <a:xfrm>
                        <a:off x="6544854" y="3922236"/>
                        <a:ext cx="1068387" cy="21780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9" name="左大括弧 48">
            <a:extLst>
              <a:ext uri="{FF2B5EF4-FFF2-40B4-BE49-F238E27FC236}">
                <a16:creationId xmlns:a16="http://schemas.microsoft.com/office/drawing/2014/main" id="{9FC49B19-93B4-47E6-8C6C-AA2A0B4AC968}"/>
              </a:ext>
            </a:extLst>
          </p:cNvPr>
          <p:cNvSpPr/>
          <p:nvPr/>
        </p:nvSpPr>
        <p:spPr>
          <a:xfrm rot="16200000">
            <a:off x="7161091" y="5844198"/>
            <a:ext cx="45719" cy="521226"/>
          </a:xfrm>
          <a:prstGeom prst="leftBrac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aphicFrame>
        <p:nvGraphicFramePr>
          <p:cNvPr id="50" name="物件 49">
            <a:extLst>
              <a:ext uri="{FF2B5EF4-FFF2-40B4-BE49-F238E27FC236}">
                <a16:creationId xmlns:a16="http://schemas.microsoft.com/office/drawing/2014/main" id="{E28E2075-647E-4099-A4CD-1E266D80CE4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7525101"/>
              </p:ext>
            </p:extLst>
          </p:nvPr>
        </p:nvGraphicFramePr>
        <p:xfrm>
          <a:off x="6733100" y="6226871"/>
          <a:ext cx="901700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258" name="Equation" r:id="rId30" imgW="901440" imgH="342720" progId="Equation.DSMT4">
                  <p:embed/>
                </p:oleObj>
              </mc:Choice>
              <mc:Fallback>
                <p:oleObj name="Equation" r:id="rId30" imgW="901440" imgH="34272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1"/>
                      <a:stretch>
                        <a:fillRect/>
                      </a:stretch>
                    </p:blipFill>
                    <p:spPr>
                      <a:xfrm>
                        <a:off x="6733100" y="6226871"/>
                        <a:ext cx="901700" cy="342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" name="物件 52">
            <a:extLst>
              <a:ext uri="{FF2B5EF4-FFF2-40B4-BE49-F238E27FC236}">
                <a16:creationId xmlns:a16="http://schemas.microsoft.com/office/drawing/2014/main" id="{8B0867C3-214A-45A1-8A12-56CE0F1FD19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9974384"/>
              </p:ext>
            </p:extLst>
          </p:nvPr>
        </p:nvGraphicFramePr>
        <p:xfrm>
          <a:off x="3200059" y="4925218"/>
          <a:ext cx="625475" cy="423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259" name="Equation" r:id="rId32" imgW="393480" imgH="266400" progId="Equation.DSMT4">
                  <p:embed/>
                </p:oleObj>
              </mc:Choice>
              <mc:Fallback>
                <p:oleObj name="Equation" r:id="rId32" imgW="393480" imgH="266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3"/>
                      <a:stretch>
                        <a:fillRect/>
                      </a:stretch>
                    </p:blipFill>
                    <p:spPr>
                      <a:xfrm>
                        <a:off x="3200059" y="4925218"/>
                        <a:ext cx="625475" cy="4238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9" name="內容版面配置區 3">
            <a:extLst>
              <a:ext uri="{FF2B5EF4-FFF2-40B4-BE49-F238E27FC236}">
                <a16:creationId xmlns:a16="http://schemas.microsoft.com/office/drawing/2014/main" id="{7643A647-208E-420D-8414-011AF85E944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3588048"/>
              </p:ext>
            </p:extLst>
          </p:nvPr>
        </p:nvGraphicFramePr>
        <p:xfrm>
          <a:off x="530505" y="4753364"/>
          <a:ext cx="2028988" cy="17862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260" name="Equation" r:id="rId34" imgW="1511280" imgH="1371600" progId="Equation.DSMT4">
                  <p:embed/>
                </p:oleObj>
              </mc:Choice>
              <mc:Fallback>
                <p:oleObj name="Equation" r:id="rId34" imgW="1511280" imgH="1371600" progId="Equation.DSMT4">
                  <p:embed/>
                  <p:pic>
                    <p:nvPicPr>
                      <p:cNvPr id="16" name="內容版面配置區 3">
                        <a:extLst>
                          <a:ext uri="{FF2B5EF4-FFF2-40B4-BE49-F238E27FC236}">
                            <a16:creationId xmlns:a16="http://schemas.microsoft.com/office/drawing/2014/main" id="{FF71E628-ED25-42B3-BCD8-69D1892C60B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5"/>
                      <a:stretch>
                        <a:fillRect/>
                      </a:stretch>
                    </p:blipFill>
                    <p:spPr>
                      <a:xfrm>
                        <a:off x="530505" y="4753364"/>
                        <a:ext cx="2028988" cy="178621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" name="內容版面配置區 3">
            <a:extLst>
              <a:ext uri="{FF2B5EF4-FFF2-40B4-BE49-F238E27FC236}">
                <a16:creationId xmlns:a16="http://schemas.microsoft.com/office/drawing/2014/main" id="{C7D924F3-1E01-4D9C-B64B-F9072B6A986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07382142"/>
              </p:ext>
            </p:extLst>
          </p:nvPr>
        </p:nvGraphicFramePr>
        <p:xfrm>
          <a:off x="7780338" y="3954463"/>
          <a:ext cx="3787775" cy="2178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261" name="Equation" r:id="rId36" imgW="2743200" imgH="1625400" progId="Equation.DSMT4">
                  <p:embed/>
                </p:oleObj>
              </mc:Choice>
              <mc:Fallback>
                <p:oleObj name="Equation" r:id="rId36" imgW="2743200" imgH="1625400" progId="Equation.DSMT4">
                  <p:embed/>
                  <p:pic>
                    <p:nvPicPr>
                      <p:cNvPr id="40" name="內容版面配置區 3">
                        <a:extLst>
                          <a:ext uri="{FF2B5EF4-FFF2-40B4-BE49-F238E27FC236}">
                            <a16:creationId xmlns:a16="http://schemas.microsoft.com/office/drawing/2014/main" id="{DB001F91-2162-42F3-AD1D-C81B0BF3385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7"/>
                      <a:stretch>
                        <a:fillRect/>
                      </a:stretch>
                    </p:blipFill>
                    <p:spPr>
                      <a:xfrm>
                        <a:off x="7780338" y="3954463"/>
                        <a:ext cx="3787775" cy="21780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7" name="物件 56">
            <a:extLst>
              <a:ext uri="{FF2B5EF4-FFF2-40B4-BE49-F238E27FC236}">
                <a16:creationId xmlns:a16="http://schemas.microsoft.com/office/drawing/2014/main" id="{7724B821-8D40-4141-856A-35FA14F9B6D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9178017"/>
              </p:ext>
            </p:extLst>
          </p:nvPr>
        </p:nvGraphicFramePr>
        <p:xfrm>
          <a:off x="2413583" y="851789"/>
          <a:ext cx="754062" cy="785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262" name="Equation" r:id="rId38" imgW="533160" imgH="558720" progId="Equation.DSMT4">
                  <p:embed/>
                </p:oleObj>
              </mc:Choice>
              <mc:Fallback>
                <p:oleObj name="Equation" r:id="rId38" imgW="533160" imgH="558720" progId="Equation.DSMT4">
                  <p:embed/>
                  <p:pic>
                    <p:nvPicPr>
                      <p:cNvPr id="54" name="物件 53">
                        <a:extLst>
                          <a:ext uri="{FF2B5EF4-FFF2-40B4-BE49-F238E27FC236}">
                            <a16:creationId xmlns:a16="http://schemas.microsoft.com/office/drawing/2014/main" id="{4935A74A-D94B-4B55-AF47-F4748EF586F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9"/>
                      <a:stretch>
                        <a:fillRect/>
                      </a:stretch>
                    </p:blipFill>
                    <p:spPr>
                      <a:xfrm>
                        <a:off x="2413583" y="851789"/>
                        <a:ext cx="754062" cy="7858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2" name="左大括弧 61">
            <a:extLst>
              <a:ext uri="{FF2B5EF4-FFF2-40B4-BE49-F238E27FC236}">
                <a16:creationId xmlns:a16="http://schemas.microsoft.com/office/drawing/2014/main" id="{FC212B08-F1CB-42AC-A4F2-E49DD9B5CCFF}"/>
              </a:ext>
            </a:extLst>
          </p:cNvPr>
          <p:cNvSpPr/>
          <p:nvPr/>
        </p:nvSpPr>
        <p:spPr>
          <a:xfrm rot="5400000">
            <a:off x="7482479" y="1123967"/>
            <a:ext cx="229801" cy="773466"/>
          </a:xfrm>
          <a:prstGeom prst="leftBrace">
            <a:avLst>
              <a:gd name="adj1" fmla="val 8333"/>
              <a:gd name="adj2" fmla="val 48438"/>
            </a:avLst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aphicFrame>
        <p:nvGraphicFramePr>
          <p:cNvPr id="64" name="物件 63">
            <a:extLst>
              <a:ext uri="{FF2B5EF4-FFF2-40B4-BE49-F238E27FC236}">
                <a16:creationId xmlns:a16="http://schemas.microsoft.com/office/drawing/2014/main" id="{AE2C9CBD-1468-434A-85B4-7E15BED711D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59460381"/>
              </p:ext>
            </p:extLst>
          </p:nvPr>
        </p:nvGraphicFramePr>
        <p:xfrm>
          <a:off x="3105150" y="910524"/>
          <a:ext cx="1235075" cy="714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263" name="Equation" r:id="rId40" imgW="876240" imgH="507960" progId="Equation.DSMT4">
                  <p:embed/>
                </p:oleObj>
              </mc:Choice>
              <mc:Fallback>
                <p:oleObj name="Equation" r:id="rId40" imgW="876240" imgH="507960" progId="Equation.DSMT4">
                  <p:embed/>
                  <p:pic>
                    <p:nvPicPr>
                      <p:cNvPr id="54" name="物件 53">
                        <a:extLst>
                          <a:ext uri="{FF2B5EF4-FFF2-40B4-BE49-F238E27FC236}">
                            <a16:creationId xmlns:a16="http://schemas.microsoft.com/office/drawing/2014/main" id="{4935A74A-D94B-4B55-AF47-F4748EF586F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1"/>
                      <a:stretch>
                        <a:fillRect/>
                      </a:stretch>
                    </p:blipFill>
                    <p:spPr>
                      <a:xfrm>
                        <a:off x="3105150" y="910524"/>
                        <a:ext cx="1235075" cy="714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8" name="物件 67">
            <a:extLst>
              <a:ext uri="{FF2B5EF4-FFF2-40B4-BE49-F238E27FC236}">
                <a16:creationId xmlns:a16="http://schemas.microsoft.com/office/drawing/2014/main" id="{AA045D62-9809-4D98-84AB-5D86AC6C4A4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47860111"/>
              </p:ext>
            </p:extLst>
          </p:nvPr>
        </p:nvGraphicFramePr>
        <p:xfrm>
          <a:off x="1670341" y="1220788"/>
          <a:ext cx="665163" cy="785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264" name="Equation" r:id="rId42" imgW="469800" imgH="558720" progId="Equation.DSMT4">
                  <p:embed/>
                </p:oleObj>
              </mc:Choice>
              <mc:Fallback>
                <p:oleObj name="Equation" r:id="rId42" imgW="469800" imgH="558720" progId="Equation.DSMT4">
                  <p:embed/>
                  <p:pic>
                    <p:nvPicPr>
                      <p:cNvPr id="57" name="物件 56">
                        <a:extLst>
                          <a:ext uri="{FF2B5EF4-FFF2-40B4-BE49-F238E27FC236}">
                            <a16:creationId xmlns:a16="http://schemas.microsoft.com/office/drawing/2014/main" id="{7724B821-8D40-4141-856A-35FA14F9B6D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3"/>
                      <a:stretch>
                        <a:fillRect/>
                      </a:stretch>
                    </p:blipFill>
                    <p:spPr>
                      <a:xfrm>
                        <a:off x="1670341" y="1220788"/>
                        <a:ext cx="665163" cy="7858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4B4C1A7F-D674-410B-BF8A-CCF34D9BF6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B35AC-163E-4FCE-9270-25EF2B741BA4}" type="slidenum">
              <a:rPr lang="zh-TW" altLang="en-US" smtClean="0"/>
              <a:t>8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064647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9" grpId="0" animBg="1"/>
      <p:bldP spid="6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內容版面配置區 3">
            <a:extLst>
              <a:ext uri="{FF2B5EF4-FFF2-40B4-BE49-F238E27FC236}">
                <a16:creationId xmlns:a16="http://schemas.microsoft.com/office/drawing/2014/main" id="{4527DA34-234C-4FE2-8BCA-543C8884B95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27723594"/>
              </p:ext>
            </p:extLst>
          </p:nvPr>
        </p:nvGraphicFramePr>
        <p:xfrm>
          <a:off x="711200" y="377050"/>
          <a:ext cx="10928927" cy="8209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336" name="Equation" r:id="rId3" imgW="2705040" imgH="203040" progId="Equation.DSMT4">
                  <p:embed/>
                </p:oleObj>
              </mc:Choice>
              <mc:Fallback>
                <p:oleObj name="Equation" r:id="rId3" imgW="2705040" imgH="203040" progId="Equation.DSMT4">
                  <p:embed/>
                  <p:pic>
                    <p:nvPicPr>
                      <p:cNvPr id="4" name="內容版面配置區 3">
                        <a:extLst>
                          <a:ext uri="{FF2B5EF4-FFF2-40B4-BE49-F238E27FC236}">
                            <a16:creationId xmlns:a16="http://schemas.microsoft.com/office/drawing/2014/main" id="{21D6840D-B498-4701-9F91-5EF6BA8CA06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11200" y="377050"/>
                        <a:ext cx="10928927" cy="82093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圖片 4">
            <a:extLst>
              <a:ext uri="{FF2B5EF4-FFF2-40B4-BE49-F238E27FC236}">
                <a16:creationId xmlns:a16="http://schemas.microsoft.com/office/drawing/2014/main" id="{3E0B4DDB-30F5-49F4-ABFE-0BBBAA764BD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3618" y="1354282"/>
            <a:ext cx="4500418" cy="3002813"/>
          </a:xfrm>
          <a:prstGeom prst="rect">
            <a:avLst/>
          </a:prstGeom>
        </p:spPr>
      </p:pic>
      <p:graphicFrame>
        <p:nvGraphicFramePr>
          <p:cNvPr id="6" name="物件 5">
            <a:extLst>
              <a:ext uri="{FF2B5EF4-FFF2-40B4-BE49-F238E27FC236}">
                <a16:creationId xmlns:a16="http://schemas.microsoft.com/office/drawing/2014/main" id="{5AA743D4-5D54-428E-8CB5-992E79CEFC4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90765390"/>
              </p:ext>
            </p:extLst>
          </p:nvPr>
        </p:nvGraphicFramePr>
        <p:xfrm>
          <a:off x="2480076" y="1457096"/>
          <a:ext cx="342900" cy="317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337" name="Equation" r:id="rId6" imgW="342720" imgH="317160" progId="Equation.DSMT4">
                  <p:embed/>
                </p:oleObj>
              </mc:Choice>
              <mc:Fallback>
                <p:oleObj name="Equation" r:id="rId6" imgW="342720" imgH="317160" progId="Equation.DSMT4">
                  <p:embed/>
                  <p:pic>
                    <p:nvPicPr>
                      <p:cNvPr id="10" name="物件 9">
                        <a:extLst>
                          <a:ext uri="{FF2B5EF4-FFF2-40B4-BE49-F238E27FC236}">
                            <a16:creationId xmlns:a16="http://schemas.microsoft.com/office/drawing/2014/main" id="{C6A7D0B5-344B-4862-88FD-47E4C4F413F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480076" y="1457096"/>
                        <a:ext cx="342900" cy="317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物件 6">
            <a:extLst>
              <a:ext uri="{FF2B5EF4-FFF2-40B4-BE49-F238E27FC236}">
                <a16:creationId xmlns:a16="http://schemas.microsoft.com/office/drawing/2014/main" id="{96A9DADC-17A7-405D-BA8B-5E85324F545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5965231"/>
              </p:ext>
            </p:extLst>
          </p:nvPr>
        </p:nvGraphicFramePr>
        <p:xfrm>
          <a:off x="2473726" y="2198636"/>
          <a:ext cx="355600" cy="317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338" name="Equation" r:id="rId8" imgW="355320" imgH="317160" progId="Equation.DSMT4">
                  <p:embed/>
                </p:oleObj>
              </mc:Choice>
              <mc:Fallback>
                <p:oleObj name="Equation" r:id="rId8" imgW="355320" imgH="317160" progId="Equation.DSMT4">
                  <p:embed/>
                  <p:pic>
                    <p:nvPicPr>
                      <p:cNvPr id="6" name="物件 5">
                        <a:extLst>
                          <a:ext uri="{FF2B5EF4-FFF2-40B4-BE49-F238E27FC236}">
                            <a16:creationId xmlns:a16="http://schemas.microsoft.com/office/drawing/2014/main" id="{5AA743D4-5D54-428E-8CB5-992E79CEFC4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2473726" y="2198636"/>
                        <a:ext cx="355600" cy="317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物件 7">
            <a:extLst>
              <a:ext uri="{FF2B5EF4-FFF2-40B4-BE49-F238E27FC236}">
                <a16:creationId xmlns:a16="http://schemas.microsoft.com/office/drawing/2014/main" id="{F6A9B1C9-5DD5-435F-9AC2-A0357695C69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91403828"/>
              </p:ext>
            </p:extLst>
          </p:nvPr>
        </p:nvGraphicFramePr>
        <p:xfrm>
          <a:off x="2467376" y="3025049"/>
          <a:ext cx="355600" cy="317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339" name="Equation" r:id="rId10" imgW="355320" imgH="317160" progId="Equation.DSMT4">
                  <p:embed/>
                </p:oleObj>
              </mc:Choice>
              <mc:Fallback>
                <p:oleObj name="Equation" r:id="rId10" imgW="355320" imgH="317160" progId="Equation.DSMT4">
                  <p:embed/>
                  <p:pic>
                    <p:nvPicPr>
                      <p:cNvPr id="7" name="物件 6">
                        <a:extLst>
                          <a:ext uri="{FF2B5EF4-FFF2-40B4-BE49-F238E27FC236}">
                            <a16:creationId xmlns:a16="http://schemas.microsoft.com/office/drawing/2014/main" id="{96A9DADC-17A7-405D-BA8B-5E85324F545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2467376" y="3025049"/>
                        <a:ext cx="355600" cy="317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物件 8">
            <a:extLst>
              <a:ext uri="{FF2B5EF4-FFF2-40B4-BE49-F238E27FC236}">
                <a16:creationId xmlns:a16="http://schemas.microsoft.com/office/drawing/2014/main" id="{0A036734-993E-4F2C-8A44-371872F0907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51385718"/>
              </p:ext>
            </p:extLst>
          </p:nvPr>
        </p:nvGraphicFramePr>
        <p:xfrm>
          <a:off x="2473726" y="3784530"/>
          <a:ext cx="355600" cy="317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340" name="Equation" r:id="rId12" imgW="355320" imgH="317160" progId="Equation.DSMT4">
                  <p:embed/>
                </p:oleObj>
              </mc:Choice>
              <mc:Fallback>
                <p:oleObj name="Equation" r:id="rId12" imgW="355320" imgH="317160" progId="Equation.DSMT4">
                  <p:embed/>
                  <p:pic>
                    <p:nvPicPr>
                      <p:cNvPr id="8" name="物件 7">
                        <a:extLst>
                          <a:ext uri="{FF2B5EF4-FFF2-40B4-BE49-F238E27FC236}">
                            <a16:creationId xmlns:a16="http://schemas.microsoft.com/office/drawing/2014/main" id="{F6A9B1C9-5DD5-435F-9AC2-A0357695C69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2473726" y="3784530"/>
                        <a:ext cx="355600" cy="317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矩形 9">
            <a:extLst>
              <a:ext uri="{FF2B5EF4-FFF2-40B4-BE49-F238E27FC236}">
                <a16:creationId xmlns:a16="http://schemas.microsoft.com/office/drawing/2014/main" id="{C2636580-3AD8-4C86-AA6D-6162744B4359}"/>
              </a:ext>
            </a:extLst>
          </p:cNvPr>
          <p:cNvSpPr/>
          <p:nvPr/>
        </p:nvSpPr>
        <p:spPr>
          <a:xfrm>
            <a:off x="711200" y="1224887"/>
            <a:ext cx="2660073" cy="3282458"/>
          </a:xfrm>
          <a:prstGeom prst="rect">
            <a:avLst/>
          </a:prstGeom>
          <a:noFill/>
          <a:ln w="254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12" name="直線接點 11">
            <a:extLst>
              <a:ext uri="{FF2B5EF4-FFF2-40B4-BE49-F238E27FC236}">
                <a16:creationId xmlns:a16="http://schemas.microsoft.com/office/drawing/2014/main" id="{ACBA933B-FA86-4E06-BC8D-A8D377E9166C}"/>
              </a:ext>
            </a:extLst>
          </p:cNvPr>
          <p:cNvCxnSpPr/>
          <p:nvPr/>
        </p:nvCxnSpPr>
        <p:spPr>
          <a:xfrm flipV="1">
            <a:off x="711200" y="1224887"/>
            <a:ext cx="775855" cy="705513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接點 13">
            <a:extLst>
              <a:ext uri="{FF2B5EF4-FFF2-40B4-BE49-F238E27FC236}">
                <a16:creationId xmlns:a16="http://schemas.microsoft.com/office/drawing/2014/main" id="{47EFEFA6-F03B-4862-A101-A8C54B6A2708}"/>
              </a:ext>
            </a:extLst>
          </p:cNvPr>
          <p:cNvCxnSpPr>
            <a:stCxn id="10" idx="1"/>
          </p:cNvCxnSpPr>
          <p:nvPr/>
        </p:nvCxnSpPr>
        <p:spPr>
          <a:xfrm flipV="1">
            <a:off x="711200" y="1224887"/>
            <a:ext cx="1768876" cy="1641229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接點 15">
            <a:extLst>
              <a:ext uri="{FF2B5EF4-FFF2-40B4-BE49-F238E27FC236}">
                <a16:creationId xmlns:a16="http://schemas.microsoft.com/office/drawing/2014/main" id="{BE2C96BF-9830-4FE8-8C17-90384FBC4AFF}"/>
              </a:ext>
            </a:extLst>
          </p:cNvPr>
          <p:cNvCxnSpPr/>
          <p:nvPr/>
        </p:nvCxnSpPr>
        <p:spPr>
          <a:xfrm flipV="1">
            <a:off x="711200" y="1204032"/>
            <a:ext cx="2484582" cy="2267912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接點 17">
            <a:extLst>
              <a:ext uri="{FF2B5EF4-FFF2-40B4-BE49-F238E27FC236}">
                <a16:creationId xmlns:a16="http://schemas.microsoft.com/office/drawing/2014/main" id="{E4DCB58C-8681-496C-AEF0-4081DF5E3341}"/>
              </a:ext>
            </a:extLst>
          </p:cNvPr>
          <p:cNvCxnSpPr/>
          <p:nvPr/>
        </p:nvCxnSpPr>
        <p:spPr>
          <a:xfrm flipV="1">
            <a:off x="711200" y="1708727"/>
            <a:ext cx="2660073" cy="2309091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接點 19">
            <a:extLst>
              <a:ext uri="{FF2B5EF4-FFF2-40B4-BE49-F238E27FC236}">
                <a16:creationId xmlns:a16="http://schemas.microsoft.com/office/drawing/2014/main" id="{9807F3AE-40D2-488E-B945-22531310D456}"/>
              </a:ext>
            </a:extLst>
          </p:cNvPr>
          <p:cNvCxnSpPr/>
          <p:nvPr/>
        </p:nvCxnSpPr>
        <p:spPr>
          <a:xfrm flipV="1">
            <a:off x="1054100" y="2516136"/>
            <a:ext cx="2317173" cy="1985522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接點 21">
            <a:extLst>
              <a:ext uri="{FF2B5EF4-FFF2-40B4-BE49-F238E27FC236}">
                <a16:creationId xmlns:a16="http://schemas.microsoft.com/office/drawing/2014/main" id="{07F98AEA-929F-43D8-B9B2-6FC31BA54B1B}"/>
              </a:ext>
            </a:extLst>
          </p:cNvPr>
          <p:cNvCxnSpPr>
            <a:stCxn id="10" idx="2"/>
          </p:cNvCxnSpPr>
          <p:nvPr/>
        </p:nvCxnSpPr>
        <p:spPr>
          <a:xfrm flipV="1">
            <a:off x="2041237" y="3342549"/>
            <a:ext cx="1330036" cy="1164796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單箭頭接點 23">
            <a:extLst>
              <a:ext uri="{FF2B5EF4-FFF2-40B4-BE49-F238E27FC236}">
                <a16:creationId xmlns:a16="http://schemas.microsoft.com/office/drawing/2014/main" id="{12F07FAF-BA4B-4C12-BD34-95DFD8C0BDBB}"/>
              </a:ext>
            </a:extLst>
          </p:cNvPr>
          <p:cNvCxnSpPr/>
          <p:nvPr/>
        </p:nvCxnSpPr>
        <p:spPr>
          <a:xfrm flipV="1">
            <a:off x="1054100" y="3784530"/>
            <a:ext cx="0" cy="999906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5" name="物件 24">
            <a:extLst>
              <a:ext uri="{FF2B5EF4-FFF2-40B4-BE49-F238E27FC236}">
                <a16:creationId xmlns:a16="http://schemas.microsoft.com/office/drawing/2014/main" id="{1B40720F-933D-4F24-BEC2-4C5D5D2CD5E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32095270"/>
              </p:ext>
            </p:extLst>
          </p:nvPr>
        </p:nvGraphicFramePr>
        <p:xfrm>
          <a:off x="720725" y="4778375"/>
          <a:ext cx="808038" cy="425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341" name="Equation" r:id="rId14" imgW="507960" imgH="266400" progId="Equation.DSMT4">
                  <p:embed/>
                </p:oleObj>
              </mc:Choice>
              <mc:Fallback>
                <p:oleObj name="Equation" r:id="rId14" imgW="507960" imgH="266400" progId="Equation.DSMT4">
                  <p:embed/>
                  <p:pic>
                    <p:nvPicPr>
                      <p:cNvPr id="53" name="物件 52">
                        <a:extLst>
                          <a:ext uri="{FF2B5EF4-FFF2-40B4-BE49-F238E27FC236}">
                            <a16:creationId xmlns:a16="http://schemas.microsoft.com/office/drawing/2014/main" id="{8B0867C3-214A-45A1-8A12-56CE0F1FD19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720725" y="4778375"/>
                        <a:ext cx="808038" cy="4254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內容版面配置區 3">
            <a:extLst>
              <a:ext uri="{FF2B5EF4-FFF2-40B4-BE49-F238E27FC236}">
                <a16:creationId xmlns:a16="http://schemas.microsoft.com/office/drawing/2014/main" id="{EE8985B8-6FE1-4760-9BB7-7FC4D163607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70204516"/>
              </p:ext>
            </p:extLst>
          </p:nvPr>
        </p:nvGraphicFramePr>
        <p:xfrm>
          <a:off x="2041525" y="5516563"/>
          <a:ext cx="1398588" cy="712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342" name="Equation" r:id="rId16" imgW="965160" imgH="507960" progId="Equation.DSMT4">
                  <p:embed/>
                </p:oleObj>
              </mc:Choice>
              <mc:Fallback>
                <p:oleObj name="Equation" r:id="rId16" imgW="965160" imgH="507960" progId="Equation.DSMT4">
                  <p:embed/>
                  <p:pic>
                    <p:nvPicPr>
                      <p:cNvPr id="16" name="內容版面配置區 3">
                        <a:extLst>
                          <a:ext uri="{FF2B5EF4-FFF2-40B4-BE49-F238E27FC236}">
                            <a16:creationId xmlns:a16="http://schemas.microsoft.com/office/drawing/2014/main" id="{FF71E628-ED25-42B3-BCD8-69D1892C60B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2041525" y="5516563"/>
                        <a:ext cx="1398588" cy="7127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8" name="直線單箭頭接點 27">
            <a:extLst>
              <a:ext uri="{FF2B5EF4-FFF2-40B4-BE49-F238E27FC236}">
                <a16:creationId xmlns:a16="http://schemas.microsoft.com/office/drawing/2014/main" id="{A0FB391C-1CA4-4090-8CF6-10FEA43E045A}"/>
              </a:ext>
            </a:extLst>
          </p:cNvPr>
          <p:cNvCxnSpPr/>
          <p:nvPr/>
        </p:nvCxnSpPr>
        <p:spPr>
          <a:xfrm flipV="1">
            <a:off x="2567709" y="4636655"/>
            <a:ext cx="0" cy="637309"/>
          </a:xfrm>
          <a:prstGeom prst="straightConnector1">
            <a:avLst/>
          </a:prstGeom>
          <a:ln w="254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5" name="物件 34">
            <a:extLst>
              <a:ext uri="{FF2B5EF4-FFF2-40B4-BE49-F238E27FC236}">
                <a16:creationId xmlns:a16="http://schemas.microsoft.com/office/drawing/2014/main" id="{2376FBD8-3982-4E65-A596-F20B3D1A81C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81041353"/>
              </p:ext>
            </p:extLst>
          </p:nvPr>
        </p:nvGraphicFramePr>
        <p:xfrm>
          <a:off x="4833864" y="3254388"/>
          <a:ext cx="908050" cy="608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343" name="Equation" r:id="rId18" imgW="571320" imgH="380880" progId="Equation.DSMT4">
                  <p:embed/>
                </p:oleObj>
              </mc:Choice>
              <mc:Fallback>
                <p:oleObj name="Equation" r:id="rId18" imgW="571320" imgH="380880" progId="Equation.DSMT4">
                  <p:embed/>
                  <p:pic>
                    <p:nvPicPr>
                      <p:cNvPr id="25" name="物件 24">
                        <a:extLst>
                          <a:ext uri="{FF2B5EF4-FFF2-40B4-BE49-F238E27FC236}">
                            <a16:creationId xmlns:a16="http://schemas.microsoft.com/office/drawing/2014/main" id="{1B40720F-933D-4F24-BEC2-4C5D5D2CD5E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4833864" y="3254388"/>
                        <a:ext cx="908050" cy="6080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7" name="直線單箭頭接點 36">
            <a:extLst>
              <a:ext uri="{FF2B5EF4-FFF2-40B4-BE49-F238E27FC236}">
                <a16:creationId xmlns:a16="http://schemas.microsoft.com/office/drawing/2014/main" id="{DDA45F00-86F7-4A57-A896-3DDDF0D4D7FF}"/>
              </a:ext>
            </a:extLst>
          </p:cNvPr>
          <p:cNvCxnSpPr/>
          <p:nvPr/>
        </p:nvCxnSpPr>
        <p:spPr>
          <a:xfrm flipV="1">
            <a:off x="5162694" y="3125822"/>
            <a:ext cx="0" cy="303178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線單箭頭接點 38">
            <a:extLst>
              <a:ext uri="{FF2B5EF4-FFF2-40B4-BE49-F238E27FC236}">
                <a16:creationId xmlns:a16="http://schemas.microsoft.com/office/drawing/2014/main" id="{E0D19C57-7CA1-496E-9B10-F412E6EDBAAA}"/>
              </a:ext>
            </a:extLst>
          </p:cNvPr>
          <p:cNvCxnSpPr/>
          <p:nvPr/>
        </p:nvCxnSpPr>
        <p:spPr>
          <a:xfrm flipV="1">
            <a:off x="4027625" y="3183799"/>
            <a:ext cx="0" cy="918231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0" name="物件 39">
            <a:extLst>
              <a:ext uri="{FF2B5EF4-FFF2-40B4-BE49-F238E27FC236}">
                <a16:creationId xmlns:a16="http://schemas.microsoft.com/office/drawing/2014/main" id="{3D26669A-CCB3-469F-BDBD-64CB1F6B464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01019008"/>
              </p:ext>
            </p:extLst>
          </p:nvPr>
        </p:nvGraphicFramePr>
        <p:xfrm>
          <a:off x="3454255" y="4164624"/>
          <a:ext cx="1254125" cy="714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344" name="Equation" r:id="rId20" imgW="888840" imgH="507960" progId="Equation.DSMT4">
                  <p:embed/>
                </p:oleObj>
              </mc:Choice>
              <mc:Fallback>
                <p:oleObj name="Equation" r:id="rId20" imgW="888840" imgH="507960" progId="Equation.DSMT4">
                  <p:embed/>
                  <p:pic>
                    <p:nvPicPr>
                      <p:cNvPr id="60" name="物件 59">
                        <a:extLst>
                          <a:ext uri="{FF2B5EF4-FFF2-40B4-BE49-F238E27FC236}">
                            <a16:creationId xmlns:a16="http://schemas.microsoft.com/office/drawing/2014/main" id="{D46F7545-419E-4E98-AB30-9A436E50560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3454255" y="4164624"/>
                        <a:ext cx="1254125" cy="714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" name="內容版面配置區 3">
            <a:extLst>
              <a:ext uri="{FF2B5EF4-FFF2-40B4-BE49-F238E27FC236}">
                <a16:creationId xmlns:a16="http://schemas.microsoft.com/office/drawing/2014/main" id="{71B86B30-50B4-482D-BCF4-93DED5CC54A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9285531"/>
              </p:ext>
            </p:extLst>
          </p:nvPr>
        </p:nvGraphicFramePr>
        <p:xfrm>
          <a:off x="6954116" y="2157116"/>
          <a:ext cx="2638425" cy="182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345" name="Equation" r:id="rId22" imgW="1562040" imgH="1117440" progId="Equation.DSMT4">
                  <p:embed/>
                </p:oleObj>
              </mc:Choice>
              <mc:Fallback>
                <p:oleObj name="Equation" r:id="rId22" imgW="1562040" imgH="1117440" progId="Equation.DSMT4">
                  <p:embed/>
                  <p:pic>
                    <p:nvPicPr>
                      <p:cNvPr id="16" name="內容版面配置區 3">
                        <a:extLst>
                          <a:ext uri="{FF2B5EF4-FFF2-40B4-BE49-F238E27FC236}">
                            <a16:creationId xmlns:a16="http://schemas.microsoft.com/office/drawing/2014/main" id="{FF71E628-ED25-42B3-BCD8-69D1892C60B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6954116" y="2157116"/>
                        <a:ext cx="2638425" cy="1828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" name="內容版面配置區 3">
            <a:extLst>
              <a:ext uri="{FF2B5EF4-FFF2-40B4-BE49-F238E27FC236}">
                <a16:creationId xmlns:a16="http://schemas.microsoft.com/office/drawing/2014/main" id="{C1B7B209-42A9-48FB-BE7F-082DD193FD7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83695066"/>
              </p:ext>
            </p:extLst>
          </p:nvPr>
        </p:nvGraphicFramePr>
        <p:xfrm>
          <a:off x="6907788" y="1316060"/>
          <a:ext cx="2816535" cy="5683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346" name="Equation" r:id="rId24" imgW="977760" imgH="203040" progId="Equation.DSMT4">
                  <p:embed/>
                </p:oleObj>
              </mc:Choice>
              <mc:Fallback>
                <p:oleObj name="Equation" r:id="rId24" imgW="977760" imgH="203040" progId="Equation.DSMT4">
                  <p:embed/>
                  <p:pic>
                    <p:nvPicPr>
                      <p:cNvPr id="43" name="內容版面配置區 3">
                        <a:extLst>
                          <a:ext uri="{FF2B5EF4-FFF2-40B4-BE49-F238E27FC236}">
                            <a16:creationId xmlns:a16="http://schemas.microsoft.com/office/drawing/2014/main" id="{71B86B30-50B4-482D-BCF4-93DED5CC54A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5"/>
                      <a:stretch>
                        <a:fillRect/>
                      </a:stretch>
                    </p:blipFill>
                    <p:spPr>
                      <a:xfrm>
                        <a:off x="6907788" y="1316060"/>
                        <a:ext cx="2816535" cy="56835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" name="右大括弧 45">
            <a:extLst>
              <a:ext uri="{FF2B5EF4-FFF2-40B4-BE49-F238E27FC236}">
                <a16:creationId xmlns:a16="http://schemas.microsoft.com/office/drawing/2014/main" id="{389023BF-F53A-40A8-A800-EA3EE8D41409}"/>
              </a:ext>
            </a:extLst>
          </p:cNvPr>
          <p:cNvSpPr/>
          <p:nvPr/>
        </p:nvSpPr>
        <p:spPr>
          <a:xfrm>
            <a:off x="9836727" y="2045501"/>
            <a:ext cx="230909" cy="1972317"/>
          </a:xfrm>
          <a:prstGeom prst="rightBrac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7" name="右大括弧 46">
            <a:extLst>
              <a:ext uri="{FF2B5EF4-FFF2-40B4-BE49-F238E27FC236}">
                <a16:creationId xmlns:a16="http://schemas.microsoft.com/office/drawing/2014/main" id="{82652B0B-90F0-478B-BA17-2046AE229BAE}"/>
              </a:ext>
            </a:extLst>
          </p:cNvPr>
          <p:cNvSpPr/>
          <p:nvPr/>
        </p:nvSpPr>
        <p:spPr>
          <a:xfrm>
            <a:off x="9836727" y="4102030"/>
            <a:ext cx="230909" cy="1864661"/>
          </a:xfrm>
          <a:prstGeom prst="rightBrac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graphicFrame>
        <p:nvGraphicFramePr>
          <p:cNvPr id="36" name="內容版面配置區 3">
            <a:extLst>
              <a:ext uri="{FF2B5EF4-FFF2-40B4-BE49-F238E27FC236}">
                <a16:creationId xmlns:a16="http://schemas.microsoft.com/office/drawing/2014/main" id="{3283DD52-9BAC-4268-80BD-8E04362414D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47108589"/>
              </p:ext>
            </p:extLst>
          </p:nvPr>
        </p:nvGraphicFramePr>
        <p:xfrm>
          <a:off x="7010401" y="4087333"/>
          <a:ext cx="2744788" cy="182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347" name="Equation" r:id="rId26" imgW="1625400" imgH="1117440" progId="Equation.DSMT4">
                  <p:embed/>
                </p:oleObj>
              </mc:Choice>
              <mc:Fallback>
                <p:oleObj name="Equation" r:id="rId26" imgW="1625400" imgH="1117440" progId="Equation.DSMT4">
                  <p:embed/>
                  <p:pic>
                    <p:nvPicPr>
                      <p:cNvPr id="43" name="內容版面配置區 3">
                        <a:extLst>
                          <a:ext uri="{FF2B5EF4-FFF2-40B4-BE49-F238E27FC236}">
                            <a16:creationId xmlns:a16="http://schemas.microsoft.com/office/drawing/2014/main" id="{71B86B30-50B4-482D-BCF4-93DED5CC54A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7"/>
                      <a:stretch>
                        <a:fillRect/>
                      </a:stretch>
                    </p:blipFill>
                    <p:spPr>
                      <a:xfrm>
                        <a:off x="7010401" y="4087333"/>
                        <a:ext cx="2744788" cy="1828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0AC32B1C-98FE-4673-AD8C-CEB81D7A67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B35AC-163E-4FCE-9270-25EF2B741BA4}" type="slidenum">
              <a:rPr lang="zh-TW" altLang="en-US" smtClean="0"/>
              <a:t>9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134188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cut/>
      </p:transition>
    </mc:Choice>
    <mc:Fallback>
      <p:transition spd="slow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47" grpId="0" animBg="1"/>
    </p:bld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2213</TotalTime>
  <Words>28</Words>
  <Application>Microsoft Office PowerPoint</Application>
  <PresentationFormat>寬螢幕</PresentationFormat>
  <Paragraphs>28</Paragraphs>
  <Slides>26</Slides>
  <Notes>1</Notes>
  <HiddenSlides>0</HiddenSlides>
  <MMClips>0</MMClips>
  <ScaleCrop>false</ScaleCrop>
  <HeadingPairs>
    <vt:vector size="8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內嵌 OLE 伺服程式</vt:lpstr>
      </vt:variant>
      <vt:variant>
        <vt:i4>2</vt:i4>
      </vt:variant>
      <vt:variant>
        <vt:lpstr>投影片標題</vt:lpstr>
      </vt:variant>
      <vt:variant>
        <vt:i4>26</vt:i4>
      </vt:variant>
    </vt:vector>
  </HeadingPairs>
  <TitlesOfParts>
    <vt:vector size="33" baseType="lpstr">
      <vt:lpstr>新細明體</vt:lpstr>
      <vt:lpstr>Arial</vt:lpstr>
      <vt:lpstr>Calibri</vt:lpstr>
      <vt:lpstr>Calibri Light</vt:lpstr>
      <vt:lpstr>Office 佈景主題</vt:lpstr>
      <vt:lpstr>MathType 6.0 Equation</vt:lpstr>
      <vt:lpstr>Equation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1234</dc:creator>
  <cp:lastModifiedBy>USER</cp:lastModifiedBy>
  <cp:revision>172</cp:revision>
  <dcterms:created xsi:type="dcterms:W3CDTF">2020-09-14T01:52:23Z</dcterms:created>
  <dcterms:modified xsi:type="dcterms:W3CDTF">2021-03-17T07:57:13Z</dcterms:modified>
</cp:coreProperties>
</file>