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7" r:id="rId2"/>
    <p:sldId id="258" r:id="rId3"/>
    <p:sldId id="259" r:id="rId4"/>
    <p:sldId id="260" r:id="rId5"/>
    <p:sldId id="261" r:id="rId6"/>
    <p:sldId id="262" r:id="rId7"/>
    <p:sldId id="280" r:id="rId8"/>
    <p:sldId id="268" r:id="rId9"/>
    <p:sldId id="269" r:id="rId10"/>
    <p:sldId id="264" r:id="rId11"/>
    <p:sldId id="266" r:id="rId12"/>
    <p:sldId id="267" r:id="rId13"/>
    <p:sldId id="281" r:id="rId14"/>
    <p:sldId id="270" r:id="rId15"/>
    <p:sldId id="272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3" r:id="rId25"/>
    <p:sldId id="282" r:id="rId26"/>
    <p:sldId id="287" r:id="rId27"/>
    <p:sldId id="288" r:id="rId28"/>
    <p:sldId id="286" r:id="rId29"/>
    <p:sldId id="289" r:id="rId30"/>
    <p:sldId id="290" r:id="rId31"/>
    <p:sldId id="291" r:id="rId32"/>
    <p:sldId id="292" r:id="rId33"/>
    <p:sldId id="293" r:id="rId34"/>
    <p:sldId id="294" r:id="rId35"/>
    <p:sldId id="295" r:id="rId36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00FF"/>
    <a:srgbClr val="22FF22"/>
    <a:srgbClr val="594F87"/>
    <a:srgbClr val="8BB3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60" autoAdjust="0"/>
    <p:restoredTop sz="91009" autoAdjust="0"/>
  </p:normalViewPr>
  <p:slideViewPr>
    <p:cSldViewPr snapToGrid="0">
      <p:cViewPr varScale="1">
        <p:scale>
          <a:sx n="86" d="100"/>
          <a:sy n="86" d="100"/>
        </p:scale>
        <p:origin x="17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e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11" Type="http://schemas.openxmlformats.org/officeDocument/2006/relationships/image" Target="../media/image70.wmf"/><Relationship Id="rId5" Type="http://schemas.openxmlformats.org/officeDocument/2006/relationships/image" Target="../media/image64.wmf"/><Relationship Id="rId10" Type="http://schemas.openxmlformats.org/officeDocument/2006/relationships/image" Target="../media/image69.wmf"/><Relationship Id="rId4" Type="http://schemas.openxmlformats.org/officeDocument/2006/relationships/image" Target="../media/image63.wmf"/><Relationship Id="rId9" Type="http://schemas.openxmlformats.org/officeDocument/2006/relationships/image" Target="../media/image6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4" Type="http://schemas.openxmlformats.org/officeDocument/2006/relationships/image" Target="../media/image7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101.wmf"/><Relationship Id="rId5" Type="http://schemas.openxmlformats.org/officeDocument/2006/relationships/image" Target="../media/image103.wmf"/><Relationship Id="rId4" Type="http://schemas.openxmlformats.org/officeDocument/2006/relationships/image" Target="../media/image102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wmf"/><Relationship Id="rId13" Type="http://schemas.openxmlformats.org/officeDocument/2006/relationships/image" Target="../media/image117.wmf"/><Relationship Id="rId3" Type="http://schemas.openxmlformats.org/officeDocument/2006/relationships/image" Target="../media/image108.wmf"/><Relationship Id="rId7" Type="http://schemas.openxmlformats.org/officeDocument/2006/relationships/image" Target="../media/image112.wmf"/><Relationship Id="rId12" Type="http://schemas.openxmlformats.org/officeDocument/2006/relationships/image" Target="../media/image116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Relationship Id="rId6" Type="http://schemas.openxmlformats.org/officeDocument/2006/relationships/image" Target="../media/image111.wmf"/><Relationship Id="rId11" Type="http://schemas.openxmlformats.org/officeDocument/2006/relationships/image" Target="../media/image115.wmf"/><Relationship Id="rId5" Type="http://schemas.openxmlformats.org/officeDocument/2006/relationships/image" Target="../media/image110.wmf"/><Relationship Id="rId10" Type="http://schemas.openxmlformats.org/officeDocument/2006/relationships/image" Target="../media/image65.wmf"/><Relationship Id="rId4" Type="http://schemas.openxmlformats.org/officeDocument/2006/relationships/image" Target="../media/image109.wmf"/><Relationship Id="rId9" Type="http://schemas.openxmlformats.org/officeDocument/2006/relationships/image" Target="../media/image11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wmf"/><Relationship Id="rId1" Type="http://schemas.openxmlformats.org/officeDocument/2006/relationships/image" Target="../media/image119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e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10" Type="http://schemas.openxmlformats.org/officeDocument/2006/relationships/image" Target="../media/image30.wmf"/><Relationship Id="rId4" Type="http://schemas.openxmlformats.org/officeDocument/2006/relationships/image" Target="../media/image24.wmf"/><Relationship Id="rId9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568A7-1BD0-46D1-BAE7-75A591C2D751}" type="datetimeFigureOut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9E8D3-D60F-4C18-AAC4-015F6F596F5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503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4F978-F2CC-4608-8821-A1A2581C4338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364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B591-3ED1-497A-9776-4259A6DD490B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608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91D2B-1133-494D-93D1-71B3B293C311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937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32790-C5A7-4FC7-A79D-B80011A5E15D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9202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D29AC-8AB7-4C25-A1D4-978D0456B230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5069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6E6E-2528-43D4-9ABD-ABDF13E565B0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3805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14D38-83C7-47D7-BAC4-47D564129702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9693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A428E-8562-4CEC-A225-9753EE209494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5531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5AE81-CA8F-46EC-9C61-3FC78E647FDE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6998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1A420-ED0F-4FD6-9CE0-73BE87180554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4487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685D8-49B8-47B1-8EED-C3ED07632BE9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416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B2F3B-A6BA-43E5-8EFE-1BDD005D85A2}" type="datetime1">
              <a:rPr lang="zh-TW" altLang="en-US" smtClean="0"/>
              <a:t>2021/4/26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258DB-4B46-4AE0-B132-CB955CF0814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9693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53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oleObject" Target="../embeddings/oleObject43.bin"/><Relationship Id="rId18" Type="http://schemas.openxmlformats.org/officeDocument/2006/relationships/image" Target="../media/image66.wmf"/><Relationship Id="rId26" Type="http://schemas.openxmlformats.org/officeDocument/2006/relationships/image" Target="../media/image70.wmf"/><Relationship Id="rId3" Type="http://schemas.openxmlformats.org/officeDocument/2006/relationships/image" Target="../media/image71.png"/><Relationship Id="rId21" Type="http://schemas.openxmlformats.org/officeDocument/2006/relationships/oleObject" Target="../embeddings/oleObject47.bin"/><Relationship Id="rId7" Type="http://schemas.openxmlformats.org/officeDocument/2006/relationships/image" Target="../media/image61.wmf"/><Relationship Id="rId12" Type="http://schemas.openxmlformats.org/officeDocument/2006/relationships/image" Target="../media/image72.png"/><Relationship Id="rId17" Type="http://schemas.openxmlformats.org/officeDocument/2006/relationships/oleObject" Target="../embeddings/oleObject45.bin"/><Relationship Id="rId25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5.wmf"/><Relationship Id="rId20" Type="http://schemas.openxmlformats.org/officeDocument/2006/relationships/image" Target="../media/image67.wmf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63.wmf"/><Relationship Id="rId24" Type="http://schemas.openxmlformats.org/officeDocument/2006/relationships/image" Target="../media/image69.wmf"/><Relationship Id="rId5" Type="http://schemas.openxmlformats.org/officeDocument/2006/relationships/image" Target="../media/image60.wmf"/><Relationship Id="rId15" Type="http://schemas.openxmlformats.org/officeDocument/2006/relationships/oleObject" Target="../embeddings/oleObject44.bin"/><Relationship Id="rId23" Type="http://schemas.openxmlformats.org/officeDocument/2006/relationships/oleObject" Target="../embeddings/oleObject48.bin"/><Relationship Id="rId10" Type="http://schemas.openxmlformats.org/officeDocument/2006/relationships/oleObject" Target="../embeddings/oleObject42.bin"/><Relationship Id="rId19" Type="http://schemas.openxmlformats.org/officeDocument/2006/relationships/oleObject" Target="../embeddings/oleObject46.bin"/><Relationship Id="rId4" Type="http://schemas.openxmlformats.org/officeDocument/2006/relationships/oleObject" Target="../embeddings/oleObject39.bin"/><Relationship Id="rId9" Type="http://schemas.openxmlformats.org/officeDocument/2006/relationships/image" Target="../media/image62.wmf"/><Relationship Id="rId14" Type="http://schemas.openxmlformats.org/officeDocument/2006/relationships/image" Target="../media/image64.wmf"/><Relationship Id="rId22" Type="http://schemas.openxmlformats.org/officeDocument/2006/relationships/image" Target="../media/image68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image" Target="../media/image77.png"/><Relationship Id="rId7" Type="http://schemas.openxmlformats.org/officeDocument/2006/relationships/image" Target="../media/image7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1.bin"/><Relationship Id="rId11" Type="http://schemas.openxmlformats.org/officeDocument/2006/relationships/image" Target="../media/image76.wmf"/><Relationship Id="rId5" Type="http://schemas.openxmlformats.org/officeDocument/2006/relationships/image" Target="../media/image73.wmf"/><Relationship Id="rId10" Type="http://schemas.openxmlformats.org/officeDocument/2006/relationships/oleObject" Target="../embeddings/oleObject53.bin"/><Relationship Id="rId4" Type="http://schemas.openxmlformats.org/officeDocument/2006/relationships/oleObject" Target="../embeddings/oleObject50.bin"/><Relationship Id="rId9" Type="http://schemas.openxmlformats.org/officeDocument/2006/relationships/image" Target="../media/image75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7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5.bin"/><Relationship Id="rId5" Type="http://schemas.openxmlformats.org/officeDocument/2006/relationships/image" Target="../media/image78.wmf"/><Relationship Id="rId4" Type="http://schemas.openxmlformats.org/officeDocument/2006/relationships/oleObject" Target="../embeddings/oleObject5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7.w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3.wmf"/><Relationship Id="rId4" Type="http://schemas.openxmlformats.org/officeDocument/2006/relationships/image" Target="../media/image9.png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81.wmf"/><Relationship Id="rId4" Type="http://schemas.openxmlformats.org/officeDocument/2006/relationships/oleObject" Target="../embeddings/oleObject56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83.wmf"/><Relationship Id="rId4" Type="http://schemas.openxmlformats.org/officeDocument/2006/relationships/oleObject" Target="../embeddings/oleObject57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oleObject" Target="../embeddings/oleObject58.bin"/><Relationship Id="rId7" Type="http://schemas.openxmlformats.org/officeDocument/2006/relationships/image" Target="../media/image8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9.bin"/><Relationship Id="rId5" Type="http://schemas.openxmlformats.org/officeDocument/2006/relationships/image" Target="../media/image88.png"/><Relationship Id="rId4" Type="http://schemas.openxmlformats.org/officeDocument/2006/relationships/image" Target="../media/image85.wmf"/><Relationship Id="rId9" Type="http://schemas.openxmlformats.org/officeDocument/2006/relationships/image" Target="../media/image87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2.bin"/><Relationship Id="rId3" Type="http://schemas.openxmlformats.org/officeDocument/2006/relationships/image" Target="../media/image92.png"/><Relationship Id="rId7" Type="http://schemas.openxmlformats.org/officeDocument/2006/relationships/image" Target="../media/image8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61.bin"/><Relationship Id="rId11" Type="http://schemas.openxmlformats.org/officeDocument/2006/relationships/image" Target="../media/image91.wmf"/><Relationship Id="rId5" Type="http://schemas.openxmlformats.org/officeDocument/2006/relationships/image" Target="../media/image94.png"/><Relationship Id="rId10" Type="http://schemas.openxmlformats.org/officeDocument/2006/relationships/oleObject" Target="../embeddings/oleObject63.bin"/><Relationship Id="rId4" Type="http://schemas.openxmlformats.org/officeDocument/2006/relationships/image" Target="../media/image93.png"/><Relationship Id="rId9" Type="http://schemas.openxmlformats.org/officeDocument/2006/relationships/image" Target="../media/image90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13" Type="http://schemas.openxmlformats.org/officeDocument/2006/relationships/image" Target="../media/image100.png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9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6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0" Type="http://schemas.openxmlformats.org/officeDocument/2006/relationships/image" Target="../media/image98.wmf"/><Relationship Id="rId4" Type="http://schemas.openxmlformats.org/officeDocument/2006/relationships/image" Target="../media/image95.wmf"/><Relationship Id="rId9" Type="http://schemas.openxmlformats.org/officeDocument/2006/relationships/oleObject" Target="../embeddings/oleObject67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13" Type="http://schemas.openxmlformats.org/officeDocument/2006/relationships/oleObject" Target="../embeddings/oleObject73.bin"/><Relationship Id="rId3" Type="http://schemas.openxmlformats.org/officeDocument/2006/relationships/image" Target="../media/image104.png"/><Relationship Id="rId7" Type="http://schemas.openxmlformats.org/officeDocument/2006/relationships/oleObject" Target="../embeddings/oleObject70.bin"/><Relationship Id="rId12" Type="http://schemas.openxmlformats.org/officeDocument/2006/relationships/image" Target="../media/image10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01.wmf"/><Relationship Id="rId11" Type="http://schemas.openxmlformats.org/officeDocument/2006/relationships/oleObject" Target="../embeddings/oleObject72.bin"/><Relationship Id="rId5" Type="http://schemas.openxmlformats.org/officeDocument/2006/relationships/oleObject" Target="../embeddings/oleObject69.bin"/><Relationship Id="rId10" Type="http://schemas.openxmlformats.org/officeDocument/2006/relationships/image" Target="../media/image91.wmf"/><Relationship Id="rId4" Type="http://schemas.openxmlformats.org/officeDocument/2006/relationships/image" Target="../media/image105.png"/><Relationship Id="rId9" Type="http://schemas.openxmlformats.org/officeDocument/2006/relationships/oleObject" Target="../embeddings/oleObject71.bin"/><Relationship Id="rId14" Type="http://schemas.openxmlformats.org/officeDocument/2006/relationships/image" Target="../media/image103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13" Type="http://schemas.openxmlformats.org/officeDocument/2006/relationships/oleObject" Target="../embeddings/oleObject79.bin"/><Relationship Id="rId18" Type="http://schemas.openxmlformats.org/officeDocument/2006/relationships/image" Target="../media/image113.wmf"/><Relationship Id="rId26" Type="http://schemas.openxmlformats.org/officeDocument/2006/relationships/image" Target="../media/image116.wmf"/><Relationship Id="rId3" Type="http://schemas.openxmlformats.org/officeDocument/2006/relationships/oleObject" Target="../embeddings/oleObject74.bin"/><Relationship Id="rId21" Type="http://schemas.openxmlformats.org/officeDocument/2006/relationships/oleObject" Target="../embeddings/oleObject83.bin"/><Relationship Id="rId7" Type="http://schemas.openxmlformats.org/officeDocument/2006/relationships/oleObject" Target="../embeddings/oleObject76.bin"/><Relationship Id="rId12" Type="http://schemas.openxmlformats.org/officeDocument/2006/relationships/image" Target="../media/image110.wmf"/><Relationship Id="rId17" Type="http://schemas.openxmlformats.org/officeDocument/2006/relationships/oleObject" Target="../embeddings/oleObject81.bin"/><Relationship Id="rId25" Type="http://schemas.openxmlformats.org/officeDocument/2006/relationships/oleObject" Target="../embeddings/oleObject8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12.wmf"/><Relationship Id="rId20" Type="http://schemas.openxmlformats.org/officeDocument/2006/relationships/image" Target="../media/image114.wmf"/><Relationship Id="rId29" Type="http://schemas.openxmlformats.org/officeDocument/2006/relationships/image" Target="../media/image117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07.wmf"/><Relationship Id="rId11" Type="http://schemas.openxmlformats.org/officeDocument/2006/relationships/oleObject" Target="../embeddings/oleObject78.bin"/><Relationship Id="rId24" Type="http://schemas.openxmlformats.org/officeDocument/2006/relationships/image" Target="../media/image115.wmf"/><Relationship Id="rId5" Type="http://schemas.openxmlformats.org/officeDocument/2006/relationships/oleObject" Target="../embeddings/oleObject75.bin"/><Relationship Id="rId15" Type="http://schemas.openxmlformats.org/officeDocument/2006/relationships/oleObject" Target="../embeddings/oleObject80.bin"/><Relationship Id="rId23" Type="http://schemas.openxmlformats.org/officeDocument/2006/relationships/oleObject" Target="../embeddings/oleObject84.bin"/><Relationship Id="rId28" Type="http://schemas.openxmlformats.org/officeDocument/2006/relationships/oleObject" Target="../embeddings/oleObject86.bin"/><Relationship Id="rId10" Type="http://schemas.openxmlformats.org/officeDocument/2006/relationships/image" Target="../media/image109.wmf"/><Relationship Id="rId19" Type="http://schemas.openxmlformats.org/officeDocument/2006/relationships/oleObject" Target="../embeddings/oleObject82.bin"/><Relationship Id="rId4" Type="http://schemas.openxmlformats.org/officeDocument/2006/relationships/image" Target="../media/image106.wmf"/><Relationship Id="rId9" Type="http://schemas.openxmlformats.org/officeDocument/2006/relationships/oleObject" Target="../embeddings/oleObject77.bin"/><Relationship Id="rId14" Type="http://schemas.openxmlformats.org/officeDocument/2006/relationships/image" Target="../media/image111.wmf"/><Relationship Id="rId22" Type="http://schemas.openxmlformats.org/officeDocument/2006/relationships/image" Target="../media/image65.wmf"/><Relationship Id="rId27" Type="http://schemas.openxmlformats.org/officeDocument/2006/relationships/image" Target="../media/image1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4.wmf"/><Relationship Id="rId18" Type="http://schemas.openxmlformats.org/officeDocument/2006/relationships/oleObject" Target="../embeddings/oleObject15.bin"/><Relationship Id="rId3" Type="http://schemas.openxmlformats.org/officeDocument/2006/relationships/image" Target="../media/image20.png"/><Relationship Id="rId21" Type="http://schemas.openxmlformats.org/officeDocument/2006/relationships/image" Target="../media/image18.wmf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1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5" Type="http://schemas.openxmlformats.org/officeDocument/2006/relationships/image" Target="../media/image15.wmf"/><Relationship Id="rId23" Type="http://schemas.openxmlformats.org/officeDocument/2006/relationships/image" Target="../media/image19.wmf"/><Relationship Id="rId10" Type="http://schemas.openxmlformats.org/officeDocument/2006/relationships/oleObject" Target="../embeddings/oleObject11.bin"/><Relationship Id="rId19" Type="http://schemas.openxmlformats.org/officeDocument/2006/relationships/image" Target="../media/image17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13.bin"/><Relationship Id="rId22" Type="http://schemas.openxmlformats.org/officeDocument/2006/relationships/oleObject" Target="../embeddings/oleObject17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7" Type="http://schemas.openxmlformats.org/officeDocument/2006/relationships/image" Target="../media/image1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88.bin"/><Relationship Id="rId5" Type="http://schemas.openxmlformats.org/officeDocument/2006/relationships/image" Target="../media/image119.wmf"/><Relationship Id="rId4" Type="http://schemas.openxmlformats.org/officeDocument/2006/relationships/oleObject" Target="../embeddings/oleObject8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122.wmf"/><Relationship Id="rId4" Type="http://schemas.openxmlformats.org/officeDocument/2006/relationships/oleObject" Target="../embeddings/oleObject89.bin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7" Type="http://schemas.openxmlformats.org/officeDocument/2006/relationships/image" Target="../media/image12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90.bin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128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g"/><Relationship Id="rId2" Type="http://schemas.openxmlformats.org/officeDocument/2006/relationships/image" Target="../media/image12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image" Target="../media/image25.wmf"/><Relationship Id="rId18" Type="http://schemas.openxmlformats.org/officeDocument/2006/relationships/image" Target="../media/image27.wmf"/><Relationship Id="rId3" Type="http://schemas.openxmlformats.org/officeDocument/2006/relationships/oleObject" Target="../embeddings/oleObject18.bin"/><Relationship Id="rId21" Type="http://schemas.openxmlformats.org/officeDocument/2006/relationships/oleObject" Target="../embeddings/oleObject26.bin"/><Relationship Id="rId7" Type="http://schemas.openxmlformats.org/officeDocument/2006/relationships/oleObject" Target="../embeddings/oleObject20.bin"/><Relationship Id="rId12" Type="http://schemas.openxmlformats.org/officeDocument/2006/relationships/oleObject" Target="../embeddings/oleObject22.bin"/><Relationship Id="rId17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2.png"/><Relationship Id="rId20" Type="http://schemas.openxmlformats.org/officeDocument/2006/relationships/image" Target="../media/image28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wmf"/><Relationship Id="rId11" Type="http://schemas.openxmlformats.org/officeDocument/2006/relationships/image" Target="../media/image31.png"/><Relationship Id="rId24" Type="http://schemas.openxmlformats.org/officeDocument/2006/relationships/image" Target="../media/image30.wmf"/><Relationship Id="rId5" Type="http://schemas.openxmlformats.org/officeDocument/2006/relationships/oleObject" Target="../embeddings/oleObject19.bin"/><Relationship Id="rId15" Type="http://schemas.openxmlformats.org/officeDocument/2006/relationships/image" Target="../media/image26.wmf"/><Relationship Id="rId23" Type="http://schemas.openxmlformats.org/officeDocument/2006/relationships/oleObject" Target="../embeddings/oleObject27.bin"/><Relationship Id="rId10" Type="http://schemas.openxmlformats.org/officeDocument/2006/relationships/image" Target="../media/image24.wmf"/><Relationship Id="rId19" Type="http://schemas.openxmlformats.org/officeDocument/2006/relationships/oleObject" Target="../embeddings/oleObject25.bin"/><Relationship Id="rId4" Type="http://schemas.openxmlformats.org/officeDocument/2006/relationships/image" Target="../media/image21.emf"/><Relationship Id="rId9" Type="http://schemas.openxmlformats.org/officeDocument/2006/relationships/oleObject" Target="../embeddings/oleObject21.bin"/><Relationship Id="rId14" Type="http://schemas.openxmlformats.org/officeDocument/2006/relationships/oleObject" Target="../embeddings/oleObject23.bin"/><Relationship Id="rId22" Type="http://schemas.openxmlformats.org/officeDocument/2006/relationships/image" Target="../media/image2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6.wmf"/><Relationship Id="rId3" Type="http://schemas.openxmlformats.org/officeDocument/2006/relationships/image" Target="../media/image37.png"/><Relationship Id="rId7" Type="http://schemas.openxmlformats.org/officeDocument/2006/relationships/oleObject" Target="../embeddings/oleObject29.bin"/><Relationship Id="rId12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3.wmf"/><Relationship Id="rId11" Type="http://schemas.openxmlformats.org/officeDocument/2006/relationships/image" Target="../media/image35.wmf"/><Relationship Id="rId5" Type="http://schemas.openxmlformats.org/officeDocument/2006/relationships/oleObject" Target="../embeddings/oleObject28.bin"/><Relationship Id="rId10" Type="http://schemas.openxmlformats.org/officeDocument/2006/relationships/oleObject" Target="../embeddings/oleObject30.bin"/><Relationship Id="rId4" Type="http://schemas.openxmlformats.org/officeDocument/2006/relationships/image" Target="../media/image38.png"/><Relationship Id="rId9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image" Target="../media/image46.png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43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4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5BD30C79-08FD-45C5-9ADA-5606ACF9D079}"/>
                  </a:ext>
                </a:extLst>
              </p:cNvPr>
              <p:cNvSpPr/>
              <p:nvPr/>
            </p:nvSpPr>
            <p:spPr>
              <a:xfrm>
                <a:off x="2887875" y="3795446"/>
                <a:ext cx="651619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Object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altLang="zh-TW" sz="54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l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ocalization</m:t>
                      </m:r>
                    </m:oMath>
                  </m:oMathPara>
                </a14:m>
                <a:endParaRPr lang="en-US" altLang="zh-TW" sz="54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5BD30C79-08FD-45C5-9ADA-5606ACF9D0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875" y="3795446"/>
                <a:ext cx="6516195" cy="17543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69D00EB-3886-437F-9498-D23AF135B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644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BD30C79-08FD-45C5-9ADA-5606ACF9D079}"/>
              </a:ext>
            </a:extLst>
          </p:cNvPr>
          <p:cNvSpPr/>
          <p:nvPr/>
        </p:nvSpPr>
        <p:spPr>
          <a:xfrm>
            <a:off x="2887875" y="3795446"/>
            <a:ext cx="651619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Convolutional implementation of sliding windows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59F037D9-89C8-401B-8B39-DA69EBC08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102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608" y="1065025"/>
            <a:ext cx="11533333" cy="2076190"/>
          </a:xfrm>
          <a:prstGeom prst="rect">
            <a:avLst/>
          </a:prstGeom>
        </p:spPr>
      </p:pic>
      <p:sp>
        <p:nvSpPr>
          <p:cNvPr id="10" name="橢圓 9"/>
          <p:cNvSpPr/>
          <p:nvPr/>
        </p:nvSpPr>
        <p:spPr>
          <a:xfrm>
            <a:off x="7534275" y="1228725"/>
            <a:ext cx="800100" cy="1912490"/>
          </a:xfrm>
          <a:prstGeom prst="ellipse">
            <a:avLst/>
          </a:prstGeom>
          <a:noFill/>
          <a:ln>
            <a:solidFill>
              <a:srgbClr val="8BB3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橢圓 10"/>
          <p:cNvSpPr/>
          <p:nvPr/>
        </p:nvSpPr>
        <p:spPr>
          <a:xfrm>
            <a:off x="8855508" y="1214550"/>
            <a:ext cx="800100" cy="1912490"/>
          </a:xfrm>
          <a:prstGeom prst="ellipse">
            <a:avLst/>
          </a:prstGeom>
          <a:noFill/>
          <a:ln>
            <a:solidFill>
              <a:srgbClr val="594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/>
          <p:cNvSpPr/>
          <p:nvPr/>
        </p:nvSpPr>
        <p:spPr>
          <a:xfrm>
            <a:off x="11062556" y="1146875"/>
            <a:ext cx="800100" cy="19124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/>
          <p:cNvSpPr/>
          <p:nvPr/>
        </p:nvSpPr>
        <p:spPr>
          <a:xfrm>
            <a:off x="8429625" y="1429750"/>
            <a:ext cx="425883" cy="342900"/>
          </a:xfrm>
          <a:prstGeom prst="ellipse">
            <a:avLst/>
          </a:prstGeom>
          <a:noFill/>
          <a:ln>
            <a:solidFill>
              <a:srgbClr val="594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橢圓 13"/>
          <p:cNvSpPr/>
          <p:nvPr/>
        </p:nvSpPr>
        <p:spPr>
          <a:xfrm>
            <a:off x="7048510" y="1466975"/>
            <a:ext cx="400050" cy="332375"/>
          </a:xfrm>
          <a:prstGeom prst="ellipse">
            <a:avLst/>
          </a:prstGeom>
          <a:noFill/>
          <a:ln>
            <a:solidFill>
              <a:srgbClr val="594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6" name="直線單箭頭接點 15"/>
          <p:cNvCxnSpPr/>
          <p:nvPr/>
        </p:nvCxnSpPr>
        <p:spPr>
          <a:xfrm flipH="1" flipV="1">
            <a:off x="9655608" y="2695575"/>
            <a:ext cx="298017" cy="363790"/>
          </a:xfrm>
          <a:prstGeom prst="straightConnector1">
            <a:avLst/>
          </a:prstGeom>
          <a:ln>
            <a:solidFill>
              <a:srgbClr val="594F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/>
          <p:cNvCxnSpPr/>
          <p:nvPr/>
        </p:nvCxnSpPr>
        <p:spPr>
          <a:xfrm flipH="1" flipV="1">
            <a:off x="8306449" y="2695575"/>
            <a:ext cx="298017" cy="363790"/>
          </a:xfrm>
          <a:prstGeom prst="straightConnector1">
            <a:avLst/>
          </a:prstGeom>
          <a:ln>
            <a:solidFill>
              <a:srgbClr val="594F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/>
          <p:cNvCxnSpPr/>
          <p:nvPr/>
        </p:nvCxnSpPr>
        <p:spPr>
          <a:xfrm flipH="1" flipV="1">
            <a:off x="11799361" y="2709750"/>
            <a:ext cx="298017" cy="363790"/>
          </a:xfrm>
          <a:prstGeom prst="straightConnector1">
            <a:avLst/>
          </a:prstGeom>
          <a:ln>
            <a:solidFill>
              <a:srgbClr val="594F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圖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616" y="3141215"/>
            <a:ext cx="11904762" cy="2809524"/>
          </a:xfrm>
          <a:prstGeom prst="rect">
            <a:avLst/>
          </a:prstGeom>
        </p:spPr>
      </p:pic>
      <p:graphicFrame>
        <p:nvGraphicFramePr>
          <p:cNvPr id="22" name="物件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758616"/>
              </p:ext>
            </p:extLst>
          </p:nvPr>
        </p:nvGraphicFramePr>
        <p:xfrm>
          <a:off x="6208281" y="5950739"/>
          <a:ext cx="1153203" cy="384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4" name="Equation" r:id="rId5" imgW="533160" imgH="177480" progId="Equation.DSMT4">
                  <p:embed/>
                </p:oleObj>
              </mc:Choice>
              <mc:Fallback>
                <p:oleObj name="Equation" r:id="rId5" imgW="533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08281" y="5950739"/>
                        <a:ext cx="1153203" cy="3844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矩形 22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8959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Turning FC layer into convolutional layers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42A678E-80B9-4759-81C9-2F70C2AF2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317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3"/>
          <a:srcRect b="51723"/>
          <a:stretch/>
        </p:blipFill>
        <p:spPr>
          <a:xfrm>
            <a:off x="125093" y="603627"/>
            <a:ext cx="11514286" cy="1963244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101617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Convolution implementation of sliding windows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70293"/>
            <a:ext cx="11724429" cy="176496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868966" y="2227098"/>
            <a:ext cx="1420585" cy="339772"/>
          </a:xfrm>
          <a:prstGeom prst="rect">
            <a:avLst/>
          </a:prstGeom>
          <a:noFill/>
          <a:ln>
            <a:solidFill>
              <a:srgbClr val="594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8412402" y="2227098"/>
            <a:ext cx="1420585" cy="339772"/>
          </a:xfrm>
          <a:prstGeom prst="rect">
            <a:avLst/>
          </a:prstGeom>
          <a:noFill/>
          <a:ln>
            <a:solidFill>
              <a:srgbClr val="594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>
            <a:off x="10161756" y="2227098"/>
            <a:ext cx="1280102" cy="339772"/>
          </a:xfrm>
          <a:prstGeom prst="rect">
            <a:avLst/>
          </a:prstGeom>
          <a:noFill/>
          <a:ln>
            <a:solidFill>
              <a:srgbClr val="594F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7" name="物件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8942056"/>
              </p:ext>
            </p:extLst>
          </p:nvPr>
        </p:nvGraphicFramePr>
        <p:xfrm>
          <a:off x="1002409" y="6472310"/>
          <a:ext cx="10439449" cy="3224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9" name="Equation" r:id="rId5" imgW="6578280" imgH="203040" progId="Equation.DSMT4">
                  <p:embed/>
                </p:oleObj>
              </mc:Choice>
              <mc:Fallback>
                <p:oleObj name="Equation" r:id="rId5" imgW="6578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02409" y="6472310"/>
                        <a:ext cx="10439449" cy="3224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AD7FA85-CF24-4909-91A1-4E80DDD7E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12</a:t>
            </a:fld>
            <a:endParaRPr lang="zh-TW" altLang="en-US"/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9719AB11-F1B5-443E-A52C-69E4DE7C12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218"/>
          <a:stretch/>
        </p:blipFill>
        <p:spPr>
          <a:xfrm>
            <a:off x="-72428" y="2521830"/>
            <a:ext cx="11514286" cy="210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32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101617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Convolution implementation of sliding windows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1" t="20124" r="311" b="4319"/>
          <a:stretch/>
        </p:blipFill>
        <p:spPr bwMode="auto">
          <a:xfrm>
            <a:off x="1228250" y="1030515"/>
            <a:ext cx="10116137" cy="193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800" y="3974645"/>
            <a:ext cx="2486025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47" y="3974646"/>
            <a:ext cx="21907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371" y="4041321"/>
            <a:ext cx="22860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7308" y="4403270"/>
            <a:ext cx="184785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478252"/>
              </p:ext>
            </p:extLst>
          </p:nvPr>
        </p:nvGraphicFramePr>
        <p:xfrm>
          <a:off x="8919064" y="3475946"/>
          <a:ext cx="1922982" cy="750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5" name="Equation" r:id="rId8" imgW="1041120" imgH="406080" progId="Equation.DSMT4">
                  <p:embed/>
                </p:oleObj>
              </mc:Choice>
              <mc:Fallback>
                <p:oleObj name="Equation" r:id="rId8" imgW="104112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919064" y="3475946"/>
                        <a:ext cx="1922982" cy="7504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0031A2A-69B6-4E6D-95F3-3B427066C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2785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BD30C79-08FD-45C5-9ADA-5606ACF9D079}"/>
              </a:ext>
            </a:extLst>
          </p:cNvPr>
          <p:cNvSpPr/>
          <p:nvPr/>
        </p:nvSpPr>
        <p:spPr>
          <a:xfrm>
            <a:off x="2887875" y="3795446"/>
            <a:ext cx="65161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Bounding Box</a:t>
            </a:r>
          </a:p>
          <a:p>
            <a:pPr algn="ctr"/>
            <a:r>
              <a:rPr lang="en-US" altLang="zh-TW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predictions</a:t>
            </a:r>
            <a:endParaRPr lang="en-US" altLang="zh-TW" sz="5400" b="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C7E2486-D1B6-4639-B78A-F22597A05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397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59" t="14150" r="-625"/>
          <a:stretch/>
        </p:blipFill>
        <p:spPr bwMode="auto">
          <a:xfrm>
            <a:off x="3008314" y="1654628"/>
            <a:ext cx="4379458" cy="416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68387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 accurate bounding boxes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9778A6E-D73B-4AAB-B63A-5ADD8E5BC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777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85894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YOLO (</a:t>
            </a:r>
            <a:r>
              <a:rPr lang="en-US" altLang="zh-TW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 </a:t>
            </a:r>
            <a:r>
              <a:rPr lang="en-US" altLang="zh-TW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nly </a:t>
            </a:r>
            <a:r>
              <a:rPr lang="en-US" altLang="zh-TW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ook at it </a:t>
            </a:r>
            <a:r>
              <a:rPr lang="en-US" altLang="zh-TW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nce) algorithm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01" y="1348593"/>
            <a:ext cx="3494111" cy="3141763"/>
          </a:xfrm>
          <a:prstGeom prst="rect">
            <a:avLst/>
          </a:prstGeom>
        </p:spPr>
      </p:pic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7940543"/>
              </p:ext>
            </p:extLst>
          </p:nvPr>
        </p:nvGraphicFramePr>
        <p:xfrm>
          <a:off x="7010988" y="684863"/>
          <a:ext cx="1928485" cy="70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5" name="Equation" r:id="rId4" imgW="1180800" imgH="431640" progId="Equation.DSMT4">
                  <p:embed/>
                </p:oleObj>
              </mc:Choice>
              <mc:Fallback>
                <p:oleObj name="Equation" r:id="rId4" imgW="118080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10988" y="684863"/>
                        <a:ext cx="1928485" cy="705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912704"/>
              </p:ext>
            </p:extLst>
          </p:nvPr>
        </p:nvGraphicFramePr>
        <p:xfrm>
          <a:off x="6251911" y="1402636"/>
          <a:ext cx="1087109" cy="3623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6" name="Equation" r:id="rId6" imgW="571320" imgH="1904760" progId="Equation.DSMT4">
                  <p:embed/>
                </p:oleObj>
              </mc:Choice>
              <mc:Fallback>
                <p:oleObj name="Equation" r:id="rId6" imgW="571320" imgH="1904760" progId="Equation.DSMT4">
                  <p:embed/>
                  <p:pic>
                    <p:nvPicPr>
                      <p:cNvPr id="39" name="物件 3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251911" y="1402636"/>
                        <a:ext cx="1087109" cy="3623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972129"/>
              </p:ext>
            </p:extLst>
          </p:nvPr>
        </p:nvGraphicFramePr>
        <p:xfrm>
          <a:off x="8439913" y="1429498"/>
          <a:ext cx="499560" cy="3596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7" name="Equation" r:id="rId8" imgW="253800" imgH="1828800" progId="Equation.DSMT4">
                  <p:embed/>
                </p:oleObj>
              </mc:Choice>
              <mc:Fallback>
                <p:oleObj name="Equation" r:id="rId8" imgW="253800" imgH="1828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439913" y="1429498"/>
                        <a:ext cx="499560" cy="3596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6727938"/>
              </p:ext>
            </p:extLst>
          </p:nvPr>
        </p:nvGraphicFramePr>
        <p:xfrm>
          <a:off x="10040366" y="1422042"/>
          <a:ext cx="633186" cy="3604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8" name="Equation" r:id="rId10" imgW="330120" imgH="1879560" progId="Equation.DSMT4">
                  <p:embed/>
                </p:oleObj>
              </mc:Choice>
              <mc:Fallback>
                <p:oleObj name="Equation" r:id="rId10" imgW="330120" imgH="1879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040366" y="1422042"/>
                        <a:ext cx="633186" cy="36042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左大括弧 10"/>
          <p:cNvSpPr/>
          <p:nvPr/>
        </p:nvSpPr>
        <p:spPr>
          <a:xfrm>
            <a:off x="9744735" y="1990049"/>
            <a:ext cx="143535" cy="1567543"/>
          </a:xfrm>
          <a:prstGeom prst="lef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1" name="直線單箭頭接點 20"/>
          <p:cNvCxnSpPr/>
          <p:nvPr/>
        </p:nvCxnSpPr>
        <p:spPr>
          <a:xfrm>
            <a:off x="7878184" y="1647565"/>
            <a:ext cx="522514" cy="0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圖片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13963" y="3997393"/>
            <a:ext cx="1009524" cy="923810"/>
          </a:xfrm>
          <a:prstGeom prst="rect">
            <a:avLst/>
          </a:prstGeom>
        </p:spPr>
      </p:pic>
      <p:graphicFrame>
        <p:nvGraphicFramePr>
          <p:cNvPr id="24" name="物件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986826"/>
              </p:ext>
            </p:extLst>
          </p:nvPr>
        </p:nvGraphicFramePr>
        <p:xfrm>
          <a:off x="4125532" y="3488749"/>
          <a:ext cx="1654310" cy="767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19" name="Equation" r:id="rId13" imgW="876240" imgH="406080" progId="Equation.DSMT4">
                  <p:embed/>
                </p:oleObj>
              </mc:Choice>
              <mc:Fallback>
                <p:oleObj name="Equation" r:id="rId13" imgW="87624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125532" y="3488749"/>
                        <a:ext cx="1654310" cy="767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直線單箭頭接點 24"/>
          <p:cNvCxnSpPr/>
          <p:nvPr/>
        </p:nvCxnSpPr>
        <p:spPr>
          <a:xfrm>
            <a:off x="4430173" y="4628535"/>
            <a:ext cx="522514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群組 34"/>
          <p:cNvGrpSpPr/>
          <p:nvPr/>
        </p:nvGrpSpPr>
        <p:grpSpPr>
          <a:xfrm>
            <a:off x="1499315" y="5334684"/>
            <a:ext cx="953861" cy="888093"/>
            <a:chOff x="1741714" y="5657850"/>
            <a:chExt cx="953861" cy="888093"/>
          </a:xfrm>
        </p:grpSpPr>
        <p:sp>
          <p:nvSpPr>
            <p:cNvPr id="26" name="矩形 25"/>
            <p:cNvSpPr/>
            <p:nvPr/>
          </p:nvSpPr>
          <p:spPr>
            <a:xfrm>
              <a:off x="1741714" y="5747657"/>
              <a:ext cx="856343" cy="798286"/>
            </a:xfrm>
            <a:prstGeom prst="rect">
              <a:avLst/>
            </a:prstGeom>
            <a:noFill/>
            <a:ln w="95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8" name="直線接點 27"/>
            <p:cNvCxnSpPr/>
            <p:nvPr/>
          </p:nvCxnSpPr>
          <p:spPr>
            <a:xfrm flipV="1">
              <a:off x="1741714" y="5657850"/>
              <a:ext cx="96611" cy="89807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接點 29"/>
            <p:cNvCxnSpPr/>
            <p:nvPr/>
          </p:nvCxnSpPr>
          <p:spPr>
            <a:xfrm>
              <a:off x="1838325" y="5657850"/>
              <a:ext cx="857250" cy="0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/>
            <p:nvPr/>
          </p:nvCxnSpPr>
          <p:spPr>
            <a:xfrm flipV="1">
              <a:off x="2598964" y="6456136"/>
              <a:ext cx="96611" cy="89807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接點 31"/>
            <p:cNvCxnSpPr/>
            <p:nvPr/>
          </p:nvCxnSpPr>
          <p:spPr>
            <a:xfrm flipV="1">
              <a:off x="2598963" y="5657850"/>
              <a:ext cx="96611" cy="89807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接點 33"/>
            <p:cNvCxnSpPr/>
            <p:nvPr/>
          </p:nvCxnSpPr>
          <p:spPr>
            <a:xfrm>
              <a:off x="2695574" y="5657850"/>
              <a:ext cx="0" cy="798286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群組 62"/>
          <p:cNvGrpSpPr/>
          <p:nvPr/>
        </p:nvGrpSpPr>
        <p:grpSpPr>
          <a:xfrm>
            <a:off x="7330210" y="5424491"/>
            <a:ext cx="917993" cy="714103"/>
            <a:chOff x="7339020" y="5695359"/>
            <a:chExt cx="917993" cy="714103"/>
          </a:xfrm>
        </p:grpSpPr>
        <p:sp>
          <p:nvSpPr>
            <p:cNvPr id="36" name="矩形 35"/>
            <p:cNvSpPr/>
            <p:nvPr/>
          </p:nvSpPr>
          <p:spPr>
            <a:xfrm>
              <a:off x="7347484" y="6058942"/>
              <a:ext cx="356452" cy="350520"/>
            </a:xfrm>
            <a:prstGeom prst="rect">
              <a:avLst/>
            </a:prstGeom>
            <a:noFill/>
            <a:ln w="95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8" name="直線接點 37"/>
            <p:cNvCxnSpPr/>
            <p:nvPr/>
          </p:nvCxnSpPr>
          <p:spPr>
            <a:xfrm flipV="1">
              <a:off x="7339020" y="5695359"/>
              <a:ext cx="480060" cy="363583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接點 38"/>
            <p:cNvCxnSpPr/>
            <p:nvPr/>
          </p:nvCxnSpPr>
          <p:spPr>
            <a:xfrm flipV="1">
              <a:off x="7703936" y="6058490"/>
              <a:ext cx="553077" cy="350972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接點 40"/>
            <p:cNvCxnSpPr/>
            <p:nvPr/>
          </p:nvCxnSpPr>
          <p:spPr>
            <a:xfrm>
              <a:off x="7819080" y="5695359"/>
              <a:ext cx="429469" cy="0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接點 42"/>
            <p:cNvCxnSpPr/>
            <p:nvPr/>
          </p:nvCxnSpPr>
          <p:spPr>
            <a:xfrm flipH="1">
              <a:off x="7703936" y="5695359"/>
              <a:ext cx="544614" cy="363129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接點 45"/>
            <p:cNvCxnSpPr/>
            <p:nvPr/>
          </p:nvCxnSpPr>
          <p:spPr>
            <a:xfrm>
              <a:off x="8248549" y="5695359"/>
              <a:ext cx="8464" cy="363583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5" name="物件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12092"/>
              </p:ext>
            </p:extLst>
          </p:nvPr>
        </p:nvGraphicFramePr>
        <p:xfrm>
          <a:off x="1439085" y="6278828"/>
          <a:ext cx="1025336" cy="256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0" name="Equation" r:id="rId15" imgW="711000" imgH="177480" progId="Equation.DSMT4">
                  <p:embed/>
                </p:oleObj>
              </mc:Choice>
              <mc:Fallback>
                <p:oleObj name="Equation" r:id="rId15" imgW="7110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439085" y="6278828"/>
                        <a:ext cx="1025336" cy="2563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物件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4849780"/>
              </p:ext>
            </p:extLst>
          </p:nvPr>
        </p:nvGraphicFramePr>
        <p:xfrm>
          <a:off x="349250" y="5734050"/>
          <a:ext cx="1117600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1" name="Equation" r:id="rId17" imgW="304560" imgH="139680" progId="Equation.DSMT4">
                  <p:embed/>
                </p:oleObj>
              </mc:Choice>
              <mc:Fallback>
                <p:oleObj name="Equation" r:id="rId17" imgW="30456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49250" y="5734050"/>
                        <a:ext cx="1117600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物件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1236425"/>
              </p:ext>
            </p:extLst>
          </p:nvPr>
        </p:nvGraphicFramePr>
        <p:xfrm>
          <a:off x="2453175" y="5662999"/>
          <a:ext cx="4744693" cy="397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2" name="Equation" r:id="rId19" imgW="2120760" imgH="177480" progId="Equation.DSMT4">
                  <p:embed/>
                </p:oleObj>
              </mc:Choice>
              <mc:Fallback>
                <p:oleObj name="Equation" r:id="rId19" imgW="21207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453175" y="5662999"/>
                        <a:ext cx="4744693" cy="3977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物件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3192212"/>
              </p:ext>
            </p:extLst>
          </p:nvPr>
        </p:nvGraphicFramePr>
        <p:xfrm>
          <a:off x="7358733" y="6150750"/>
          <a:ext cx="828774" cy="322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3" name="Equation" r:id="rId21" imgW="457200" imgH="177480" progId="Equation.DSMT4">
                  <p:embed/>
                </p:oleObj>
              </mc:Choice>
              <mc:Fallback>
                <p:oleObj name="Equation" r:id="rId21" imgW="4572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358733" y="6150750"/>
                        <a:ext cx="828774" cy="3223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物件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1827362"/>
              </p:ext>
            </p:extLst>
          </p:nvPr>
        </p:nvGraphicFramePr>
        <p:xfrm>
          <a:off x="8335841" y="5704050"/>
          <a:ext cx="260351" cy="386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4" name="Equation" r:id="rId23" imgW="139680" imgH="164880" progId="Equation.DSMT4">
                  <p:embed/>
                </p:oleObj>
              </mc:Choice>
              <mc:Fallback>
                <p:oleObj name="Equation" r:id="rId23" imgW="1396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335841" y="5704050"/>
                        <a:ext cx="260351" cy="3864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物件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208608"/>
              </p:ext>
            </p:extLst>
          </p:nvPr>
        </p:nvGraphicFramePr>
        <p:xfrm>
          <a:off x="7061432" y="6528593"/>
          <a:ext cx="1326249" cy="304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25" name="Equation" r:id="rId25" imgW="774360" imgH="177480" progId="Equation.DSMT4">
                  <p:embed/>
                </p:oleObj>
              </mc:Choice>
              <mc:Fallback>
                <p:oleObj name="Equation" r:id="rId25" imgW="7743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7061432" y="6528593"/>
                        <a:ext cx="1326249" cy="3043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057B480D-20FA-443B-80D3-AB394091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187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58993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Specify the bounding boxes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9"/>
          <a:stretch/>
        </p:blipFill>
        <p:spPr bwMode="auto">
          <a:xfrm>
            <a:off x="137886" y="1610179"/>
            <a:ext cx="4416772" cy="381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2769620"/>
              </p:ext>
            </p:extLst>
          </p:nvPr>
        </p:nvGraphicFramePr>
        <p:xfrm>
          <a:off x="4731658" y="1063816"/>
          <a:ext cx="1526351" cy="4567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2" name="Equation" r:id="rId4" imgW="571320" imgH="1879560" progId="Equation.DSMT4">
                  <p:embed/>
                </p:oleObj>
              </mc:Choice>
              <mc:Fallback>
                <p:oleObj name="Equation" r:id="rId4" imgW="571320" imgH="1879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31658" y="1063816"/>
                        <a:ext cx="1526351" cy="45677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2333998"/>
              </p:ext>
            </p:extLst>
          </p:nvPr>
        </p:nvGraphicFramePr>
        <p:xfrm>
          <a:off x="6461581" y="2426302"/>
          <a:ext cx="514887" cy="18427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3" name="Equation" r:id="rId6" imgW="241200" imgH="863280" progId="Equation.DSMT4">
                  <p:embed/>
                </p:oleObj>
              </mc:Choice>
              <mc:Fallback>
                <p:oleObj name="Equation" r:id="rId6" imgW="241200" imgH="863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461581" y="2426302"/>
                        <a:ext cx="514887" cy="18427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右大括弧 8"/>
          <p:cNvSpPr/>
          <p:nvPr/>
        </p:nvSpPr>
        <p:spPr>
          <a:xfrm>
            <a:off x="6976468" y="2510971"/>
            <a:ext cx="203200" cy="836708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右大括弧 9"/>
          <p:cNvSpPr/>
          <p:nvPr/>
        </p:nvSpPr>
        <p:spPr>
          <a:xfrm>
            <a:off x="6976468" y="3432347"/>
            <a:ext cx="203200" cy="836708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262497"/>
              </p:ext>
            </p:extLst>
          </p:nvPr>
        </p:nvGraphicFramePr>
        <p:xfrm>
          <a:off x="7491353" y="2746777"/>
          <a:ext cx="2268811" cy="365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4" name="Equation" r:id="rId8" imgW="1104840" imgH="177480" progId="Equation.DSMT4">
                  <p:embed/>
                </p:oleObj>
              </mc:Choice>
              <mc:Fallback>
                <p:oleObj name="Equation" r:id="rId8" imgW="11048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491353" y="2746777"/>
                        <a:ext cx="2268811" cy="365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259493"/>
              </p:ext>
            </p:extLst>
          </p:nvPr>
        </p:nvGraphicFramePr>
        <p:xfrm>
          <a:off x="7605073" y="3595582"/>
          <a:ext cx="1972639" cy="4248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5" name="Equation" r:id="rId10" imgW="825480" imgH="177480" progId="Equation.DSMT4">
                  <p:embed/>
                </p:oleObj>
              </mc:Choice>
              <mc:Fallback>
                <p:oleObj name="Equation" r:id="rId10" imgW="825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605073" y="3595582"/>
                        <a:ext cx="1972639" cy="4248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直線接點 16"/>
          <p:cNvCxnSpPr/>
          <p:nvPr/>
        </p:nvCxnSpPr>
        <p:spPr>
          <a:xfrm>
            <a:off x="8802917" y="3111873"/>
            <a:ext cx="957247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/>
          <p:cNvCxnSpPr/>
          <p:nvPr/>
        </p:nvCxnSpPr>
        <p:spPr>
          <a:xfrm>
            <a:off x="7605073" y="4020458"/>
            <a:ext cx="1972639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/>
          <p:cNvCxnSpPr/>
          <p:nvPr/>
        </p:nvCxnSpPr>
        <p:spPr>
          <a:xfrm>
            <a:off x="6461580" y="4310768"/>
            <a:ext cx="514887" cy="41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5490A40-10A6-49B4-A516-B11F6AEC9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791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BD30C79-08FD-45C5-9ADA-5606ACF9D079}"/>
              </a:ext>
            </a:extLst>
          </p:cNvPr>
          <p:cNvSpPr/>
          <p:nvPr/>
        </p:nvSpPr>
        <p:spPr>
          <a:xfrm>
            <a:off x="2887875" y="3795446"/>
            <a:ext cx="65161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Intersection</a:t>
            </a:r>
          </a:p>
          <a:p>
            <a:pPr algn="ctr"/>
            <a:r>
              <a:rPr lang="en-US" altLang="zh-TW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union</a:t>
            </a:r>
            <a:endParaRPr lang="en-US" altLang="zh-TW" sz="5400" b="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D3D8A40-3857-403D-96EA-D8FDD9E6C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123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163" y="1760764"/>
            <a:ext cx="2638237" cy="2593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63097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Evaluating object localization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685419"/>
              </p:ext>
            </p:extLst>
          </p:nvPr>
        </p:nvGraphicFramePr>
        <p:xfrm>
          <a:off x="435078" y="5496284"/>
          <a:ext cx="11098490" cy="474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3" name="Equation" r:id="rId4" imgW="4749480" imgH="203040" progId="Equation.DSMT4">
                  <p:embed/>
                </p:oleObj>
              </mc:Choice>
              <mc:Fallback>
                <p:oleObj name="Equation" r:id="rId4" imgW="4749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5078" y="5496284"/>
                        <a:ext cx="11098490" cy="4748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033948"/>
              </p:ext>
            </p:extLst>
          </p:nvPr>
        </p:nvGraphicFramePr>
        <p:xfrm>
          <a:off x="4624614" y="1616755"/>
          <a:ext cx="5012872" cy="2737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4" name="Equation" r:id="rId6" imgW="2158920" imgH="1269720" progId="Equation.DSMT4">
                  <p:embed/>
                </p:oleObj>
              </mc:Choice>
              <mc:Fallback>
                <p:oleObj name="Equation" r:id="rId6" imgW="2158920" imgH="1269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24614" y="1616755"/>
                        <a:ext cx="5012872" cy="27375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6179112" y="2104572"/>
            <a:ext cx="526488" cy="34834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179112" y="2592389"/>
            <a:ext cx="526488" cy="34834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7402287" y="3454400"/>
            <a:ext cx="624114" cy="42091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4" name="直線接點 13"/>
          <p:cNvCxnSpPr/>
          <p:nvPr/>
        </p:nvCxnSpPr>
        <p:spPr>
          <a:xfrm>
            <a:off x="7474858" y="4354285"/>
            <a:ext cx="47897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/>
          <p:cNvCxnSpPr/>
          <p:nvPr/>
        </p:nvCxnSpPr>
        <p:spPr>
          <a:xfrm>
            <a:off x="6442356" y="3831771"/>
            <a:ext cx="1584045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16155AC-5311-4FE4-B2CE-BB85FD752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292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74494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localization and detection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" t="16212" r="-2448" b="32790"/>
          <a:stretch/>
        </p:blipFill>
        <p:spPr bwMode="auto">
          <a:xfrm>
            <a:off x="879543" y="2719387"/>
            <a:ext cx="7140901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79" b="35135"/>
          <a:stretch/>
        </p:blipFill>
        <p:spPr bwMode="auto">
          <a:xfrm>
            <a:off x="8941378" y="2719387"/>
            <a:ext cx="2831522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物件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3133126"/>
              </p:ext>
            </p:extLst>
          </p:nvPr>
        </p:nvGraphicFramePr>
        <p:xfrm>
          <a:off x="773214" y="2084991"/>
          <a:ext cx="2727257" cy="4363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9" name="Equation" r:id="rId5" imgW="1269720" imgH="203040" progId="Equation.DSMT4">
                  <p:embed/>
                </p:oleObj>
              </mc:Choice>
              <mc:Fallback>
                <p:oleObj name="Equation" r:id="rId5" imgW="1269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3214" y="2084991"/>
                        <a:ext cx="2727257" cy="4363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82331"/>
              </p:ext>
            </p:extLst>
          </p:nvPr>
        </p:nvGraphicFramePr>
        <p:xfrm>
          <a:off x="5206999" y="1762326"/>
          <a:ext cx="2512285" cy="957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" name="Equation" r:id="rId7" imgW="1066680" imgH="406080" progId="Equation.DSMT4">
                  <p:embed/>
                </p:oleObj>
              </mc:Choice>
              <mc:Fallback>
                <p:oleObj name="Equation" r:id="rId7" imgW="10666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06999" y="1762326"/>
                        <a:ext cx="2512285" cy="9570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27003"/>
              </p:ext>
            </p:extLst>
          </p:nvPr>
        </p:nvGraphicFramePr>
        <p:xfrm>
          <a:off x="9522683" y="2054318"/>
          <a:ext cx="1666302" cy="457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1" name="Equation" r:id="rId9" imgW="647640" imgH="177480" progId="Equation.DSMT4">
                  <p:embed/>
                </p:oleObj>
              </mc:Choice>
              <mc:Fallback>
                <p:oleObj name="Equation" r:id="rId9" imgW="647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522683" y="2054318"/>
                        <a:ext cx="1666302" cy="457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右大括弧 11"/>
          <p:cNvSpPr/>
          <p:nvPr/>
        </p:nvSpPr>
        <p:spPr>
          <a:xfrm rot="5400000">
            <a:off x="4184454" y="3130356"/>
            <a:ext cx="352425" cy="4994664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984815"/>
              </p:ext>
            </p:extLst>
          </p:nvPr>
        </p:nvGraphicFramePr>
        <p:xfrm>
          <a:off x="6064540" y="4996878"/>
          <a:ext cx="901722" cy="435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2" name="Equation" r:id="rId11" imgW="368280" imgH="177480" progId="Equation.DSMT4">
                  <p:embed/>
                </p:oleObj>
              </mc:Choice>
              <mc:Fallback>
                <p:oleObj name="Equation" r:id="rId11" imgW="3682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64540" y="4996878"/>
                        <a:ext cx="901722" cy="435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3049546"/>
              </p:ext>
            </p:extLst>
          </p:nvPr>
        </p:nvGraphicFramePr>
        <p:xfrm>
          <a:off x="1686003" y="5016500"/>
          <a:ext cx="9017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3" name="Equation" r:id="rId13" imgW="902227" imgH="434536" progId="Equation.DSMT4">
                  <p:embed/>
                </p:oleObj>
              </mc:Choice>
              <mc:Fallback>
                <p:oleObj name="Equation" r:id="rId13" imgW="902227" imgH="43453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686003" y="5016500"/>
                        <a:ext cx="901700" cy="434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右大括弧 16"/>
          <p:cNvSpPr/>
          <p:nvPr/>
        </p:nvSpPr>
        <p:spPr>
          <a:xfrm rot="5400000">
            <a:off x="10221606" y="4302717"/>
            <a:ext cx="268456" cy="2149580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8" name="物件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504949"/>
              </p:ext>
            </p:extLst>
          </p:nvPr>
        </p:nvGraphicFramePr>
        <p:xfrm>
          <a:off x="3786648" y="5973561"/>
          <a:ext cx="1148036" cy="448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4" name="Equation" r:id="rId15" imgW="520560" imgH="203040" progId="Equation.DSMT4">
                  <p:embed/>
                </p:oleObj>
              </mc:Choice>
              <mc:Fallback>
                <p:oleObj name="Equation" r:id="rId15" imgW="520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786648" y="5973561"/>
                        <a:ext cx="1148036" cy="448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2645172"/>
              </p:ext>
            </p:extLst>
          </p:nvPr>
        </p:nvGraphicFramePr>
        <p:xfrm>
          <a:off x="9607550" y="5738813"/>
          <a:ext cx="1631950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5" name="Equation" r:id="rId17" imgW="838080" imgH="203040" progId="Equation.DSMT4">
                  <p:embed/>
                </p:oleObj>
              </mc:Choice>
              <mc:Fallback>
                <p:oleObj name="Equation" r:id="rId17" imgW="838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607550" y="5738813"/>
                        <a:ext cx="1631950" cy="395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BBEE4EE-64B5-4C00-B8F4-6586687AA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034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BD30C79-08FD-45C5-9ADA-5606ACF9D079}"/>
              </a:ext>
            </a:extLst>
          </p:cNvPr>
          <p:cNvSpPr/>
          <p:nvPr/>
        </p:nvSpPr>
        <p:spPr>
          <a:xfrm>
            <a:off x="2887875" y="3795446"/>
            <a:ext cx="65161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Non-max</a:t>
            </a:r>
          </a:p>
          <a:p>
            <a:pPr algn="ctr"/>
            <a:r>
              <a:rPr lang="en-US" altLang="zh-TW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suppression</a:t>
            </a:r>
            <a:endParaRPr lang="en-US" altLang="zh-TW" sz="5400" b="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D53D8AF-D3DC-4088-A644-F34660E5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291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67986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Non-max suppression example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199" y="1818713"/>
            <a:ext cx="7791246" cy="2949229"/>
          </a:xfrm>
          <a:prstGeom prst="rect">
            <a:avLst/>
          </a:prstGeom>
        </p:spPr>
      </p:pic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0893273"/>
              </p:ext>
            </p:extLst>
          </p:nvPr>
        </p:nvGraphicFramePr>
        <p:xfrm>
          <a:off x="7329713" y="4767942"/>
          <a:ext cx="1102567" cy="482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4" imgW="406080" imgH="177480" progId="Equation.DSMT4">
                  <p:embed/>
                </p:oleObj>
              </mc:Choice>
              <mc:Fallback>
                <p:oleObj name="Equation" r:id="rId4" imgW="4060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29713" y="4767942"/>
                        <a:ext cx="1102567" cy="4823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B0AAA6A-B491-45CD-AEEA-421F341D7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4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67986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Non-max suppression example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0619" y="1732309"/>
            <a:ext cx="4626952" cy="3553781"/>
          </a:xfrm>
          <a:prstGeom prst="rect">
            <a:avLst/>
          </a:prstGeom>
        </p:spPr>
      </p:pic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8573479"/>
              </p:ext>
            </p:extLst>
          </p:nvPr>
        </p:nvGraphicFramePr>
        <p:xfrm>
          <a:off x="8474528" y="2186442"/>
          <a:ext cx="583293" cy="807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Equation" r:id="rId4" imgW="164880" imgH="228600" progId="Equation.DSMT4">
                  <p:embed/>
                </p:oleObj>
              </mc:Choice>
              <mc:Fallback>
                <p:oleObj name="Equation" r:id="rId4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474528" y="2186442"/>
                        <a:ext cx="583293" cy="807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直線接點 10"/>
          <p:cNvCxnSpPr/>
          <p:nvPr/>
        </p:nvCxnSpPr>
        <p:spPr>
          <a:xfrm>
            <a:off x="8474528" y="2879778"/>
            <a:ext cx="58329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0E54C5A-4C14-4596-A2A5-BCE121854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374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物件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4408054"/>
              </p:ext>
            </p:extLst>
          </p:nvPr>
        </p:nvGraphicFramePr>
        <p:xfrm>
          <a:off x="3600917" y="714945"/>
          <a:ext cx="7300543" cy="6136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" name="Equation" r:id="rId3" imgW="4165560" imgH="3504960" progId="Equation.DSMT4">
                  <p:embed/>
                </p:oleObj>
              </mc:Choice>
              <mc:Fallback>
                <p:oleObj name="Equation" r:id="rId3" imgW="4165560" imgH="3504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00917" y="714945"/>
                        <a:ext cx="7300543" cy="61360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68002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Non-max suppression algorithm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906" y="1778548"/>
            <a:ext cx="3047224" cy="2990444"/>
          </a:xfrm>
          <a:prstGeom prst="rect">
            <a:avLst/>
          </a:prstGeom>
        </p:spPr>
      </p:pic>
      <p:graphicFrame>
        <p:nvGraphicFramePr>
          <p:cNvPr id="6" name="物件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326932"/>
              </p:ext>
            </p:extLst>
          </p:nvPr>
        </p:nvGraphicFramePr>
        <p:xfrm>
          <a:off x="1343897" y="4768992"/>
          <a:ext cx="1154376" cy="505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" name="Equation" r:id="rId6" imgW="406080" imgH="177480" progId="Equation.DSMT4">
                  <p:embed/>
                </p:oleObj>
              </mc:Choice>
              <mc:Fallback>
                <p:oleObj name="Equation" r:id="rId6" imgW="4060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43897" y="4768992"/>
                        <a:ext cx="1154376" cy="5050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167017"/>
              </p:ext>
            </p:extLst>
          </p:nvPr>
        </p:nvGraphicFramePr>
        <p:xfrm>
          <a:off x="8165208" y="1195388"/>
          <a:ext cx="369887" cy="123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" name="Equation" r:id="rId8" imgW="190440" imgH="634680" progId="Equation.DSMT4">
                  <p:embed/>
                </p:oleObj>
              </mc:Choice>
              <mc:Fallback>
                <p:oleObj name="Equation" r:id="rId8" imgW="190440" imgH="634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165208" y="1195388"/>
                        <a:ext cx="369887" cy="123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橢圓 11"/>
          <p:cNvSpPr/>
          <p:nvPr/>
        </p:nvSpPr>
        <p:spPr>
          <a:xfrm>
            <a:off x="6336089" y="714945"/>
            <a:ext cx="538842" cy="528271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8149406" y="1038328"/>
            <a:ext cx="394493" cy="148044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右大括弧 13"/>
          <p:cNvSpPr/>
          <p:nvPr/>
        </p:nvSpPr>
        <p:spPr>
          <a:xfrm>
            <a:off x="6939799" y="1243216"/>
            <a:ext cx="438857" cy="1524000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54805C8-F34A-4EEF-8A96-3632C246C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572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BD30C79-08FD-45C5-9ADA-5606ACF9D079}"/>
              </a:ext>
            </a:extLst>
          </p:cNvPr>
          <p:cNvSpPr/>
          <p:nvPr/>
        </p:nvSpPr>
        <p:spPr>
          <a:xfrm>
            <a:off x="2887875" y="3795446"/>
            <a:ext cx="65161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Anchor boxes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4C9B5CF-1E5B-4B72-A6BE-9B744CADA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285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44743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Overlapping objects: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3"/>
          <a:stretch/>
        </p:blipFill>
        <p:spPr bwMode="auto">
          <a:xfrm>
            <a:off x="464277" y="854868"/>
            <a:ext cx="4010025" cy="415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688" y="774699"/>
            <a:ext cx="18002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"/>
          <a:stretch/>
        </p:blipFill>
        <p:spPr bwMode="auto">
          <a:xfrm>
            <a:off x="7355614" y="1111249"/>
            <a:ext cx="2003424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7708114"/>
              </p:ext>
            </p:extLst>
          </p:nvPr>
        </p:nvGraphicFramePr>
        <p:xfrm>
          <a:off x="6045200" y="2933699"/>
          <a:ext cx="1103064" cy="3853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7" name="Equation" r:id="rId6" imgW="571320" imgH="2819160" progId="Equation.DSMT4">
                  <p:embed/>
                </p:oleObj>
              </mc:Choice>
              <mc:Fallback>
                <p:oleObj name="Equation" r:id="rId6" imgW="571320" imgH="2819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45200" y="2933699"/>
                        <a:ext cx="1103064" cy="3853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右大括弧 3"/>
          <p:cNvSpPr/>
          <p:nvPr/>
        </p:nvSpPr>
        <p:spPr>
          <a:xfrm>
            <a:off x="7148264" y="3035301"/>
            <a:ext cx="420936" cy="2451100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右大括弧 12"/>
          <p:cNvSpPr/>
          <p:nvPr/>
        </p:nvSpPr>
        <p:spPr>
          <a:xfrm>
            <a:off x="7148264" y="5588004"/>
            <a:ext cx="420936" cy="1198876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069876"/>
              </p:ext>
            </p:extLst>
          </p:nvPr>
        </p:nvGraphicFramePr>
        <p:xfrm>
          <a:off x="7705087" y="4054634"/>
          <a:ext cx="1628891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8" name="Equation" r:id="rId8" imgW="825480" imgH="177480" progId="Equation.DSMT4">
                  <p:embed/>
                </p:oleObj>
              </mc:Choice>
              <mc:Fallback>
                <p:oleObj name="Equation" r:id="rId8" imgW="825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705087" y="4054634"/>
                        <a:ext cx="1628891" cy="350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3510260"/>
              </p:ext>
            </p:extLst>
          </p:nvPr>
        </p:nvGraphicFramePr>
        <p:xfrm>
          <a:off x="7705087" y="6012023"/>
          <a:ext cx="1653951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99" name="Equation" r:id="rId10" imgW="838080" imgH="177480" progId="Equation.DSMT4">
                  <p:embed/>
                </p:oleObj>
              </mc:Choice>
              <mc:Fallback>
                <p:oleObj name="Equation" r:id="rId10" imgW="8380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705087" y="6012023"/>
                        <a:ext cx="1653951" cy="350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6596732" y="5486401"/>
            <a:ext cx="344181" cy="137159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/>
          <p:cNvSpPr/>
          <p:nvPr/>
        </p:nvSpPr>
        <p:spPr>
          <a:xfrm>
            <a:off x="6596732" y="2933698"/>
            <a:ext cx="344181" cy="2552703"/>
          </a:xfrm>
          <a:prstGeom prst="rect">
            <a:avLst/>
          </a:prstGeom>
          <a:noFill/>
          <a:ln>
            <a:solidFill>
              <a:srgbClr val="22F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102FF64-CD05-473A-8E08-FA8B18615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19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5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47452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Anchor box algorithm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5781832"/>
              </p:ext>
            </p:extLst>
          </p:nvPr>
        </p:nvGraphicFramePr>
        <p:xfrm>
          <a:off x="7432674" y="1372392"/>
          <a:ext cx="3235325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0" name="Equation" r:id="rId3" imgW="1574640" imgH="1574640" progId="Equation.DSMT4">
                  <p:embed/>
                </p:oleObj>
              </mc:Choice>
              <mc:Fallback>
                <p:oleObj name="Equation" r:id="rId3" imgW="1574640" imgH="1574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32674" y="1372392"/>
                        <a:ext cx="3235325" cy="3235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288314"/>
              </p:ext>
            </p:extLst>
          </p:nvPr>
        </p:nvGraphicFramePr>
        <p:xfrm>
          <a:off x="1142999" y="1372392"/>
          <a:ext cx="4008611" cy="2867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1" name="Equation" r:id="rId5" imgW="1562040" imgH="1117440" progId="Equation.DSMT4">
                  <p:embed/>
                </p:oleObj>
              </mc:Choice>
              <mc:Fallback>
                <p:oleObj name="Equation" r:id="rId5" imgW="1562040" imgH="1117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42999" y="1372392"/>
                        <a:ext cx="4008611" cy="28679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0443659"/>
              </p:ext>
            </p:extLst>
          </p:nvPr>
        </p:nvGraphicFramePr>
        <p:xfrm>
          <a:off x="7432674" y="4926012"/>
          <a:ext cx="1504950" cy="14754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2" name="Equation" r:id="rId7" imgW="647640" imgH="634680" progId="Equation.DSMT4">
                  <p:embed/>
                </p:oleObj>
              </mc:Choice>
              <mc:Fallback>
                <p:oleObj name="Equation" r:id="rId7" imgW="647640" imgH="634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32674" y="4926012"/>
                        <a:ext cx="1504950" cy="14754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0677315"/>
              </p:ext>
            </p:extLst>
          </p:nvPr>
        </p:nvGraphicFramePr>
        <p:xfrm>
          <a:off x="9275763" y="4429125"/>
          <a:ext cx="2478087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3" name="Equation" r:id="rId9" imgW="1409400" imgH="203040" progId="Equation.DSMT4">
                  <p:embed/>
                </p:oleObj>
              </mc:Choice>
              <mc:Fallback>
                <p:oleObj name="Equation" r:id="rId9" imgW="14094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275763" y="4429125"/>
                        <a:ext cx="2478087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981370"/>
              </p:ext>
            </p:extLst>
          </p:nvPr>
        </p:nvGraphicFramePr>
        <p:xfrm>
          <a:off x="1744563" y="4873624"/>
          <a:ext cx="1488286" cy="992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84" name="Equation" r:id="rId11" imgW="609480" imgH="406080" progId="Equation.DSMT4">
                  <p:embed/>
                </p:oleObj>
              </mc:Choice>
              <mc:Fallback>
                <p:oleObj name="Equation" r:id="rId11" imgW="6094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744563" y="4873624"/>
                        <a:ext cx="1488286" cy="992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29" t="64864"/>
          <a:stretch/>
        </p:blipFill>
        <p:spPr bwMode="auto">
          <a:xfrm>
            <a:off x="3394664" y="4429123"/>
            <a:ext cx="2226093" cy="1754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FC8F7D0A-E25B-4233-B6DB-2D0F77181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177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79"/>
          <a:stretch/>
        </p:blipFill>
        <p:spPr bwMode="auto">
          <a:xfrm>
            <a:off x="460375" y="1054100"/>
            <a:ext cx="4210050" cy="425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44871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Anchor box example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60"/>
          <a:stretch/>
        </p:blipFill>
        <p:spPr bwMode="auto">
          <a:xfrm>
            <a:off x="4979989" y="1303337"/>
            <a:ext cx="1420812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529435"/>
              </p:ext>
            </p:extLst>
          </p:nvPr>
        </p:nvGraphicFramePr>
        <p:xfrm>
          <a:off x="8661400" y="1387108"/>
          <a:ext cx="393700" cy="4421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4" name="Equation" r:id="rId5" imgW="330120" imgH="3708360" progId="Equation.DSMT4">
                  <p:embed/>
                </p:oleObj>
              </mc:Choice>
              <mc:Fallback>
                <p:oleObj name="Equation" r:id="rId5" imgW="330120" imgH="3708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661400" y="1387108"/>
                        <a:ext cx="393700" cy="44215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右大括弧 8"/>
          <p:cNvSpPr/>
          <p:nvPr/>
        </p:nvSpPr>
        <p:spPr>
          <a:xfrm>
            <a:off x="9172996" y="1433146"/>
            <a:ext cx="420936" cy="2118092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右大括弧 9"/>
          <p:cNvSpPr/>
          <p:nvPr/>
        </p:nvSpPr>
        <p:spPr>
          <a:xfrm>
            <a:off x="9172996" y="3586774"/>
            <a:ext cx="420936" cy="2221888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1555299"/>
              </p:ext>
            </p:extLst>
          </p:nvPr>
        </p:nvGraphicFramePr>
        <p:xfrm>
          <a:off x="9711828" y="2316773"/>
          <a:ext cx="1628891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5" name="Equation" r:id="rId7" imgW="825480" imgH="177480" progId="Equation.DSMT4">
                  <p:embed/>
                </p:oleObj>
              </mc:Choice>
              <mc:Fallback>
                <p:oleObj name="Equation" r:id="rId7" imgW="825480" imgH="177480" progId="Equation.DSMT4">
                  <p:embed/>
                  <p:pic>
                    <p:nvPicPr>
                      <p:cNvPr id="5" name="物件 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711828" y="2316773"/>
                        <a:ext cx="1628891" cy="350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11056"/>
              </p:ext>
            </p:extLst>
          </p:nvPr>
        </p:nvGraphicFramePr>
        <p:xfrm>
          <a:off x="9711828" y="4522299"/>
          <a:ext cx="1653951" cy="35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6" name="Equation" r:id="rId9" imgW="838080" imgH="177480" progId="Equation.DSMT4">
                  <p:embed/>
                </p:oleObj>
              </mc:Choice>
              <mc:Fallback>
                <p:oleObj name="Equation" r:id="rId9" imgW="838080" imgH="177480" progId="Equation.DSMT4">
                  <p:embed/>
                  <p:pic>
                    <p:nvPicPr>
                      <p:cNvPr id="14" name="物件 13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711828" y="4522299"/>
                        <a:ext cx="1653951" cy="350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9117226"/>
              </p:ext>
            </p:extLst>
          </p:nvPr>
        </p:nvGraphicFramePr>
        <p:xfrm>
          <a:off x="8175625" y="1020763"/>
          <a:ext cx="1604963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7" name="Equation" r:id="rId11" imgW="825480" imgH="203040" progId="Equation.DSMT4">
                  <p:embed/>
                </p:oleObj>
              </mc:Choice>
              <mc:Fallback>
                <p:oleObj name="Equation" r:id="rId11" imgW="825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175625" y="1020763"/>
                        <a:ext cx="1604963" cy="395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5295530"/>
              </p:ext>
            </p:extLst>
          </p:nvPr>
        </p:nvGraphicFramePr>
        <p:xfrm>
          <a:off x="6518697" y="1327455"/>
          <a:ext cx="391715" cy="4429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8" name="Equation" r:id="rId13" imgW="330120" imgH="3733560" progId="Equation.DSMT4">
                  <p:embed/>
                </p:oleObj>
              </mc:Choice>
              <mc:Fallback>
                <p:oleObj name="Equation" r:id="rId13" imgW="330120" imgH="3733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518697" y="1327455"/>
                        <a:ext cx="391715" cy="44293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8BEF572-449E-443D-B4A8-EC180856D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50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BD30C79-08FD-45C5-9ADA-5606ACF9D079}"/>
              </a:ext>
            </a:extLst>
          </p:cNvPr>
          <p:cNvSpPr/>
          <p:nvPr/>
        </p:nvSpPr>
        <p:spPr>
          <a:xfrm>
            <a:off x="2887875" y="3795446"/>
            <a:ext cx="65161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Putting is together:</a:t>
            </a:r>
          </a:p>
          <a:p>
            <a:pPr algn="ctr"/>
            <a:r>
              <a:rPr lang="en-US" altLang="zh-TW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YOLO algorithm</a:t>
            </a:r>
            <a:endParaRPr lang="en-US" altLang="zh-TW" sz="5400" b="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E4C13C7-183D-41FC-9154-B839AD52E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629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19331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318358"/>
              </p:ext>
            </p:extLst>
          </p:nvPr>
        </p:nvGraphicFramePr>
        <p:xfrm>
          <a:off x="4168545" y="1140549"/>
          <a:ext cx="1563199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6" name="Equation" r:id="rId3" imgW="863280" imgH="660240" progId="Equation.DSMT4">
                  <p:embed/>
                </p:oleObj>
              </mc:Choice>
              <mc:Fallback>
                <p:oleObj name="Equation" r:id="rId3" imgW="86328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68545" y="1140549"/>
                        <a:ext cx="1563199" cy="1195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7005598"/>
              </p:ext>
            </p:extLst>
          </p:nvPr>
        </p:nvGraphicFramePr>
        <p:xfrm>
          <a:off x="8949463" y="410751"/>
          <a:ext cx="352008" cy="5068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7" name="Equation" r:id="rId5" imgW="253800" imgH="3657600" progId="Equation.DSMT4">
                  <p:embed/>
                </p:oleObj>
              </mc:Choice>
              <mc:Fallback>
                <p:oleObj name="Equation" r:id="rId5" imgW="253800" imgH="3657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949463" y="410751"/>
                        <a:ext cx="352008" cy="50689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895167"/>
              </p:ext>
            </p:extLst>
          </p:nvPr>
        </p:nvGraphicFramePr>
        <p:xfrm>
          <a:off x="7137316" y="410751"/>
          <a:ext cx="760902" cy="5038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8" name="Equation" r:id="rId7" imgW="571320" imgH="3784320" progId="Equation.DSMT4">
                  <p:embed/>
                </p:oleObj>
              </mc:Choice>
              <mc:Fallback>
                <p:oleObj name="Equation" r:id="rId7" imgW="571320" imgH="3784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37316" y="410751"/>
                        <a:ext cx="760902" cy="5038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6239874"/>
              </p:ext>
            </p:extLst>
          </p:nvPr>
        </p:nvGraphicFramePr>
        <p:xfrm>
          <a:off x="10395467" y="353943"/>
          <a:ext cx="456400" cy="5125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9" name="Equation" r:id="rId9" imgW="330120" imgH="3708360" progId="Equation.DSMT4">
                  <p:embed/>
                </p:oleObj>
              </mc:Choice>
              <mc:Fallback>
                <p:oleObj name="Equation" r:id="rId9" imgW="330120" imgH="3708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395467" y="353943"/>
                        <a:ext cx="456400" cy="51257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5637139"/>
              </p:ext>
            </p:extLst>
          </p:nvPr>
        </p:nvGraphicFramePr>
        <p:xfrm>
          <a:off x="1149550" y="5100004"/>
          <a:ext cx="1993900" cy="483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0" name="Equation" r:id="rId11" imgW="838080" imgH="203040" progId="Equation.DSMT4">
                  <p:embed/>
                </p:oleObj>
              </mc:Choice>
              <mc:Fallback>
                <p:oleObj name="Equation" r:id="rId11" imgW="838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49550" y="5100004"/>
                        <a:ext cx="1993900" cy="4833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493304"/>
              </p:ext>
            </p:extLst>
          </p:nvPr>
        </p:nvGraphicFramePr>
        <p:xfrm>
          <a:off x="1741477" y="4679047"/>
          <a:ext cx="959642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1" name="Equation" r:id="rId13" imgW="495000" imgH="177480" progId="Equation.DSMT4">
                  <p:embed/>
                </p:oleObj>
              </mc:Choice>
              <mc:Fallback>
                <p:oleObj name="Equation" r:id="rId13" imgW="4950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741477" y="4679047"/>
                        <a:ext cx="959642" cy="344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889521"/>
              </p:ext>
            </p:extLst>
          </p:nvPr>
        </p:nvGraphicFramePr>
        <p:xfrm>
          <a:off x="1545946" y="5708975"/>
          <a:ext cx="798721" cy="511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2" name="Equation" r:id="rId15" imgW="634680" imgH="406080" progId="Equation.DSMT4">
                  <p:embed/>
                </p:oleObj>
              </mc:Choice>
              <mc:Fallback>
                <p:oleObj name="Equation" r:id="rId15" imgW="6346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45946" y="5708975"/>
                        <a:ext cx="798721" cy="5111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4916710"/>
              </p:ext>
            </p:extLst>
          </p:nvPr>
        </p:nvGraphicFramePr>
        <p:xfrm>
          <a:off x="2626321" y="5899363"/>
          <a:ext cx="897276" cy="306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3" name="Equation" r:id="rId17" imgW="520560" imgH="177480" progId="Equation.DSMT4">
                  <p:embed/>
                </p:oleObj>
              </mc:Choice>
              <mc:Fallback>
                <p:oleObj name="Equation" r:id="rId17" imgW="5205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626321" y="5899363"/>
                        <a:ext cx="897276" cy="306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4386383"/>
              </p:ext>
            </p:extLst>
          </p:nvPr>
        </p:nvGraphicFramePr>
        <p:xfrm>
          <a:off x="3344323" y="5515762"/>
          <a:ext cx="1398245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4" name="Equation" r:id="rId19" imgW="749160" imgH="177480" progId="Equation.DSMT4">
                  <p:embed/>
                </p:oleObj>
              </mc:Choice>
              <mc:Fallback>
                <p:oleObj name="Equation" r:id="rId19" imgW="749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344323" y="5515762"/>
                        <a:ext cx="1398245" cy="331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群組 22"/>
          <p:cNvGrpSpPr/>
          <p:nvPr/>
        </p:nvGrpSpPr>
        <p:grpSpPr>
          <a:xfrm>
            <a:off x="5508876" y="5636753"/>
            <a:ext cx="953861" cy="888093"/>
            <a:chOff x="1741714" y="5657850"/>
            <a:chExt cx="953861" cy="888093"/>
          </a:xfrm>
        </p:grpSpPr>
        <p:sp>
          <p:nvSpPr>
            <p:cNvPr id="24" name="矩形 23"/>
            <p:cNvSpPr/>
            <p:nvPr/>
          </p:nvSpPr>
          <p:spPr>
            <a:xfrm>
              <a:off x="1741714" y="5747657"/>
              <a:ext cx="856343" cy="798286"/>
            </a:xfrm>
            <a:prstGeom prst="rect">
              <a:avLst/>
            </a:prstGeom>
            <a:noFill/>
            <a:ln w="95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25" name="直線接點 24"/>
            <p:cNvCxnSpPr/>
            <p:nvPr/>
          </p:nvCxnSpPr>
          <p:spPr>
            <a:xfrm flipV="1">
              <a:off x="1741714" y="5657850"/>
              <a:ext cx="96611" cy="89807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接點 25"/>
            <p:cNvCxnSpPr/>
            <p:nvPr/>
          </p:nvCxnSpPr>
          <p:spPr>
            <a:xfrm>
              <a:off x="1838325" y="5657850"/>
              <a:ext cx="857250" cy="0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接點 26"/>
            <p:cNvCxnSpPr/>
            <p:nvPr/>
          </p:nvCxnSpPr>
          <p:spPr>
            <a:xfrm flipV="1">
              <a:off x="2598964" y="6456136"/>
              <a:ext cx="96611" cy="89807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/>
            <p:nvPr/>
          </p:nvCxnSpPr>
          <p:spPr>
            <a:xfrm flipV="1">
              <a:off x="2598963" y="5657850"/>
              <a:ext cx="96611" cy="89807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/>
            <p:nvPr/>
          </p:nvCxnSpPr>
          <p:spPr>
            <a:xfrm>
              <a:off x="2695574" y="5657850"/>
              <a:ext cx="0" cy="798286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群組 29"/>
          <p:cNvGrpSpPr/>
          <p:nvPr/>
        </p:nvGrpSpPr>
        <p:grpSpPr>
          <a:xfrm>
            <a:off x="8311606" y="5744153"/>
            <a:ext cx="917993" cy="714103"/>
            <a:chOff x="7339020" y="5695359"/>
            <a:chExt cx="917993" cy="714103"/>
          </a:xfrm>
        </p:grpSpPr>
        <p:sp>
          <p:nvSpPr>
            <p:cNvPr id="31" name="矩形 30"/>
            <p:cNvSpPr/>
            <p:nvPr/>
          </p:nvSpPr>
          <p:spPr>
            <a:xfrm>
              <a:off x="7347484" y="6058942"/>
              <a:ext cx="356452" cy="350520"/>
            </a:xfrm>
            <a:prstGeom prst="rect">
              <a:avLst/>
            </a:prstGeom>
            <a:noFill/>
            <a:ln w="952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32" name="直線接點 31"/>
            <p:cNvCxnSpPr/>
            <p:nvPr/>
          </p:nvCxnSpPr>
          <p:spPr>
            <a:xfrm flipV="1">
              <a:off x="7339020" y="5695359"/>
              <a:ext cx="480060" cy="363583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接點 32"/>
            <p:cNvCxnSpPr/>
            <p:nvPr/>
          </p:nvCxnSpPr>
          <p:spPr>
            <a:xfrm flipV="1">
              <a:off x="7703936" y="6058490"/>
              <a:ext cx="553077" cy="350972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接點 33"/>
            <p:cNvCxnSpPr/>
            <p:nvPr/>
          </p:nvCxnSpPr>
          <p:spPr>
            <a:xfrm>
              <a:off x="7819080" y="5695359"/>
              <a:ext cx="429469" cy="0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/>
            <p:nvPr/>
          </p:nvCxnSpPr>
          <p:spPr>
            <a:xfrm flipH="1">
              <a:off x="7703936" y="5695359"/>
              <a:ext cx="544614" cy="363129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接點 35"/>
            <p:cNvCxnSpPr/>
            <p:nvPr/>
          </p:nvCxnSpPr>
          <p:spPr>
            <a:xfrm>
              <a:off x="8248549" y="5695359"/>
              <a:ext cx="8464" cy="363583"/>
            </a:xfrm>
            <a:prstGeom prst="line">
              <a:avLst/>
            </a:prstGeom>
            <a:ln w="952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7" name="物件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6990800"/>
              </p:ext>
            </p:extLst>
          </p:nvPr>
        </p:nvGraphicFramePr>
        <p:xfrm>
          <a:off x="5389094" y="6601666"/>
          <a:ext cx="1025336" cy="256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5" name="Equation" r:id="rId21" imgW="711000" imgH="177480" progId="Equation.DSMT4">
                  <p:embed/>
                </p:oleObj>
              </mc:Choice>
              <mc:Fallback>
                <p:oleObj name="Equation" r:id="rId21" imgW="711000" imgH="177480" progId="Equation.DSMT4">
                  <p:embed/>
                  <p:pic>
                    <p:nvPicPr>
                      <p:cNvPr id="55" name="物件 54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389094" y="6601666"/>
                        <a:ext cx="1025336" cy="2563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物件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254886"/>
              </p:ext>
            </p:extLst>
          </p:nvPr>
        </p:nvGraphicFramePr>
        <p:xfrm>
          <a:off x="6482809" y="5989948"/>
          <a:ext cx="1732187" cy="31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6" name="Equation" r:id="rId23" imgW="965160" imgH="177480" progId="Equation.DSMT4">
                  <p:embed/>
                </p:oleObj>
              </mc:Choice>
              <mc:Fallback>
                <p:oleObj name="Equation" r:id="rId23" imgW="965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482809" y="5989948"/>
                        <a:ext cx="1732187" cy="319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物件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9940882"/>
              </p:ext>
            </p:extLst>
          </p:nvPr>
        </p:nvGraphicFramePr>
        <p:xfrm>
          <a:off x="8324060" y="6524846"/>
          <a:ext cx="897075" cy="29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7" name="Equation" r:id="rId25" imgW="533160" imgH="177480" progId="Equation.DSMT4">
                  <p:embed/>
                </p:oleObj>
              </mc:Choice>
              <mc:Fallback>
                <p:oleObj name="Equation" r:id="rId25" imgW="533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324060" y="6524846"/>
                        <a:ext cx="897075" cy="299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橢圓 40"/>
          <p:cNvSpPr/>
          <p:nvPr/>
        </p:nvSpPr>
        <p:spPr>
          <a:xfrm>
            <a:off x="10287234" y="3187700"/>
            <a:ext cx="564633" cy="14533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2" name="右大括弧 41"/>
          <p:cNvSpPr/>
          <p:nvPr/>
        </p:nvSpPr>
        <p:spPr>
          <a:xfrm>
            <a:off x="10981186" y="707886"/>
            <a:ext cx="321814" cy="2060714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右大括弧 42"/>
          <p:cNvSpPr/>
          <p:nvPr/>
        </p:nvSpPr>
        <p:spPr>
          <a:xfrm>
            <a:off x="10981186" y="2945207"/>
            <a:ext cx="321814" cy="2504405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4" name="右大括弧 43"/>
          <p:cNvSpPr/>
          <p:nvPr/>
        </p:nvSpPr>
        <p:spPr>
          <a:xfrm>
            <a:off x="9311631" y="798442"/>
            <a:ext cx="321814" cy="2060714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5" name="右大括弧 44"/>
          <p:cNvSpPr/>
          <p:nvPr/>
        </p:nvSpPr>
        <p:spPr>
          <a:xfrm>
            <a:off x="9311631" y="3194109"/>
            <a:ext cx="321814" cy="2196637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1" name="直線單箭頭接點 50"/>
          <p:cNvCxnSpPr/>
          <p:nvPr/>
        </p:nvCxnSpPr>
        <p:spPr>
          <a:xfrm flipH="1">
            <a:off x="10851867" y="533400"/>
            <a:ext cx="385193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單箭頭接點 51"/>
          <p:cNvCxnSpPr/>
          <p:nvPr/>
        </p:nvCxnSpPr>
        <p:spPr>
          <a:xfrm flipH="1" flipV="1">
            <a:off x="10851867" y="3025583"/>
            <a:ext cx="129319" cy="29546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弧形接點 55"/>
          <p:cNvCxnSpPr>
            <a:endCxn id="11" idx="0"/>
          </p:cNvCxnSpPr>
          <p:nvPr/>
        </p:nvCxnSpPr>
        <p:spPr>
          <a:xfrm flipV="1">
            <a:off x="1149550" y="410751"/>
            <a:ext cx="7975917" cy="1327492"/>
          </a:xfrm>
          <a:prstGeom prst="curvedConnector4">
            <a:avLst>
              <a:gd name="adj1" fmla="val 21828"/>
              <a:gd name="adj2" fmla="val 117220"/>
            </a:avLst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右大括弧 60"/>
          <p:cNvSpPr/>
          <p:nvPr/>
        </p:nvSpPr>
        <p:spPr>
          <a:xfrm rot="5400000">
            <a:off x="2031558" y="5237953"/>
            <a:ext cx="206826" cy="590774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3" name="直線單箭頭接點 62"/>
          <p:cNvCxnSpPr/>
          <p:nvPr/>
        </p:nvCxnSpPr>
        <p:spPr>
          <a:xfrm flipH="1" flipV="1">
            <a:off x="2701119" y="5479666"/>
            <a:ext cx="160615" cy="45454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單箭頭接點 64"/>
          <p:cNvCxnSpPr/>
          <p:nvPr/>
        </p:nvCxnSpPr>
        <p:spPr>
          <a:xfrm flipH="1" flipV="1">
            <a:off x="2991053" y="5449612"/>
            <a:ext cx="281716" cy="23204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圖片 65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607541" y="1790057"/>
            <a:ext cx="3128143" cy="2739899"/>
          </a:xfrm>
          <a:prstGeom prst="rect">
            <a:avLst/>
          </a:prstGeom>
        </p:spPr>
      </p:pic>
      <p:cxnSp>
        <p:nvCxnSpPr>
          <p:cNvPr id="68" name="弧形接點 67"/>
          <p:cNvCxnSpPr/>
          <p:nvPr/>
        </p:nvCxnSpPr>
        <p:spPr>
          <a:xfrm>
            <a:off x="2344667" y="4504810"/>
            <a:ext cx="8193309" cy="1045944"/>
          </a:xfrm>
          <a:prstGeom prst="curvedConnector3">
            <a:avLst>
              <a:gd name="adj1" fmla="val 49535"/>
            </a:avLst>
          </a:prstGeom>
          <a:ln>
            <a:solidFill>
              <a:srgbClr val="22FF2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/>
          <p:cNvSpPr/>
          <p:nvPr/>
        </p:nvSpPr>
        <p:spPr>
          <a:xfrm>
            <a:off x="4396084" y="2871185"/>
            <a:ext cx="609600" cy="1111191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5" name="矩形 74"/>
          <p:cNvSpPr/>
          <p:nvPr/>
        </p:nvSpPr>
        <p:spPr>
          <a:xfrm>
            <a:off x="5480563" y="3464268"/>
            <a:ext cx="1125513" cy="558800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76" name="物件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264927"/>
              </p:ext>
            </p:extLst>
          </p:nvPr>
        </p:nvGraphicFramePr>
        <p:xfrm>
          <a:off x="4631071" y="4015793"/>
          <a:ext cx="1601862" cy="4514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8" name="Equation" r:id="rId28" imgW="672840" imgH="164880" progId="Equation.DSMT4">
                  <p:embed/>
                </p:oleObj>
              </mc:Choice>
              <mc:Fallback>
                <p:oleObj name="Equation" r:id="rId28" imgW="67284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4631071" y="4015793"/>
                        <a:ext cx="1601862" cy="4514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9668104-43E4-469E-B3B9-636CC20E4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985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986" y="1173614"/>
            <a:ext cx="9371428" cy="2504762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65694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with localization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408584"/>
              </p:ext>
            </p:extLst>
          </p:nvPr>
        </p:nvGraphicFramePr>
        <p:xfrm>
          <a:off x="905820" y="4373020"/>
          <a:ext cx="2400301" cy="2400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1" name="Equation" r:id="rId4" imgW="888840" imgH="888840" progId="Equation.DSMT4">
                  <p:embed/>
                </p:oleObj>
              </mc:Choice>
              <mc:Fallback>
                <p:oleObj name="Equation" r:id="rId4" imgW="88884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5820" y="4373020"/>
                        <a:ext cx="2400301" cy="24003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右大括弧 6"/>
          <p:cNvSpPr/>
          <p:nvPr/>
        </p:nvSpPr>
        <p:spPr>
          <a:xfrm rot="5400000">
            <a:off x="7207054" y="793557"/>
            <a:ext cx="352425" cy="4994664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264265"/>
              </p:ext>
            </p:extLst>
          </p:nvPr>
        </p:nvGraphicFramePr>
        <p:xfrm>
          <a:off x="6606436" y="3508444"/>
          <a:ext cx="1553659" cy="3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2" name="Equation" r:id="rId6" imgW="812520" imgH="177480" progId="Equation.DSMT4">
                  <p:embed/>
                </p:oleObj>
              </mc:Choice>
              <mc:Fallback>
                <p:oleObj name="Equation" r:id="rId6" imgW="8125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06436" y="3508444"/>
                        <a:ext cx="1553659" cy="339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線單箭頭接點 9"/>
          <p:cNvCxnSpPr/>
          <p:nvPr/>
        </p:nvCxnSpPr>
        <p:spPr>
          <a:xfrm rot="5400000">
            <a:off x="2209800" y="2902245"/>
            <a:ext cx="952500" cy="0"/>
          </a:xfrm>
          <a:prstGeom prst="straightConnector1">
            <a:avLst/>
          </a:prstGeom>
          <a:ln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>
            <a:off x="1536700" y="2425995"/>
            <a:ext cx="952500" cy="0"/>
          </a:xfrm>
          <a:prstGeom prst="straightConnector1">
            <a:avLst/>
          </a:prstGeom>
          <a:ln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/>
          <p:cNvCxnSpPr/>
          <p:nvPr/>
        </p:nvCxnSpPr>
        <p:spPr>
          <a:xfrm flipV="1">
            <a:off x="1536700" y="2970307"/>
            <a:ext cx="438444" cy="85840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橢圓 14"/>
          <p:cNvSpPr/>
          <p:nvPr/>
        </p:nvSpPr>
        <p:spPr>
          <a:xfrm>
            <a:off x="1955800" y="2846409"/>
            <a:ext cx="114300" cy="889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6" name="直線單箭頭接點 15"/>
          <p:cNvCxnSpPr/>
          <p:nvPr/>
        </p:nvCxnSpPr>
        <p:spPr>
          <a:xfrm>
            <a:off x="578143" y="1173614"/>
            <a:ext cx="6350" cy="2117275"/>
          </a:xfrm>
          <a:prstGeom prst="straightConnector1">
            <a:avLst/>
          </a:prstGeom>
          <a:ln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物件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43133"/>
              </p:ext>
            </p:extLst>
          </p:nvPr>
        </p:nvGraphicFramePr>
        <p:xfrm>
          <a:off x="1847102" y="1964654"/>
          <a:ext cx="445995" cy="535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3" name="Equation" r:id="rId8" imgW="190440" imgH="228600" progId="Equation.DSMT4">
                  <p:embed/>
                </p:oleObj>
              </mc:Choice>
              <mc:Fallback>
                <p:oleObj name="Equation" r:id="rId8" imgW="190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47102" y="1964654"/>
                        <a:ext cx="445995" cy="535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4789400"/>
              </p:ext>
            </p:extLst>
          </p:nvPr>
        </p:nvGraphicFramePr>
        <p:xfrm>
          <a:off x="2726695" y="2623262"/>
          <a:ext cx="416262" cy="535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4" name="Equation" r:id="rId10" imgW="177480" imgH="228600" progId="Equation.DSMT4">
                  <p:embed/>
                </p:oleObj>
              </mc:Choice>
              <mc:Fallback>
                <p:oleObj name="Equation" r:id="rId10" imgW="177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726695" y="2623262"/>
                        <a:ext cx="416262" cy="535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2860314"/>
              </p:ext>
            </p:extLst>
          </p:nvPr>
        </p:nvGraphicFramePr>
        <p:xfrm>
          <a:off x="1186383" y="3691593"/>
          <a:ext cx="826567" cy="541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5" name="Equation" r:id="rId12" imgW="368280" imgH="241200" progId="Equation.DSMT4">
                  <p:embed/>
                </p:oleObj>
              </mc:Choice>
              <mc:Fallback>
                <p:oleObj name="Equation" r:id="rId12" imgW="3682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86383" y="3691593"/>
                        <a:ext cx="826567" cy="5415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8075427"/>
              </p:ext>
            </p:extLst>
          </p:nvPr>
        </p:nvGraphicFramePr>
        <p:xfrm>
          <a:off x="275866" y="794617"/>
          <a:ext cx="617254" cy="365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6" name="Equation" r:id="rId14" imgW="342720" imgH="203040" progId="Equation.DSMT4">
                  <p:embed/>
                </p:oleObj>
              </mc:Choice>
              <mc:Fallback>
                <p:oleObj name="Equation" r:id="rId14" imgW="342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75866" y="794617"/>
                        <a:ext cx="617254" cy="3657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5830429"/>
              </p:ext>
            </p:extLst>
          </p:nvPr>
        </p:nvGraphicFramePr>
        <p:xfrm>
          <a:off x="3284713" y="3643519"/>
          <a:ext cx="594950" cy="35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7" name="Equation" r:id="rId16" imgW="342720" imgH="203040" progId="Equation.DSMT4">
                  <p:embed/>
                </p:oleObj>
              </mc:Choice>
              <mc:Fallback>
                <p:oleObj name="Equation" r:id="rId16" imgW="342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284713" y="3643519"/>
                        <a:ext cx="594950" cy="352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直線單箭頭接點 26"/>
          <p:cNvCxnSpPr/>
          <p:nvPr/>
        </p:nvCxnSpPr>
        <p:spPr>
          <a:xfrm flipV="1">
            <a:off x="9955774" y="1549400"/>
            <a:ext cx="737626" cy="69571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/>
          <p:cNvCxnSpPr/>
          <p:nvPr/>
        </p:nvCxnSpPr>
        <p:spPr>
          <a:xfrm>
            <a:off x="9955774" y="2581390"/>
            <a:ext cx="759851" cy="709499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橢圓 30"/>
          <p:cNvSpPr/>
          <p:nvPr/>
        </p:nvSpPr>
        <p:spPr>
          <a:xfrm>
            <a:off x="10896757" y="1225949"/>
            <a:ext cx="436073" cy="48406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32" name="物件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6610743"/>
              </p:ext>
            </p:extLst>
          </p:nvPr>
        </p:nvGraphicFramePr>
        <p:xfrm>
          <a:off x="10640109" y="1734054"/>
          <a:ext cx="1046709" cy="847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8" name="Equation" r:id="rId18" imgW="533160" imgH="431640" progId="Equation.DSMT4">
                  <p:embed/>
                </p:oleObj>
              </mc:Choice>
              <mc:Fallback>
                <p:oleObj name="Equation" r:id="rId18" imgW="5331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0640109" y="1734054"/>
                        <a:ext cx="1046709" cy="847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物件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869648"/>
              </p:ext>
            </p:extLst>
          </p:nvPr>
        </p:nvGraphicFramePr>
        <p:xfrm>
          <a:off x="10715625" y="2970307"/>
          <a:ext cx="1327150" cy="1210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99" name="Equation" r:id="rId20" imgW="723600" imgH="660240" progId="Equation.DSMT4">
                  <p:embed/>
                </p:oleObj>
              </mc:Choice>
              <mc:Fallback>
                <p:oleObj name="Equation" r:id="rId20" imgW="72360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0715625" y="2970307"/>
                        <a:ext cx="1327150" cy="12107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矩形 44"/>
          <p:cNvSpPr/>
          <p:nvPr/>
        </p:nvSpPr>
        <p:spPr>
          <a:xfrm>
            <a:off x="1186383" y="6215407"/>
            <a:ext cx="2098330" cy="53115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7" name="直線接點 46"/>
          <p:cNvCxnSpPr/>
          <p:nvPr/>
        </p:nvCxnSpPr>
        <p:spPr>
          <a:xfrm>
            <a:off x="10715625" y="3366385"/>
            <a:ext cx="132715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物件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5004162"/>
              </p:ext>
            </p:extLst>
          </p:nvPr>
        </p:nvGraphicFramePr>
        <p:xfrm>
          <a:off x="10693400" y="4373020"/>
          <a:ext cx="1250950" cy="21527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00" name="Equation" r:id="rId22" imgW="545760" imgH="939600" progId="Equation.DSMT4">
                  <p:embed/>
                </p:oleObj>
              </mc:Choice>
              <mc:Fallback>
                <p:oleObj name="Equation" r:id="rId22" imgW="545760" imgH="939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0693400" y="4373020"/>
                        <a:ext cx="1250950" cy="21527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971B57D-1FFC-46A5-8DE7-432789B3F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843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41905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Making predictions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1" r="13586"/>
          <a:stretch/>
        </p:blipFill>
        <p:spPr bwMode="auto">
          <a:xfrm>
            <a:off x="723900" y="1778000"/>
            <a:ext cx="78359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616200"/>
              </p:ext>
            </p:extLst>
          </p:nvPr>
        </p:nvGraphicFramePr>
        <p:xfrm>
          <a:off x="8839200" y="1639411"/>
          <a:ext cx="292100" cy="4206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0" name="Equation" r:id="rId4" imgW="253800" imgH="3657600" progId="Equation.DSMT4">
                  <p:embed/>
                </p:oleObj>
              </mc:Choice>
              <mc:Fallback>
                <p:oleObj name="Equation" r:id="rId4" imgW="253800" imgH="3657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839200" y="1639411"/>
                        <a:ext cx="292100" cy="4206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927398"/>
              </p:ext>
            </p:extLst>
          </p:nvPr>
        </p:nvGraphicFramePr>
        <p:xfrm>
          <a:off x="9613900" y="1639411"/>
          <a:ext cx="381000" cy="4278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11" name="Equation" r:id="rId6" imgW="330120" imgH="3708360" progId="Equation.DSMT4">
                  <p:embed/>
                </p:oleObj>
              </mc:Choice>
              <mc:Fallback>
                <p:oleObj name="Equation" r:id="rId6" imgW="330120" imgH="3708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613900" y="1639411"/>
                        <a:ext cx="381000" cy="42789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直線單箭頭接點 10"/>
          <p:cNvCxnSpPr/>
          <p:nvPr/>
        </p:nvCxnSpPr>
        <p:spPr>
          <a:xfrm flipH="1">
            <a:off x="9131300" y="1778000"/>
            <a:ext cx="203200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/>
          <p:nvPr/>
        </p:nvCxnSpPr>
        <p:spPr>
          <a:xfrm flipH="1">
            <a:off x="9131300" y="3873500"/>
            <a:ext cx="203200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0AD0522-EC72-4A8A-9594-D2F5E7230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800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91374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Outputting the non-max suppressed outputs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2055812"/>
            <a:ext cx="246697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物件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8347261"/>
              </p:ext>
            </p:extLst>
          </p:nvPr>
        </p:nvGraphicFramePr>
        <p:xfrm>
          <a:off x="3295649" y="2055812"/>
          <a:ext cx="7567928" cy="293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0" name="Equation" r:id="rId4" imgW="3466800" imgH="1346040" progId="Equation.DSMT4">
                  <p:embed/>
                </p:oleObj>
              </mc:Choice>
              <mc:Fallback>
                <p:oleObj name="Equation" r:id="rId4" imgW="3466800" imgH="1346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95649" y="2055812"/>
                        <a:ext cx="7567928" cy="2938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34C94B5-1A0E-41DE-A628-20EE2B44C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030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BD30C79-08FD-45C5-9ADA-5606ACF9D079}"/>
              </a:ext>
            </a:extLst>
          </p:cNvPr>
          <p:cNvSpPr/>
          <p:nvPr/>
        </p:nvSpPr>
        <p:spPr>
          <a:xfrm>
            <a:off x="2887875" y="3795446"/>
            <a:ext cx="65161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54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 proposals</a:t>
            </a:r>
          </a:p>
          <a:p>
            <a:pPr algn="ctr"/>
            <a:r>
              <a:rPr lang="en-US" altLang="zh-TW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(Optional)</a:t>
            </a:r>
            <a:endParaRPr lang="en-US" altLang="zh-TW" sz="5400" b="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6AD95CB-DB4C-4E97-BC97-49A087914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32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504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54280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 proposal: R-CNN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2152650"/>
            <a:ext cx="273367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025" y="2095500"/>
            <a:ext cx="27622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31"/>
          <a:stretch/>
        </p:blipFill>
        <p:spPr bwMode="auto">
          <a:xfrm>
            <a:off x="8191500" y="2152650"/>
            <a:ext cx="2743200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3284360"/>
              </p:ext>
            </p:extLst>
          </p:nvPr>
        </p:nvGraphicFramePr>
        <p:xfrm>
          <a:off x="8293945" y="4521200"/>
          <a:ext cx="2697905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4" name="Equation" r:id="rId6" imgW="1511280" imgH="406080" progId="Equation.DSMT4">
                  <p:embed/>
                </p:oleObj>
              </mc:Choice>
              <mc:Fallback>
                <p:oleObj name="Equation" r:id="rId6" imgW="15112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93945" y="4521200"/>
                        <a:ext cx="2697905" cy="725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29B594C-2B91-4EAA-8F6D-B3A1355FD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33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514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35637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Faster algorithm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4766370"/>
              </p:ext>
            </p:extLst>
          </p:nvPr>
        </p:nvGraphicFramePr>
        <p:xfrm>
          <a:off x="127000" y="1185862"/>
          <a:ext cx="10357429" cy="323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8" name="Equation" r:id="rId3" imgW="6426000" imgH="1993680" progId="Equation.DSMT4">
                  <p:embed/>
                </p:oleObj>
              </mc:Choice>
              <mc:Fallback>
                <p:oleObj name="Equation" r:id="rId3" imgW="6426000" imgH="1993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000" y="1185862"/>
                        <a:ext cx="10357429" cy="3233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接點 5"/>
          <p:cNvCxnSpPr/>
          <p:nvPr/>
        </p:nvCxnSpPr>
        <p:spPr>
          <a:xfrm>
            <a:off x="7239000" y="1828800"/>
            <a:ext cx="14224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>
            <a:off x="6502400" y="1828800"/>
            <a:ext cx="5080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/>
          <p:cNvCxnSpPr/>
          <p:nvPr/>
        </p:nvCxnSpPr>
        <p:spPr>
          <a:xfrm>
            <a:off x="279400" y="2959100"/>
            <a:ext cx="14224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3924300" y="4064000"/>
            <a:ext cx="7493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5148D22-BB44-4896-BEBD-18F0B5DC9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34</a:t>
            </a:fld>
            <a:endParaRPr lang="zh-TW" altLang="en-US"/>
          </a:p>
        </p:txBody>
      </p: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E110F0DB-599C-4205-9D6D-E59715F01EAC}"/>
              </a:ext>
            </a:extLst>
          </p:cNvPr>
          <p:cNvCxnSpPr/>
          <p:nvPr/>
        </p:nvCxnSpPr>
        <p:spPr>
          <a:xfrm>
            <a:off x="401444" y="836341"/>
            <a:ext cx="7794702" cy="408134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63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1C61FB6-D1AA-402C-AA25-7A7002205C04}"/>
              </a:ext>
            </a:extLst>
          </p:cNvPr>
          <p:cNvSpPr/>
          <p:nvPr/>
        </p:nvSpPr>
        <p:spPr>
          <a:xfrm>
            <a:off x="778913" y="1979414"/>
            <a:ext cx="57609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200" dirty="0"/>
              <a:t>yolo3DetectOneFile210408.ipynb</a:t>
            </a:r>
            <a:endParaRPr lang="zh-TW" altLang="en-US" sz="3200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32043D4-60FC-4091-A7A7-AE72EC0AD7C7}"/>
              </a:ext>
            </a:extLst>
          </p:cNvPr>
          <p:cNvSpPr/>
          <p:nvPr/>
        </p:nvSpPr>
        <p:spPr>
          <a:xfrm>
            <a:off x="441960" y="167640"/>
            <a:ext cx="19527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FDD53FF5-E0FC-4E56-8340-3ACF26CE04CE}"/>
              </a:ext>
            </a:extLst>
          </p:cNvPr>
          <p:cNvSpPr/>
          <p:nvPr/>
        </p:nvSpPr>
        <p:spPr>
          <a:xfrm>
            <a:off x="778913" y="4981694"/>
            <a:ext cx="5471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/>
              <a:t>Yolov4: https://medium.com/ching-i/yolo-c49f70241aa7</a:t>
            </a:r>
            <a:endParaRPr lang="zh-TW" altLang="en-US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94EFA2D7-6698-49C9-BD77-96B766E27F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90" y="264735"/>
            <a:ext cx="4001497" cy="2866072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473816BC-B4CD-442D-B132-FD1333AF16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90" y="3429000"/>
            <a:ext cx="4001497" cy="2866072"/>
          </a:xfrm>
          <a:prstGeom prst="rect">
            <a:avLst/>
          </a:prstGeom>
        </p:spPr>
      </p:pic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3DA3A101-0D6E-4F5F-99EE-DBEA766DE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35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991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42739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Defining the label y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8892739"/>
              </p:ext>
            </p:extLst>
          </p:nvPr>
        </p:nvGraphicFramePr>
        <p:xfrm>
          <a:off x="1123950" y="943699"/>
          <a:ext cx="2400300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0" name="Equation" r:id="rId3" imgW="2400299" imgH="2400566" progId="Equation.DSMT4">
                  <p:embed/>
                </p:oleObj>
              </mc:Choice>
              <mc:Fallback>
                <p:oleObj name="Equation" r:id="rId3" imgW="2400299" imgH="240056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3950" y="943699"/>
                        <a:ext cx="2400300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4114252"/>
              </p:ext>
            </p:extLst>
          </p:nvPr>
        </p:nvGraphicFramePr>
        <p:xfrm>
          <a:off x="400050" y="3640138"/>
          <a:ext cx="4686123" cy="2468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1" name="Equation" r:id="rId5" imgW="2844720" imgH="1498320" progId="Equation.DSMT4">
                  <p:embed/>
                </p:oleObj>
              </mc:Choice>
              <mc:Fallback>
                <p:oleObj name="Equation" r:id="rId5" imgW="2844720" imgH="1498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0050" y="3640138"/>
                        <a:ext cx="4686123" cy="24688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右大括弧 11"/>
          <p:cNvSpPr/>
          <p:nvPr/>
        </p:nvSpPr>
        <p:spPr>
          <a:xfrm>
            <a:off x="6520864" y="3297599"/>
            <a:ext cx="165100" cy="44060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右大括弧 12"/>
          <p:cNvSpPr/>
          <p:nvPr/>
        </p:nvSpPr>
        <p:spPr>
          <a:xfrm>
            <a:off x="6532155" y="3795712"/>
            <a:ext cx="185059" cy="172965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右大括弧 13"/>
          <p:cNvSpPr/>
          <p:nvPr/>
        </p:nvSpPr>
        <p:spPr>
          <a:xfrm>
            <a:off x="6533240" y="5715000"/>
            <a:ext cx="185059" cy="10541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右大括弧 17"/>
          <p:cNvSpPr/>
          <p:nvPr/>
        </p:nvSpPr>
        <p:spPr>
          <a:xfrm>
            <a:off x="3524250" y="1057999"/>
            <a:ext cx="285750" cy="159630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0" name="物件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932477"/>
              </p:ext>
            </p:extLst>
          </p:nvPr>
        </p:nvGraphicFramePr>
        <p:xfrm>
          <a:off x="6800850" y="3178175"/>
          <a:ext cx="1316038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2" name="Equation" r:id="rId7" imgW="736560" imgH="431640" progId="Equation.DSMT4">
                  <p:embed/>
                </p:oleObj>
              </mc:Choice>
              <mc:Fallback>
                <p:oleObj name="Equation" r:id="rId7" imgW="7365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00850" y="3178175"/>
                        <a:ext cx="1316038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4644847"/>
              </p:ext>
            </p:extLst>
          </p:nvPr>
        </p:nvGraphicFramePr>
        <p:xfrm>
          <a:off x="8723355" y="3261166"/>
          <a:ext cx="587564" cy="3344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3" name="Equation" r:id="rId9" imgW="330120" imgH="1879560" progId="Equation.DSMT4">
                  <p:embed/>
                </p:oleObj>
              </mc:Choice>
              <mc:Fallback>
                <p:oleObj name="Equation" r:id="rId9" imgW="330120" imgH="1879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723355" y="3261166"/>
                        <a:ext cx="587564" cy="3344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矩形 22"/>
          <p:cNvSpPr/>
          <p:nvPr/>
        </p:nvSpPr>
        <p:spPr>
          <a:xfrm>
            <a:off x="8597965" y="3219688"/>
            <a:ext cx="739116" cy="346657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24" name="圖片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49218" y="980395"/>
            <a:ext cx="2060521" cy="1989816"/>
          </a:xfrm>
          <a:prstGeom prst="rect">
            <a:avLst/>
          </a:prstGeom>
        </p:spPr>
      </p:pic>
      <p:graphicFrame>
        <p:nvGraphicFramePr>
          <p:cNvPr id="25" name="物件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682886"/>
              </p:ext>
            </p:extLst>
          </p:nvPr>
        </p:nvGraphicFramePr>
        <p:xfrm>
          <a:off x="6759759" y="460890"/>
          <a:ext cx="5432241" cy="477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4" name="Equation" r:id="rId12" imgW="2743200" imgH="241200" progId="Equation.DSMT4">
                  <p:embed/>
                </p:oleObj>
              </mc:Choice>
              <mc:Fallback>
                <p:oleObj name="Equation" r:id="rId12" imgW="27432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759759" y="460890"/>
                        <a:ext cx="5432241" cy="477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2014169"/>
              </p:ext>
            </p:extLst>
          </p:nvPr>
        </p:nvGraphicFramePr>
        <p:xfrm>
          <a:off x="7224143" y="1711598"/>
          <a:ext cx="910983" cy="527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5" name="Equation" r:id="rId14" imgW="241200" imgH="139680" progId="Equation.DSMT4">
                  <p:embed/>
                </p:oleObj>
              </mc:Choice>
              <mc:Fallback>
                <p:oleObj name="Equation" r:id="rId14" imgW="24120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224143" y="1711598"/>
                        <a:ext cx="910983" cy="527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圖片 2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109739" y="994499"/>
            <a:ext cx="1967953" cy="1975712"/>
          </a:xfrm>
          <a:prstGeom prst="rect">
            <a:avLst/>
          </a:prstGeom>
        </p:spPr>
      </p:pic>
      <p:graphicFrame>
        <p:nvGraphicFramePr>
          <p:cNvPr id="29" name="物件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064606"/>
              </p:ext>
            </p:extLst>
          </p:nvPr>
        </p:nvGraphicFramePr>
        <p:xfrm>
          <a:off x="10778006" y="3219688"/>
          <a:ext cx="491515" cy="3375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6" name="Equation" r:id="rId17" imgW="253800" imgH="1828800" progId="Equation.DSMT4">
                  <p:embed/>
                </p:oleObj>
              </mc:Choice>
              <mc:Fallback>
                <p:oleObj name="Equation" r:id="rId17" imgW="253800" imgH="1828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0778006" y="3219688"/>
                        <a:ext cx="491515" cy="3375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165534"/>
              </p:ext>
            </p:extLst>
          </p:nvPr>
        </p:nvGraphicFramePr>
        <p:xfrm>
          <a:off x="11311575" y="2836972"/>
          <a:ext cx="356508" cy="427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7" name="Equation" r:id="rId19" imgW="190440" imgH="228600" progId="Equation.DSMT4">
                  <p:embed/>
                </p:oleObj>
              </mc:Choice>
              <mc:Fallback>
                <p:oleObj name="Equation" r:id="rId19" imgW="190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1311575" y="2836972"/>
                        <a:ext cx="356508" cy="427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物件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214608"/>
              </p:ext>
            </p:extLst>
          </p:nvPr>
        </p:nvGraphicFramePr>
        <p:xfrm>
          <a:off x="11543978" y="3795712"/>
          <a:ext cx="631944" cy="674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8" name="Equation" r:id="rId21" imgW="380880" imgH="406080" progId="Equation.DSMT4">
                  <p:embed/>
                </p:oleObj>
              </mc:Choice>
              <mc:Fallback>
                <p:oleObj name="Equation" r:id="rId21" imgW="3808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1543978" y="3795712"/>
                        <a:ext cx="631944" cy="6740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矩形 32"/>
          <p:cNvSpPr/>
          <p:nvPr/>
        </p:nvSpPr>
        <p:spPr>
          <a:xfrm>
            <a:off x="10668000" y="3234304"/>
            <a:ext cx="643575" cy="3451963"/>
          </a:xfrm>
          <a:prstGeom prst="rect">
            <a:avLst/>
          </a:prstGeom>
          <a:noFill/>
          <a:ln>
            <a:solidFill>
              <a:srgbClr val="22F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4" name="橢圓 33"/>
          <p:cNvSpPr/>
          <p:nvPr/>
        </p:nvSpPr>
        <p:spPr>
          <a:xfrm>
            <a:off x="10668000" y="3125033"/>
            <a:ext cx="643575" cy="515857"/>
          </a:xfrm>
          <a:prstGeom prst="ellipse">
            <a:avLst/>
          </a:prstGeom>
          <a:noFill/>
          <a:ln>
            <a:solidFill>
              <a:srgbClr val="22FF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左大括弧 34"/>
          <p:cNvSpPr/>
          <p:nvPr/>
        </p:nvSpPr>
        <p:spPr>
          <a:xfrm>
            <a:off x="10363200" y="3784600"/>
            <a:ext cx="165100" cy="2743199"/>
          </a:xfrm>
          <a:prstGeom prst="lef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7" name="直線單箭頭接點 36"/>
          <p:cNvCxnSpPr/>
          <p:nvPr/>
        </p:nvCxnSpPr>
        <p:spPr>
          <a:xfrm flipH="1" flipV="1">
            <a:off x="11216747" y="3884974"/>
            <a:ext cx="327231" cy="65369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物件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856554"/>
              </p:ext>
            </p:extLst>
          </p:nvPr>
        </p:nvGraphicFramePr>
        <p:xfrm>
          <a:off x="5354720" y="3234304"/>
          <a:ext cx="1087109" cy="3623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19" name="Equation" r:id="rId23" imgW="571320" imgH="1904760" progId="Equation.DSMT4">
                  <p:embed/>
                </p:oleObj>
              </mc:Choice>
              <mc:Fallback>
                <p:oleObj name="Equation" r:id="rId23" imgW="571320" imgH="1904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354720" y="3234304"/>
                        <a:ext cx="1087109" cy="3623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4EF3B71-012A-4169-AEDA-4879218DB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0159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 animBg="1"/>
      <p:bldP spid="34" grpId="0" animBg="1"/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5BD30C79-08FD-45C5-9ADA-5606ACF9D079}"/>
                  </a:ext>
                </a:extLst>
              </p:cNvPr>
              <p:cNvSpPr/>
              <p:nvPr/>
            </p:nvSpPr>
            <p:spPr>
              <a:xfrm>
                <a:off x="2887875" y="3795446"/>
                <a:ext cx="651619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Landmark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altLang="zh-TW" sz="54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detection</m:t>
                      </m:r>
                    </m:oMath>
                  </m:oMathPara>
                </a14:m>
                <a:endParaRPr lang="en-US" altLang="zh-TW" sz="54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5BD30C79-08FD-45C5-9ADA-5606ACF9D0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875" y="3795446"/>
                <a:ext cx="6516195" cy="17543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A620F4B-560B-4813-8D67-2CD7E17F1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257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43011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Landmark detection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558" y="1927394"/>
            <a:ext cx="6695238" cy="2542857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0799" y="1927394"/>
            <a:ext cx="2583871" cy="2542857"/>
          </a:xfrm>
          <a:prstGeom prst="rect">
            <a:avLst/>
          </a:prstGeom>
        </p:spPr>
      </p:pic>
      <p:sp>
        <p:nvSpPr>
          <p:cNvPr id="7" name="右大括弧 6"/>
          <p:cNvSpPr/>
          <p:nvPr/>
        </p:nvSpPr>
        <p:spPr>
          <a:xfrm>
            <a:off x="6756400" y="4584700"/>
            <a:ext cx="355600" cy="2095500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778270"/>
              </p:ext>
            </p:extLst>
          </p:nvPr>
        </p:nvGraphicFramePr>
        <p:xfrm>
          <a:off x="7238337" y="5474975"/>
          <a:ext cx="693917" cy="429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6" name="Equation" r:id="rId5" imgW="266400" imgH="164880" progId="Equation.DSMT4">
                  <p:embed/>
                </p:oleObj>
              </mc:Choice>
              <mc:Fallback>
                <p:oleObj name="Equation" r:id="rId5" imgW="26640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38337" y="5474975"/>
                        <a:ext cx="693917" cy="429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0371765"/>
              </p:ext>
            </p:extLst>
          </p:nvPr>
        </p:nvGraphicFramePr>
        <p:xfrm>
          <a:off x="9947497" y="4470251"/>
          <a:ext cx="924066" cy="2334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7" name="Equation" r:id="rId7" imgW="482400" imgH="1218960" progId="Equation.DSMT4">
                  <p:embed/>
                </p:oleObj>
              </mc:Choice>
              <mc:Fallback>
                <p:oleObj name="Equation" r:id="rId7" imgW="482400" imgH="1218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947497" y="4470251"/>
                        <a:ext cx="924066" cy="23344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圖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56400" y="150764"/>
            <a:ext cx="3752381" cy="1600000"/>
          </a:xfrm>
          <a:prstGeom prst="rect">
            <a:avLst/>
          </a:prstGeom>
        </p:spPr>
      </p:pic>
      <p:cxnSp>
        <p:nvCxnSpPr>
          <p:cNvPr id="19" name="直線單箭頭接點 18"/>
          <p:cNvCxnSpPr/>
          <p:nvPr/>
        </p:nvCxnSpPr>
        <p:spPr>
          <a:xfrm>
            <a:off x="6261100" y="922670"/>
            <a:ext cx="4953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>
            <a:off x="6261100" y="922670"/>
            <a:ext cx="794" cy="10047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物件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695136"/>
              </p:ext>
            </p:extLst>
          </p:nvPr>
        </p:nvGraphicFramePr>
        <p:xfrm>
          <a:off x="5932782" y="4523387"/>
          <a:ext cx="760449" cy="2281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8" name="Equation" r:id="rId10" imgW="406080" imgH="1218960" progId="Equation.DSMT4">
                  <p:embed/>
                </p:oleObj>
              </mc:Choice>
              <mc:Fallback>
                <p:oleObj name="Equation" r:id="rId10" imgW="406080" imgH="1218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932782" y="4523387"/>
                        <a:ext cx="760449" cy="22813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473292"/>
              </p:ext>
            </p:extLst>
          </p:nvPr>
        </p:nvGraphicFramePr>
        <p:xfrm>
          <a:off x="1427662" y="4416071"/>
          <a:ext cx="1669623" cy="556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9" name="Equation" r:id="rId12" imgW="723600" imgH="241200" progId="Equation.DSMT4">
                  <p:embed/>
                </p:oleObj>
              </mc:Choice>
              <mc:Fallback>
                <p:oleObj name="Equation" r:id="rId12" imgW="7236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427662" y="4416071"/>
                        <a:ext cx="1669623" cy="556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F6F16D3-B5C5-4BBE-838F-1390B82D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832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5BD30C79-08FD-45C5-9ADA-5606ACF9D079}"/>
                  </a:ext>
                </a:extLst>
              </p:cNvPr>
              <p:cNvSpPr/>
              <p:nvPr/>
            </p:nvSpPr>
            <p:spPr>
              <a:xfrm>
                <a:off x="2887875" y="3795446"/>
                <a:ext cx="651619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Landmark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altLang="zh-TW" sz="54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detection</m:t>
                      </m:r>
                    </m:oMath>
                  </m:oMathPara>
                </a14:m>
                <a:endParaRPr lang="en-US" altLang="zh-TW" sz="54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5BD30C79-08FD-45C5-9ADA-5606ACF9D0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875" y="3795446"/>
                <a:ext cx="6516195" cy="17543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 Detection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B289C41-DA47-4C7C-9D3C-7FAE39432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06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47997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 detection example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952" y="1206599"/>
            <a:ext cx="5980952" cy="5228571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4800" y="3180276"/>
            <a:ext cx="1085714" cy="961905"/>
          </a:xfrm>
          <a:prstGeom prst="rect">
            <a:avLst/>
          </a:prstGeom>
        </p:spPr>
      </p:pic>
      <p:graphicFrame>
        <p:nvGraphicFramePr>
          <p:cNvPr id="6" name="物件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6363548"/>
              </p:ext>
            </p:extLst>
          </p:nvPr>
        </p:nvGraphicFramePr>
        <p:xfrm>
          <a:off x="8830514" y="3391125"/>
          <a:ext cx="2456585" cy="462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1" name="Equation" r:id="rId5" imgW="1079280" imgH="203040" progId="Equation.DSMT4">
                  <p:embed/>
                </p:oleObj>
              </mc:Choice>
              <mc:Fallback>
                <p:oleObj name="Equation" r:id="rId5" imgW="1079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830514" y="3391125"/>
                        <a:ext cx="2456585" cy="462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單箭頭接點 7"/>
          <p:cNvCxnSpPr/>
          <p:nvPr/>
        </p:nvCxnSpPr>
        <p:spPr>
          <a:xfrm>
            <a:off x="3991428" y="2351314"/>
            <a:ext cx="653143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62E902B-114A-4E68-A251-3F6771F25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422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56573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Sliding windows detection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9830" y="2156886"/>
            <a:ext cx="7534976" cy="2821515"/>
          </a:xfrm>
          <a:prstGeom prst="rect">
            <a:avLst/>
          </a:prstGeom>
        </p:spPr>
      </p:pic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9406331"/>
              </p:ext>
            </p:extLst>
          </p:nvPr>
        </p:nvGraphicFramePr>
        <p:xfrm>
          <a:off x="2343917" y="1489724"/>
          <a:ext cx="1811313" cy="36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5" name="Equation" r:id="rId4" imgW="888840" imgH="177480" progId="Equation.DSMT4">
                  <p:embed/>
                </p:oleObj>
              </mc:Choice>
              <mc:Fallback>
                <p:oleObj name="Equation" r:id="rId4" imgW="8888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43917" y="1489724"/>
                        <a:ext cx="1811313" cy="362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404896"/>
              </p:ext>
            </p:extLst>
          </p:nvPr>
        </p:nvGraphicFramePr>
        <p:xfrm>
          <a:off x="4926802" y="1558030"/>
          <a:ext cx="1461032" cy="4352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6" name="Equation" r:id="rId6" imgW="596880" imgH="177480" progId="Equation.DSMT4">
                  <p:embed/>
                </p:oleObj>
              </mc:Choice>
              <mc:Fallback>
                <p:oleObj name="Equation" r:id="rId6" imgW="5968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26802" y="1558030"/>
                        <a:ext cx="1461032" cy="4352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線接點 6"/>
          <p:cNvCxnSpPr/>
          <p:nvPr/>
        </p:nvCxnSpPr>
        <p:spPr>
          <a:xfrm flipV="1">
            <a:off x="2133600" y="1670855"/>
            <a:ext cx="210317" cy="4991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>
            <a:endCxn id="5" idx="1"/>
          </p:cNvCxnSpPr>
          <p:nvPr/>
        </p:nvCxnSpPr>
        <p:spPr>
          <a:xfrm flipV="1">
            <a:off x="4810029" y="1775630"/>
            <a:ext cx="116773" cy="42434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006133"/>
              </p:ext>
            </p:extLst>
          </p:nvPr>
        </p:nvGraphicFramePr>
        <p:xfrm>
          <a:off x="4314425" y="6081100"/>
          <a:ext cx="2685785" cy="48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7" name="Equation" r:id="rId8" imgW="1130040" imgH="203040" progId="Equation.DSMT4">
                  <p:embed/>
                </p:oleObj>
              </mc:Choice>
              <mc:Fallback>
                <p:oleObj name="Equation" r:id="rId8" imgW="11300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14425" y="6081100"/>
                        <a:ext cx="2685785" cy="482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BA70B1-E2D0-4953-863C-F89FDD091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58DB-4B46-4AE0-B132-CB955CF0814F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305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191</Words>
  <Application>Microsoft Office PowerPoint</Application>
  <PresentationFormat>寬螢幕</PresentationFormat>
  <Paragraphs>90</Paragraphs>
  <Slides>35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35</vt:i4>
      </vt:variant>
    </vt:vector>
  </HeadingPairs>
  <TitlesOfParts>
    <vt:vector size="44" baseType="lpstr">
      <vt:lpstr>新細明體</vt:lpstr>
      <vt:lpstr>Arial</vt:lpstr>
      <vt:lpstr>Calibri</vt:lpstr>
      <vt:lpstr>Calibri Light</vt:lpstr>
      <vt:lpstr>Cambria Math</vt:lpstr>
      <vt:lpstr>Times New Roman</vt:lpstr>
      <vt:lpstr>Office 佈景主題</vt:lpstr>
      <vt:lpstr>Equation</vt:lpstr>
      <vt:lpstr>MathType 6.0 Equation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宗諭</dc:creator>
  <cp:lastModifiedBy>USER</cp:lastModifiedBy>
  <cp:revision>51</cp:revision>
  <dcterms:created xsi:type="dcterms:W3CDTF">2021-04-11T04:42:28Z</dcterms:created>
  <dcterms:modified xsi:type="dcterms:W3CDTF">2021-04-26T00:39:18Z</dcterms:modified>
</cp:coreProperties>
</file>