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2" r:id="rId26"/>
    <p:sldId id="281" r:id="rId27"/>
    <p:sldId id="283" r:id="rId28"/>
    <p:sldId id="284" r:id="rId29"/>
    <p:sldId id="285" r:id="rId30"/>
    <p:sldId id="287" r:id="rId31"/>
    <p:sldId id="286" r:id="rId32"/>
    <p:sldId id="288" r:id="rId33"/>
    <p:sldId id="289" r:id="rId34"/>
    <p:sldId id="290" r:id="rId35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BA67"/>
    <a:srgbClr val="0000FF"/>
    <a:srgbClr val="22FE22"/>
    <a:srgbClr val="FF0CFF"/>
    <a:srgbClr val="84D9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5" autoAdjust="0"/>
    <p:restoredTop sz="94660"/>
  </p:normalViewPr>
  <p:slideViewPr>
    <p:cSldViewPr snapToGrid="0">
      <p:cViewPr varScale="1">
        <p:scale>
          <a:sx n="95" d="100"/>
          <a:sy n="95" d="100"/>
        </p:scale>
        <p:origin x="121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image" Target="../media/image67.emf"/><Relationship Id="rId7" Type="http://schemas.openxmlformats.org/officeDocument/2006/relationships/image" Target="../media/image71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70.wmf"/><Relationship Id="rId11" Type="http://schemas.openxmlformats.org/officeDocument/2006/relationships/image" Target="../media/image75.wmf"/><Relationship Id="rId5" Type="http://schemas.openxmlformats.org/officeDocument/2006/relationships/image" Target="../media/image69.wmf"/><Relationship Id="rId10" Type="http://schemas.openxmlformats.org/officeDocument/2006/relationships/image" Target="../media/image74.wmf"/><Relationship Id="rId4" Type="http://schemas.openxmlformats.org/officeDocument/2006/relationships/image" Target="../media/image68.wmf"/><Relationship Id="rId9" Type="http://schemas.openxmlformats.org/officeDocument/2006/relationships/image" Target="../media/image73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7" Type="http://schemas.openxmlformats.org/officeDocument/2006/relationships/image" Target="../media/image87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Relationship Id="rId6" Type="http://schemas.openxmlformats.org/officeDocument/2006/relationships/image" Target="../media/image86.wmf"/><Relationship Id="rId5" Type="http://schemas.openxmlformats.org/officeDocument/2006/relationships/image" Target="../media/image85.wmf"/><Relationship Id="rId4" Type="http://schemas.openxmlformats.org/officeDocument/2006/relationships/image" Target="../media/image84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image" Target="../media/image71.wmf"/><Relationship Id="rId7" Type="http://schemas.openxmlformats.org/officeDocument/2006/relationships/image" Target="../media/image94.wmf"/><Relationship Id="rId2" Type="http://schemas.openxmlformats.org/officeDocument/2006/relationships/image" Target="../media/image91.emf"/><Relationship Id="rId1" Type="http://schemas.openxmlformats.org/officeDocument/2006/relationships/image" Target="../media/image90.wmf"/><Relationship Id="rId6" Type="http://schemas.openxmlformats.org/officeDocument/2006/relationships/image" Target="../media/image93.emf"/><Relationship Id="rId5" Type="http://schemas.openxmlformats.org/officeDocument/2006/relationships/image" Target="../media/image92.emf"/><Relationship Id="rId4" Type="http://schemas.openxmlformats.org/officeDocument/2006/relationships/image" Target="../media/image7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image" Target="../media/image97.wmf"/><Relationship Id="rId1" Type="http://schemas.openxmlformats.org/officeDocument/2006/relationships/image" Target="../media/image65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wmf"/><Relationship Id="rId3" Type="http://schemas.openxmlformats.org/officeDocument/2006/relationships/image" Target="../media/image104.wmf"/><Relationship Id="rId7" Type="http://schemas.openxmlformats.org/officeDocument/2006/relationships/image" Target="../media/image108.wmf"/><Relationship Id="rId12" Type="http://schemas.openxmlformats.org/officeDocument/2006/relationships/image" Target="../media/image113.wmf"/><Relationship Id="rId2" Type="http://schemas.openxmlformats.org/officeDocument/2006/relationships/image" Target="../media/image103.emf"/><Relationship Id="rId1" Type="http://schemas.openxmlformats.org/officeDocument/2006/relationships/image" Target="../media/image102.wmf"/><Relationship Id="rId6" Type="http://schemas.openxmlformats.org/officeDocument/2006/relationships/image" Target="../media/image107.emf"/><Relationship Id="rId11" Type="http://schemas.openxmlformats.org/officeDocument/2006/relationships/image" Target="../media/image112.wmf"/><Relationship Id="rId5" Type="http://schemas.openxmlformats.org/officeDocument/2006/relationships/image" Target="../media/image106.wmf"/><Relationship Id="rId10" Type="http://schemas.openxmlformats.org/officeDocument/2006/relationships/image" Target="../media/image111.emf"/><Relationship Id="rId4" Type="http://schemas.openxmlformats.org/officeDocument/2006/relationships/image" Target="../media/image105.wmf"/><Relationship Id="rId9" Type="http://schemas.openxmlformats.org/officeDocument/2006/relationships/image" Target="../media/image110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wmf"/><Relationship Id="rId1" Type="http://schemas.openxmlformats.org/officeDocument/2006/relationships/image" Target="../media/image116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image" Target="../media/image120.wmf"/><Relationship Id="rId1" Type="http://schemas.openxmlformats.org/officeDocument/2006/relationships/image" Target="../media/image119.wmf"/><Relationship Id="rId4" Type="http://schemas.openxmlformats.org/officeDocument/2006/relationships/image" Target="../media/image122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7" Type="http://schemas.openxmlformats.org/officeDocument/2006/relationships/image" Target="../media/image131.wmf"/><Relationship Id="rId2" Type="http://schemas.openxmlformats.org/officeDocument/2006/relationships/image" Target="../media/image126.wmf"/><Relationship Id="rId1" Type="http://schemas.openxmlformats.org/officeDocument/2006/relationships/image" Target="../media/image125.wmf"/><Relationship Id="rId6" Type="http://schemas.openxmlformats.org/officeDocument/2006/relationships/image" Target="../media/image130.wmf"/><Relationship Id="rId5" Type="http://schemas.openxmlformats.org/officeDocument/2006/relationships/image" Target="../media/image129.wmf"/><Relationship Id="rId4" Type="http://schemas.openxmlformats.org/officeDocument/2006/relationships/image" Target="../media/image12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emf"/><Relationship Id="rId9" Type="http://schemas.openxmlformats.org/officeDocument/2006/relationships/image" Target="../media/image14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wmf"/><Relationship Id="rId3" Type="http://schemas.openxmlformats.org/officeDocument/2006/relationships/image" Target="../media/image135.wmf"/><Relationship Id="rId7" Type="http://schemas.openxmlformats.org/officeDocument/2006/relationships/image" Target="../media/image139.wmf"/><Relationship Id="rId2" Type="http://schemas.openxmlformats.org/officeDocument/2006/relationships/image" Target="../media/image134.wmf"/><Relationship Id="rId1" Type="http://schemas.openxmlformats.org/officeDocument/2006/relationships/image" Target="../media/image133.wmf"/><Relationship Id="rId6" Type="http://schemas.openxmlformats.org/officeDocument/2006/relationships/image" Target="../media/image138.wmf"/><Relationship Id="rId11" Type="http://schemas.openxmlformats.org/officeDocument/2006/relationships/image" Target="../media/image143.wmf"/><Relationship Id="rId5" Type="http://schemas.openxmlformats.org/officeDocument/2006/relationships/image" Target="../media/image137.wmf"/><Relationship Id="rId10" Type="http://schemas.openxmlformats.org/officeDocument/2006/relationships/image" Target="../media/image142.wmf"/><Relationship Id="rId4" Type="http://schemas.openxmlformats.org/officeDocument/2006/relationships/image" Target="../media/image136.wmf"/><Relationship Id="rId9" Type="http://schemas.openxmlformats.org/officeDocument/2006/relationships/image" Target="../media/image141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wmf"/><Relationship Id="rId2" Type="http://schemas.openxmlformats.org/officeDocument/2006/relationships/image" Target="../media/image146.wmf"/><Relationship Id="rId1" Type="http://schemas.openxmlformats.org/officeDocument/2006/relationships/image" Target="../media/image145.wmf"/><Relationship Id="rId4" Type="http://schemas.openxmlformats.org/officeDocument/2006/relationships/image" Target="../media/image148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0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emf"/><Relationship Id="rId1" Type="http://schemas.openxmlformats.org/officeDocument/2006/relationships/image" Target="../media/image8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41.wmf"/><Relationship Id="rId7" Type="http://schemas.openxmlformats.org/officeDocument/2006/relationships/image" Target="../media/image45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5" Type="http://schemas.openxmlformats.org/officeDocument/2006/relationships/image" Target="../media/image51.wmf"/><Relationship Id="rId4" Type="http://schemas.openxmlformats.org/officeDocument/2006/relationships/image" Target="../media/image50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FBA8692-6575-49B9-B4C2-D88B75C2AE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E962FE0-3197-4A79-9243-DFFC536C8A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67A6CCD-6592-4FE7-9FBB-F0F3C8F4A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1568-0712-4694-81D0-8A2317A75EA7}" type="datetimeFigureOut">
              <a:rPr lang="zh-TW" altLang="en-US" smtClean="0"/>
              <a:t>2021/4/18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579CF5D-7138-48F8-89ED-3AFAD79B2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D774048-D85E-486C-9E59-42BDE736D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0454F-9F32-4403-88B3-90F6FD117F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664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EF8559A-667E-41D6-8581-C892974B2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DC49A29E-8F4F-4285-BC08-4A5AF5302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87FCA76-7702-45AD-AB17-A4F4EEFAE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1568-0712-4694-81D0-8A2317A75EA7}" type="datetimeFigureOut">
              <a:rPr lang="zh-TW" altLang="en-US" smtClean="0"/>
              <a:t>2021/4/18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9D6DA6E-8E9D-4664-A6F6-F518B2834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9945C58-7AE6-4004-8A90-7DF981F0E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0454F-9F32-4403-88B3-90F6FD117F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8400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0A320464-9BFC-4BFC-8A51-E9212FD36D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6AB7C41C-D19D-41E8-8CF1-D01D19C7A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D02413F-25B9-4C83-B138-1DE0F69DB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1568-0712-4694-81D0-8A2317A75EA7}" type="datetimeFigureOut">
              <a:rPr lang="zh-TW" altLang="en-US" smtClean="0"/>
              <a:t>2021/4/18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2C24175-510A-4F7C-B4A0-CCB6766FF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17BAC11-059B-4F40-B2D8-991146765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0454F-9F32-4403-88B3-90F6FD117F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9254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2AF484C-56FC-4F23-8763-55FC28C79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47AE6-DEF6-4A21-8BD5-AE024C4A54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DE82D23-94EE-4BE2-9E47-8F40E67CA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1568-0712-4694-81D0-8A2317A75EA7}" type="datetimeFigureOut">
              <a:rPr lang="zh-TW" altLang="en-US" smtClean="0"/>
              <a:t>2021/4/18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7E06747-22E7-48C5-965E-5E6565579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4F0A9F0-011B-4A4F-827A-F88409C63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0454F-9F32-4403-88B3-90F6FD117F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9850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F6B6A2-8743-487C-943C-C904B9E3A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7999B6A9-78C3-429B-8B5F-4E3D74517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4F7D6DD-0B41-4358-B9EB-13FC853B8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1568-0712-4694-81D0-8A2317A75EA7}" type="datetimeFigureOut">
              <a:rPr lang="zh-TW" altLang="en-US" smtClean="0"/>
              <a:t>2021/4/18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96E1FEB-1E12-4586-9722-053D548EE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86AC58B-7E6D-4CDC-B460-14982F6C4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0454F-9F32-4403-88B3-90F6FD117F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5850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41C7066-1AFA-409C-8DAB-C30E28184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F94C24B-1147-4CCC-BF90-025A6D47E1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00457C0-09E9-403B-80F8-18AF54A93F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E96EB0D-7C1D-428F-AB6F-FE7843475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1568-0712-4694-81D0-8A2317A75EA7}" type="datetimeFigureOut">
              <a:rPr lang="zh-TW" altLang="en-US" smtClean="0"/>
              <a:t>2021/4/18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85F127C-DB25-48AB-BB5F-56CBED460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A747C46-C011-46B4-A3D6-E903392D6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0454F-9F32-4403-88B3-90F6FD117F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5129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8937EDE-BD53-45CF-8F78-1CB904F1F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7C1C4F5-7075-48F5-9735-B31D3DF662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C20B409-4047-41BF-A23F-C827C03F8F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A6EBA7E0-A14F-4FC6-8E15-DEBCC3E4D4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52629A68-F23E-4AD3-A9B4-3404621C8B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EA238B3-E0A1-450E-9CE5-E4A9E4473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1568-0712-4694-81D0-8A2317A75EA7}" type="datetimeFigureOut">
              <a:rPr lang="zh-TW" altLang="en-US" smtClean="0"/>
              <a:t>2021/4/18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73BC6B77-FEB4-4ECC-A999-362AA36A6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F1744E0E-0FF5-48E8-9291-3C9C48399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0454F-9F32-4403-88B3-90F6FD117F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6181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B405D70-731E-430F-AC24-A2CC37892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49924366-0F3B-4BD2-B29C-40C7FBF5A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1568-0712-4694-81D0-8A2317A75EA7}" type="datetimeFigureOut">
              <a:rPr lang="zh-TW" altLang="en-US" smtClean="0"/>
              <a:t>2021/4/18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A60CB910-30F9-4FFC-A974-6B7C9865E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1B4144D6-F8D9-4C12-B1C1-B742E5BFE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0454F-9F32-4403-88B3-90F6FD117F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1904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3A85804-4E40-4698-AE87-932DE50EF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1568-0712-4694-81D0-8A2317A75EA7}" type="datetimeFigureOut">
              <a:rPr lang="zh-TW" altLang="en-US" smtClean="0"/>
              <a:t>2021/4/18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7E13F9CC-E0A2-4749-A6DF-922045C03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24490A5-47BF-4455-816B-5F47B378A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0454F-9F32-4403-88B3-90F6FD117F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347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5F61EAF-C094-4AFD-AE06-71BBCF4AD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85EC469-DA53-49A9-8EC4-483DB100B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5EE29945-1064-47AA-A43F-DA31AEBB7E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3777D1B-E05F-4898-AD8A-79E703182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1568-0712-4694-81D0-8A2317A75EA7}" type="datetimeFigureOut">
              <a:rPr lang="zh-TW" altLang="en-US" smtClean="0"/>
              <a:t>2021/4/18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933F651-8B4C-42F1-848D-F97D86368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F7676DD-8AE4-4953-B431-628DCCB54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0454F-9F32-4403-88B3-90F6FD117F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1232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EE03392-BF23-4018-BDF4-A16CDFE22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2FFA764E-CC15-420C-A936-6676338B48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5C05C20A-E0B3-4E9F-992B-8E0BB63D6F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A7775C50-DF32-4A6E-B099-89A9B12CA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961568-0712-4694-81D0-8A2317A75EA7}" type="datetimeFigureOut">
              <a:rPr lang="zh-TW" altLang="en-US" smtClean="0"/>
              <a:t>2021/4/18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49390304-5A2D-44F3-B1D9-AACDA9CC9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4F42D289-BF97-4B6B-AFAF-F76B7C919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0454F-9F32-4403-88B3-90F6FD117F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260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6DC5345B-DBEC-4FFB-957A-2BDC832C8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A4599A42-6701-4BB3-BACE-14BF9A807F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C634122-07F0-4299-91B2-99B41F6A00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61568-0712-4694-81D0-8A2317A75EA7}" type="datetimeFigureOut">
              <a:rPr lang="zh-TW" altLang="en-US" smtClean="0"/>
              <a:t>2021/4/18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EDF028B-D150-415C-B3D5-486FE304DB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24BCFDF-8DCF-45E1-B3C0-790C40B355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0454F-9F32-4403-88B3-90F6FD117FD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434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oleObject" Target="../embeddings/oleObject37.bin"/><Relationship Id="rId18" Type="http://schemas.openxmlformats.org/officeDocument/2006/relationships/image" Target="../media/image46.w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12" Type="http://schemas.openxmlformats.org/officeDocument/2006/relationships/image" Target="../media/image43.wmf"/><Relationship Id="rId17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5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40.wmf"/><Relationship Id="rId11" Type="http://schemas.openxmlformats.org/officeDocument/2006/relationships/oleObject" Target="../embeddings/oleObject36.bin"/><Relationship Id="rId5" Type="http://schemas.openxmlformats.org/officeDocument/2006/relationships/oleObject" Target="../embeddings/oleObject33.bin"/><Relationship Id="rId15" Type="http://schemas.openxmlformats.org/officeDocument/2006/relationships/oleObject" Target="../embeddings/oleObject38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35.bin"/><Relationship Id="rId14" Type="http://schemas.openxmlformats.org/officeDocument/2006/relationships/image" Target="../media/image44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13" Type="http://schemas.openxmlformats.org/officeDocument/2006/relationships/image" Target="../media/image51.wmf"/><Relationship Id="rId3" Type="http://schemas.openxmlformats.org/officeDocument/2006/relationships/image" Target="../media/image52.png"/><Relationship Id="rId7" Type="http://schemas.openxmlformats.org/officeDocument/2006/relationships/image" Target="../media/image48.wmf"/><Relationship Id="rId12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50.emf"/><Relationship Id="rId5" Type="http://schemas.openxmlformats.org/officeDocument/2006/relationships/image" Target="../media/image47.wmf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40.bin"/><Relationship Id="rId9" Type="http://schemas.openxmlformats.org/officeDocument/2006/relationships/image" Target="../media/image49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oleObject" Target="../embeddings/oleObject49.bin"/><Relationship Id="rId3" Type="http://schemas.openxmlformats.org/officeDocument/2006/relationships/image" Target="../media/image59.png"/><Relationship Id="rId7" Type="http://schemas.openxmlformats.org/officeDocument/2006/relationships/oleObject" Target="../embeddings/oleObject46.bin"/><Relationship Id="rId12" Type="http://schemas.openxmlformats.org/officeDocument/2006/relationships/image" Target="../media/image5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8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53.wmf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5.bin"/><Relationship Id="rId15" Type="http://schemas.openxmlformats.org/officeDocument/2006/relationships/oleObject" Target="../embeddings/oleObject50.bin"/><Relationship Id="rId10" Type="http://schemas.openxmlformats.org/officeDocument/2006/relationships/image" Target="../media/image55.wmf"/><Relationship Id="rId4" Type="http://schemas.openxmlformats.org/officeDocument/2006/relationships/image" Target="../media/image60.png"/><Relationship Id="rId9" Type="http://schemas.openxmlformats.org/officeDocument/2006/relationships/oleObject" Target="../embeddings/oleObject47.bin"/><Relationship Id="rId14" Type="http://schemas.openxmlformats.org/officeDocument/2006/relationships/image" Target="../media/image57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image" Target="../media/image64.png"/><Relationship Id="rId7" Type="http://schemas.openxmlformats.org/officeDocument/2006/relationships/image" Target="../media/image6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2.bin"/><Relationship Id="rId5" Type="http://schemas.openxmlformats.org/officeDocument/2006/relationships/image" Target="../media/image61.wmf"/><Relationship Id="rId4" Type="http://schemas.openxmlformats.org/officeDocument/2006/relationships/oleObject" Target="../embeddings/oleObject51.bin"/><Relationship Id="rId9" Type="http://schemas.openxmlformats.org/officeDocument/2006/relationships/image" Target="../media/image63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13" Type="http://schemas.openxmlformats.org/officeDocument/2006/relationships/image" Target="../media/image69.wmf"/><Relationship Id="rId18" Type="http://schemas.openxmlformats.org/officeDocument/2006/relationships/oleObject" Target="../embeddings/oleObject61.bin"/><Relationship Id="rId3" Type="http://schemas.openxmlformats.org/officeDocument/2006/relationships/image" Target="../media/image76.png"/><Relationship Id="rId21" Type="http://schemas.openxmlformats.org/officeDocument/2006/relationships/image" Target="../media/image73.emf"/><Relationship Id="rId7" Type="http://schemas.openxmlformats.org/officeDocument/2006/relationships/image" Target="../media/image66.wmf"/><Relationship Id="rId12" Type="http://schemas.openxmlformats.org/officeDocument/2006/relationships/oleObject" Target="../embeddings/oleObject58.bin"/><Relationship Id="rId17" Type="http://schemas.openxmlformats.org/officeDocument/2006/relationships/image" Target="../media/image71.wmf"/><Relationship Id="rId25" Type="http://schemas.openxmlformats.org/officeDocument/2006/relationships/image" Target="../media/image7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0.bin"/><Relationship Id="rId20" Type="http://schemas.openxmlformats.org/officeDocument/2006/relationships/oleObject" Target="../embeddings/oleObject62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5.bin"/><Relationship Id="rId11" Type="http://schemas.openxmlformats.org/officeDocument/2006/relationships/image" Target="../media/image68.wmf"/><Relationship Id="rId24" Type="http://schemas.openxmlformats.org/officeDocument/2006/relationships/oleObject" Target="../embeddings/oleObject64.bin"/><Relationship Id="rId5" Type="http://schemas.openxmlformats.org/officeDocument/2006/relationships/image" Target="../media/image65.wmf"/><Relationship Id="rId15" Type="http://schemas.openxmlformats.org/officeDocument/2006/relationships/image" Target="../media/image70.wmf"/><Relationship Id="rId23" Type="http://schemas.openxmlformats.org/officeDocument/2006/relationships/image" Target="../media/image74.wmf"/><Relationship Id="rId10" Type="http://schemas.openxmlformats.org/officeDocument/2006/relationships/oleObject" Target="../embeddings/oleObject57.bin"/><Relationship Id="rId19" Type="http://schemas.openxmlformats.org/officeDocument/2006/relationships/image" Target="../media/image72.wmf"/><Relationship Id="rId4" Type="http://schemas.openxmlformats.org/officeDocument/2006/relationships/oleObject" Target="../embeddings/oleObject54.bin"/><Relationship Id="rId9" Type="http://schemas.openxmlformats.org/officeDocument/2006/relationships/image" Target="../media/image67.emf"/><Relationship Id="rId14" Type="http://schemas.openxmlformats.org/officeDocument/2006/relationships/oleObject" Target="../embeddings/oleObject59.bin"/><Relationship Id="rId22" Type="http://schemas.openxmlformats.org/officeDocument/2006/relationships/oleObject" Target="../embeddings/oleObject63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image" Target="../media/image80.png"/><Relationship Id="rId7" Type="http://schemas.openxmlformats.org/officeDocument/2006/relationships/image" Target="../media/image7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6.bin"/><Relationship Id="rId5" Type="http://schemas.openxmlformats.org/officeDocument/2006/relationships/image" Target="../media/image77.wmf"/><Relationship Id="rId4" Type="http://schemas.openxmlformats.org/officeDocument/2006/relationships/oleObject" Target="../embeddings/oleObject65.bin"/><Relationship Id="rId9" Type="http://schemas.openxmlformats.org/officeDocument/2006/relationships/image" Target="../media/image79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oleObject" Target="../embeddings/oleObject72.bin"/><Relationship Id="rId18" Type="http://schemas.openxmlformats.org/officeDocument/2006/relationships/image" Target="../media/image87.wmf"/><Relationship Id="rId3" Type="http://schemas.openxmlformats.org/officeDocument/2006/relationships/image" Target="../media/image88.png"/><Relationship Id="rId7" Type="http://schemas.openxmlformats.org/officeDocument/2006/relationships/image" Target="../media/image82.wmf"/><Relationship Id="rId12" Type="http://schemas.openxmlformats.org/officeDocument/2006/relationships/image" Target="../media/image84.wmf"/><Relationship Id="rId17" Type="http://schemas.openxmlformats.org/officeDocument/2006/relationships/oleObject" Target="../embeddings/oleObject7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6.wmf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69.bin"/><Relationship Id="rId11" Type="http://schemas.openxmlformats.org/officeDocument/2006/relationships/oleObject" Target="../embeddings/oleObject71.bin"/><Relationship Id="rId5" Type="http://schemas.openxmlformats.org/officeDocument/2006/relationships/image" Target="../media/image81.wmf"/><Relationship Id="rId15" Type="http://schemas.openxmlformats.org/officeDocument/2006/relationships/oleObject" Target="../embeddings/oleObject73.bin"/><Relationship Id="rId10" Type="http://schemas.openxmlformats.org/officeDocument/2006/relationships/image" Target="../media/image83.wmf"/><Relationship Id="rId4" Type="http://schemas.openxmlformats.org/officeDocument/2006/relationships/oleObject" Target="../embeddings/oleObject68.bin"/><Relationship Id="rId9" Type="http://schemas.openxmlformats.org/officeDocument/2006/relationships/oleObject" Target="../embeddings/oleObject70.bin"/><Relationship Id="rId14" Type="http://schemas.openxmlformats.org/officeDocument/2006/relationships/image" Target="../media/image85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7.bin"/><Relationship Id="rId13" Type="http://schemas.openxmlformats.org/officeDocument/2006/relationships/image" Target="../media/image92.emf"/><Relationship Id="rId18" Type="http://schemas.openxmlformats.org/officeDocument/2006/relationships/oleObject" Target="../embeddings/oleObject82.bin"/><Relationship Id="rId3" Type="http://schemas.openxmlformats.org/officeDocument/2006/relationships/image" Target="../media/image96.png"/><Relationship Id="rId7" Type="http://schemas.openxmlformats.org/officeDocument/2006/relationships/image" Target="../media/image91.emf"/><Relationship Id="rId12" Type="http://schemas.openxmlformats.org/officeDocument/2006/relationships/oleObject" Target="../embeddings/oleObject79.bin"/><Relationship Id="rId17" Type="http://schemas.openxmlformats.org/officeDocument/2006/relationships/image" Target="../media/image9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1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6.bin"/><Relationship Id="rId11" Type="http://schemas.openxmlformats.org/officeDocument/2006/relationships/image" Target="../media/image72.wmf"/><Relationship Id="rId5" Type="http://schemas.openxmlformats.org/officeDocument/2006/relationships/image" Target="../media/image90.wmf"/><Relationship Id="rId15" Type="http://schemas.openxmlformats.org/officeDocument/2006/relationships/image" Target="../media/image93.emf"/><Relationship Id="rId10" Type="http://schemas.openxmlformats.org/officeDocument/2006/relationships/oleObject" Target="../embeddings/oleObject78.bin"/><Relationship Id="rId19" Type="http://schemas.openxmlformats.org/officeDocument/2006/relationships/image" Target="../media/image95.wmf"/><Relationship Id="rId4" Type="http://schemas.openxmlformats.org/officeDocument/2006/relationships/oleObject" Target="../embeddings/oleObject75.bin"/><Relationship Id="rId9" Type="http://schemas.openxmlformats.org/officeDocument/2006/relationships/image" Target="../media/image71.wmf"/><Relationship Id="rId14" Type="http://schemas.openxmlformats.org/officeDocument/2006/relationships/oleObject" Target="../embeddings/oleObject80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3" Type="http://schemas.openxmlformats.org/officeDocument/2006/relationships/image" Target="../media/image99.png"/><Relationship Id="rId7" Type="http://schemas.openxmlformats.org/officeDocument/2006/relationships/oleObject" Target="../embeddings/oleObject8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83.bin"/><Relationship Id="rId10" Type="http://schemas.openxmlformats.org/officeDocument/2006/relationships/image" Target="../media/image98.wmf"/><Relationship Id="rId4" Type="http://schemas.openxmlformats.org/officeDocument/2006/relationships/image" Target="../media/image100.png"/><Relationship Id="rId9" Type="http://schemas.openxmlformats.org/officeDocument/2006/relationships/oleObject" Target="../embeddings/oleObject85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emf"/><Relationship Id="rId13" Type="http://schemas.openxmlformats.org/officeDocument/2006/relationships/oleObject" Target="../embeddings/oleObject90.bin"/><Relationship Id="rId18" Type="http://schemas.openxmlformats.org/officeDocument/2006/relationships/image" Target="../media/image108.wmf"/><Relationship Id="rId26" Type="http://schemas.openxmlformats.org/officeDocument/2006/relationships/image" Target="../media/image112.wmf"/><Relationship Id="rId3" Type="http://schemas.openxmlformats.org/officeDocument/2006/relationships/image" Target="../media/image114.png"/><Relationship Id="rId21" Type="http://schemas.openxmlformats.org/officeDocument/2006/relationships/oleObject" Target="../embeddings/oleObject94.bin"/><Relationship Id="rId7" Type="http://schemas.openxmlformats.org/officeDocument/2006/relationships/oleObject" Target="../embeddings/oleObject87.bin"/><Relationship Id="rId12" Type="http://schemas.openxmlformats.org/officeDocument/2006/relationships/image" Target="../media/image105.wmf"/><Relationship Id="rId17" Type="http://schemas.openxmlformats.org/officeDocument/2006/relationships/oleObject" Target="../embeddings/oleObject92.bin"/><Relationship Id="rId25" Type="http://schemas.openxmlformats.org/officeDocument/2006/relationships/oleObject" Target="../embeddings/oleObject9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7.emf"/><Relationship Id="rId20" Type="http://schemas.openxmlformats.org/officeDocument/2006/relationships/image" Target="../media/image109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02.wmf"/><Relationship Id="rId11" Type="http://schemas.openxmlformats.org/officeDocument/2006/relationships/oleObject" Target="../embeddings/oleObject89.bin"/><Relationship Id="rId24" Type="http://schemas.openxmlformats.org/officeDocument/2006/relationships/image" Target="../media/image111.emf"/><Relationship Id="rId5" Type="http://schemas.openxmlformats.org/officeDocument/2006/relationships/oleObject" Target="../embeddings/oleObject86.bin"/><Relationship Id="rId15" Type="http://schemas.openxmlformats.org/officeDocument/2006/relationships/oleObject" Target="../embeddings/oleObject91.bin"/><Relationship Id="rId23" Type="http://schemas.openxmlformats.org/officeDocument/2006/relationships/oleObject" Target="../embeddings/oleObject95.bin"/><Relationship Id="rId28" Type="http://schemas.openxmlformats.org/officeDocument/2006/relationships/image" Target="../media/image113.wmf"/><Relationship Id="rId10" Type="http://schemas.openxmlformats.org/officeDocument/2006/relationships/image" Target="../media/image104.wmf"/><Relationship Id="rId19" Type="http://schemas.openxmlformats.org/officeDocument/2006/relationships/oleObject" Target="../embeddings/oleObject93.bin"/><Relationship Id="rId4" Type="http://schemas.openxmlformats.org/officeDocument/2006/relationships/image" Target="../media/image115.png"/><Relationship Id="rId9" Type="http://schemas.openxmlformats.org/officeDocument/2006/relationships/oleObject" Target="../embeddings/oleObject88.bin"/><Relationship Id="rId14" Type="http://schemas.openxmlformats.org/officeDocument/2006/relationships/image" Target="../media/image106.wmf"/><Relationship Id="rId22" Type="http://schemas.openxmlformats.org/officeDocument/2006/relationships/image" Target="../media/image110.wmf"/><Relationship Id="rId27" Type="http://schemas.openxmlformats.org/officeDocument/2006/relationships/oleObject" Target="../embeddings/oleObject97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7" Type="http://schemas.openxmlformats.org/officeDocument/2006/relationships/image" Target="../media/image1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99.bin"/><Relationship Id="rId5" Type="http://schemas.openxmlformats.org/officeDocument/2006/relationships/image" Target="../media/image116.wmf"/><Relationship Id="rId4" Type="http://schemas.openxmlformats.org/officeDocument/2006/relationships/oleObject" Target="../embeddings/oleObject98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2.bin"/><Relationship Id="rId3" Type="http://schemas.openxmlformats.org/officeDocument/2006/relationships/image" Target="../media/image124.png"/><Relationship Id="rId7" Type="http://schemas.openxmlformats.org/officeDocument/2006/relationships/image" Target="../media/image1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01.bin"/><Relationship Id="rId11" Type="http://schemas.openxmlformats.org/officeDocument/2006/relationships/image" Target="../media/image122.wmf"/><Relationship Id="rId5" Type="http://schemas.openxmlformats.org/officeDocument/2006/relationships/image" Target="../media/image119.wmf"/><Relationship Id="rId10" Type="http://schemas.openxmlformats.org/officeDocument/2006/relationships/oleObject" Target="../embeddings/oleObject103.bin"/><Relationship Id="rId4" Type="http://schemas.openxmlformats.org/officeDocument/2006/relationships/oleObject" Target="../embeddings/oleObject100.bin"/><Relationship Id="rId9" Type="http://schemas.openxmlformats.org/officeDocument/2006/relationships/image" Target="../media/image121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6.bin"/><Relationship Id="rId13" Type="http://schemas.openxmlformats.org/officeDocument/2006/relationships/image" Target="../media/image129.wmf"/><Relationship Id="rId3" Type="http://schemas.openxmlformats.org/officeDocument/2006/relationships/image" Target="../media/image132.png"/><Relationship Id="rId7" Type="http://schemas.openxmlformats.org/officeDocument/2006/relationships/image" Target="../media/image126.wmf"/><Relationship Id="rId12" Type="http://schemas.openxmlformats.org/officeDocument/2006/relationships/oleObject" Target="../embeddings/oleObject108.bin"/><Relationship Id="rId17" Type="http://schemas.openxmlformats.org/officeDocument/2006/relationships/image" Target="../media/image13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0.bin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05.bin"/><Relationship Id="rId11" Type="http://schemas.openxmlformats.org/officeDocument/2006/relationships/image" Target="../media/image128.wmf"/><Relationship Id="rId5" Type="http://schemas.openxmlformats.org/officeDocument/2006/relationships/image" Target="../media/image125.wmf"/><Relationship Id="rId15" Type="http://schemas.openxmlformats.org/officeDocument/2006/relationships/image" Target="../media/image130.wmf"/><Relationship Id="rId10" Type="http://schemas.openxmlformats.org/officeDocument/2006/relationships/oleObject" Target="../embeddings/oleObject107.bin"/><Relationship Id="rId4" Type="http://schemas.openxmlformats.org/officeDocument/2006/relationships/oleObject" Target="../embeddings/oleObject104.bin"/><Relationship Id="rId9" Type="http://schemas.openxmlformats.org/officeDocument/2006/relationships/image" Target="../media/image127.wmf"/><Relationship Id="rId14" Type="http://schemas.openxmlformats.org/officeDocument/2006/relationships/oleObject" Target="../embeddings/oleObject109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wmf"/><Relationship Id="rId13" Type="http://schemas.openxmlformats.org/officeDocument/2006/relationships/oleObject" Target="../embeddings/oleObject116.bin"/><Relationship Id="rId18" Type="http://schemas.openxmlformats.org/officeDocument/2006/relationships/image" Target="../media/image140.wmf"/><Relationship Id="rId3" Type="http://schemas.openxmlformats.org/officeDocument/2006/relationships/oleObject" Target="../embeddings/oleObject111.bin"/><Relationship Id="rId21" Type="http://schemas.openxmlformats.org/officeDocument/2006/relationships/image" Target="../media/image144.png"/><Relationship Id="rId7" Type="http://schemas.openxmlformats.org/officeDocument/2006/relationships/oleObject" Target="../embeddings/oleObject113.bin"/><Relationship Id="rId12" Type="http://schemas.openxmlformats.org/officeDocument/2006/relationships/image" Target="../media/image137.wmf"/><Relationship Id="rId17" Type="http://schemas.openxmlformats.org/officeDocument/2006/relationships/oleObject" Target="../embeddings/oleObject118.bin"/><Relationship Id="rId25" Type="http://schemas.openxmlformats.org/officeDocument/2006/relationships/image" Target="../media/image143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9.wmf"/><Relationship Id="rId20" Type="http://schemas.openxmlformats.org/officeDocument/2006/relationships/image" Target="../media/image141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34.wmf"/><Relationship Id="rId11" Type="http://schemas.openxmlformats.org/officeDocument/2006/relationships/oleObject" Target="../embeddings/oleObject115.bin"/><Relationship Id="rId24" Type="http://schemas.openxmlformats.org/officeDocument/2006/relationships/oleObject" Target="../embeddings/oleObject121.bin"/><Relationship Id="rId5" Type="http://schemas.openxmlformats.org/officeDocument/2006/relationships/oleObject" Target="../embeddings/oleObject112.bin"/><Relationship Id="rId15" Type="http://schemas.openxmlformats.org/officeDocument/2006/relationships/oleObject" Target="../embeddings/oleObject117.bin"/><Relationship Id="rId23" Type="http://schemas.openxmlformats.org/officeDocument/2006/relationships/image" Target="../media/image142.wmf"/><Relationship Id="rId10" Type="http://schemas.openxmlformats.org/officeDocument/2006/relationships/image" Target="../media/image136.wmf"/><Relationship Id="rId19" Type="http://schemas.openxmlformats.org/officeDocument/2006/relationships/oleObject" Target="../embeddings/oleObject119.bin"/><Relationship Id="rId4" Type="http://schemas.openxmlformats.org/officeDocument/2006/relationships/image" Target="../media/image133.wmf"/><Relationship Id="rId9" Type="http://schemas.openxmlformats.org/officeDocument/2006/relationships/oleObject" Target="../embeddings/oleObject114.bin"/><Relationship Id="rId14" Type="http://schemas.openxmlformats.org/officeDocument/2006/relationships/image" Target="../media/image138.wmf"/><Relationship Id="rId22" Type="http://schemas.openxmlformats.org/officeDocument/2006/relationships/oleObject" Target="../embeddings/oleObject120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4.bin"/><Relationship Id="rId3" Type="http://schemas.openxmlformats.org/officeDocument/2006/relationships/oleObject" Target="../embeddings/oleObject122.bin"/><Relationship Id="rId7" Type="http://schemas.openxmlformats.org/officeDocument/2006/relationships/image" Target="../media/image14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23.bin"/><Relationship Id="rId11" Type="http://schemas.openxmlformats.org/officeDocument/2006/relationships/image" Target="../media/image148.wmf"/><Relationship Id="rId5" Type="http://schemas.openxmlformats.org/officeDocument/2006/relationships/image" Target="../media/image149.png"/><Relationship Id="rId10" Type="http://schemas.openxmlformats.org/officeDocument/2006/relationships/oleObject" Target="../embeddings/oleObject125.bin"/><Relationship Id="rId4" Type="http://schemas.openxmlformats.org/officeDocument/2006/relationships/image" Target="../media/image145.wmf"/><Relationship Id="rId9" Type="http://schemas.openxmlformats.org/officeDocument/2006/relationships/image" Target="../media/image147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150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151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0.wmf"/><Relationship Id="rId18" Type="http://schemas.openxmlformats.org/officeDocument/2006/relationships/oleObject" Target="../embeddings/oleObject13.bin"/><Relationship Id="rId3" Type="http://schemas.openxmlformats.org/officeDocument/2006/relationships/image" Target="../media/image15.png"/><Relationship Id="rId21" Type="http://schemas.openxmlformats.org/officeDocument/2006/relationships/image" Target="../media/image14.wmf"/><Relationship Id="rId7" Type="http://schemas.openxmlformats.org/officeDocument/2006/relationships/image" Target="../media/image7.w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9.emf"/><Relationship Id="rId5" Type="http://schemas.openxmlformats.org/officeDocument/2006/relationships/image" Target="../media/image6.wmf"/><Relationship Id="rId15" Type="http://schemas.openxmlformats.org/officeDocument/2006/relationships/image" Target="../media/image11.wmf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13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8.wmf"/><Relationship Id="rId14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19.wmf"/><Relationship Id="rId3" Type="http://schemas.openxmlformats.org/officeDocument/2006/relationships/image" Target="../media/image20.png"/><Relationship Id="rId7" Type="http://schemas.openxmlformats.org/officeDocument/2006/relationships/image" Target="../media/image16.emf"/><Relationship Id="rId12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18.wmf"/><Relationship Id="rId5" Type="http://schemas.openxmlformats.org/officeDocument/2006/relationships/image" Target="../media/image8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25.wmf"/><Relationship Id="rId3" Type="http://schemas.openxmlformats.org/officeDocument/2006/relationships/image" Target="../media/image26.png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image" Target="../media/image34.png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5" Type="http://schemas.openxmlformats.org/officeDocument/2006/relationships/image" Target="../media/image32.wmf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8.bin"/><Relationship Id="rId14" Type="http://schemas.openxmlformats.org/officeDocument/2006/relationships/oleObject" Target="../embeddings/oleObject3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5BD30C79-08FD-45C5-9ADA-5606ACF9D079}"/>
                  </a:ext>
                </a:extLst>
              </p:cNvPr>
              <p:cNvSpPr/>
              <p:nvPr/>
            </p:nvSpPr>
            <p:spPr>
              <a:xfrm>
                <a:off x="2887875" y="3795446"/>
                <a:ext cx="6516195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Why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look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at</m:t>
                      </m:r>
                    </m:oMath>
                  </m:oMathPara>
                </a14:m>
                <a:endParaRPr lang="en-US" altLang="zh-TW" sz="54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c</m:t>
                      </m:r>
                      <m:r>
                        <m:rPr>
                          <m:nor/>
                        </m:rPr>
                        <a:rPr lang="en-US" altLang="zh-TW" sz="5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ase</m:t>
                      </m:r>
                      <m:r>
                        <m:rPr>
                          <m:nor/>
                        </m:rPr>
                        <a:rPr lang="en-US" altLang="zh-TW" sz="5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s</m:t>
                      </m:r>
                      <m:r>
                        <m:rPr>
                          <m:nor/>
                        </m:rPr>
                        <a:rPr lang="en-US" altLang="zh-TW" sz="5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tudies</m:t>
                      </m:r>
                    </m:oMath>
                  </m:oMathPara>
                </a14:m>
                <a:endParaRPr lang="zh-TW" altLang="en-US" sz="5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5BD30C79-08FD-45C5-9ADA-5606ACF9D0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875" y="3795446"/>
                <a:ext cx="6516195" cy="17543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矩形 4">
            <a:extLst>
              <a:ext uri="{FF2B5EF4-FFF2-40B4-BE49-F238E27FC236}">
                <a16:creationId xmlns:a16="http://schemas.microsoft.com/office/drawing/2014/main" id="{17DC143A-B1F2-4A24-8085-17FA66538781}"/>
              </a:ext>
            </a:extLst>
          </p:cNvPr>
          <p:cNvSpPr/>
          <p:nvPr/>
        </p:nvSpPr>
        <p:spPr>
          <a:xfrm>
            <a:off x="2887875" y="18106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Studies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22C8F3DC-B026-4A8E-9405-5D2515799557}"/>
              </a:ext>
            </a:extLst>
          </p:cNvPr>
          <p:cNvCxnSpPr/>
          <p:nvPr/>
        </p:nvCxnSpPr>
        <p:spPr>
          <a:xfrm flipV="1">
            <a:off x="1383196" y="34944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158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/>
              <p:nvPr/>
            </p:nvSpPr>
            <p:spPr>
              <a:xfrm>
                <a:off x="2983125" y="3795446"/>
                <a:ext cx="6516195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Why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altLang="zh-TW" sz="54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R</m:t>
                      </m:r>
                      <m:r>
                        <m:rPr>
                          <m:nor/>
                        </m:rPr>
                        <a:rPr lang="en-US" altLang="zh-TW" sz="5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esidual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Networks</m:t>
                      </m:r>
                    </m:oMath>
                  </m:oMathPara>
                </a14:m>
                <a:endParaRPr lang="en-US" altLang="zh-TW" sz="5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125" y="3795446"/>
                <a:ext cx="6516195" cy="17543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:a16="http://schemas.microsoft.com/office/drawing/2014/main" id="{3D5EC212-321F-4282-B58D-CD4845F3E288}"/>
              </a:ext>
            </a:extLst>
          </p:cNvPr>
          <p:cNvSpPr/>
          <p:nvPr/>
        </p:nvSpPr>
        <p:spPr>
          <a:xfrm>
            <a:off x="2983125" y="18106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Studies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AE5B0EBB-1334-4E0A-9B8F-64F25D41B017}"/>
              </a:ext>
            </a:extLst>
          </p:cNvPr>
          <p:cNvCxnSpPr/>
          <p:nvPr/>
        </p:nvCxnSpPr>
        <p:spPr>
          <a:xfrm flipV="1">
            <a:off x="1478446" y="34944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550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物件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1756410"/>
              </p:ext>
            </p:extLst>
          </p:nvPr>
        </p:nvGraphicFramePr>
        <p:xfrm>
          <a:off x="1174749" y="1407318"/>
          <a:ext cx="2957598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0" name="Equation" r:id="rId3" imgW="1206360" imgH="228600" progId="Equation.DSMT4">
                  <p:embed/>
                </p:oleObj>
              </mc:Choice>
              <mc:Fallback>
                <p:oleObj name="Equation" r:id="rId3" imgW="12063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4749" y="1407318"/>
                        <a:ext cx="2957598" cy="560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0241104"/>
              </p:ext>
            </p:extLst>
          </p:nvPr>
        </p:nvGraphicFramePr>
        <p:xfrm>
          <a:off x="1174749" y="2386012"/>
          <a:ext cx="5314974" cy="198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1" name="Equation" r:id="rId5" imgW="2450880" imgH="914400" progId="Equation.DSMT4">
                  <p:embed/>
                </p:oleObj>
              </mc:Choice>
              <mc:Fallback>
                <p:oleObj name="Equation" r:id="rId5" imgW="245088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74749" y="2386012"/>
                        <a:ext cx="5314974" cy="1982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82B31D9-5DBD-47CD-A0A6-4FC05D801E72}"/>
              </a:ext>
            </a:extLst>
          </p:cNvPr>
          <p:cNvCxnSpPr>
            <a:cxnSpLocks/>
          </p:cNvCxnSpPr>
          <p:nvPr/>
        </p:nvCxnSpPr>
        <p:spPr>
          <a:xfrm>
            <a:off x="3618466" y="2093912"/>
            <a:ext cx="1459561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C0059BFA-81A9-4A46-9FD9-178D330FD44E}"/>
              </a:ext>
            </a:extLst>
          </p:cNvPr>
          <p:cNvCxnSpPr>
            <a:cxnSpLocks/>
          </p:cNvCxnSpPr>
          <p:nvPr/>
        </p:nvCxnSpPr>
        <p:spPr>
          <a:xfrm flipV="1">
            <a:off x="3618466" y="2093912"/>
            <a:ext cx="0" cy="1296988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單箭頭接點 6">
            <a:extLst>
              <a:ext uri="{FF2B5EF4-FFF2-40B4-BE49-F238E27FC236}">
                <a16:creationId xmlns:a16="http://schemas.microsoft.com/office/drawing/2014/main" id="{048B92BD-6CBC-4BA6-BB28-C13798C616D5}"/>
              </a:ext>
            </a:extLst>
          </p:cNvPr>
          <p:cNvCxnSpPr>
            <a:cxnSpLocks/>
          </p:cNvCxnSpPr>
          <p:nvPr/>
        </p:nvCxnSpPr>
        <p:spPr>
          <a:xfrm>
            <a:off x="5078027" y="2093912"/>
            <a:ext cx="0" cy="289524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物件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547618"/>
              </p:ext>
            </p:extLst>
          </p:nvPr>
        </p:nvGraphicFramePr>
        <p:xfrm>
          <a:off x="2832085" y="6334021"/>
          <a:ext cx="2972591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2" name="Equation" r:id="rId7" imgW="1333440" imgH="228600" progId="Equation.DSMT4">
                  <p:embed/>
                </p:oleObj>
              </mc:Choice>
              <mc:Fallback>
                <p:oleObj name="Equation" r:id="rId7" imgW="1333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32085" y="6334021"/>
                        <a:ext cx="2972591" cy="509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7522439"/>
              </p:ext>
            </p:extLst>
          </p:nvPr>
        </p:nvGraphicFramePr>
        <p:xfrm>
          <a:off x="1366864" y="4659974"/>
          <a:ext cx="5221287" cy="110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3" name="Equation" r:id="rId9" imgW="2171520" imgH="482400" progId="Equation.DSMT4">
                  <p:embed/>
                </p:oleObj>
              </mc:Choice>
              <mc:Fallback>
                <p:oleObj name="Equation" r:id="rId9" imgW="217152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366864" y="4659974"/>
                        <a:ext cx="5221287" cy="1106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/>
          <p:nvPr/>
        </p:nvSpPr>
        <p:spPr>
          <a:xfrm>
            <a:off x="1866900" y="1407318"/>
            <a:ext cx="1308100" cy="56038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矩形 14"/>
          <p:cNvSpPr/>
          <p:nvPr/>
        </p:nvSpPr>
        <p:spPr>
          <a:xfrm>
            <a:off x="1829612" y="3034109"/>
            <a:ext cx="1133992" cy="56038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4" name="直線單箭頭接點 23"/>
          <p:cNvCxnSpPr/>
          <p:nvPr/>
        </p:nvCxnSpPr>
        <p:spPr>
          <a:xfrm flipV="1">
            <a:off x="5918200" y="5734381"/>
            <a:ext cx="11666" cy="3810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5583529" y="5971631"/>
            <a:ext cx="65114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400" b="0" cap="none" spc="0" dirty="0">
                <a:ln w="0"/>
                <a:solidFill>
                  <a:srgbClr val="FF0000"/>
                </a:solidFill>
              </a:rPr>
              <a:t>128</a:t>
            </a:r>
            <a:endParaRPr lang="zh-TW" altLang="en-US" sz="5400" b="0" cap="none" spc="0" dirty="0">
              <a:ln w="0"/>
              <a:solidFill>
                <a:srgbClr val="FF0000"/>
              </a:solidFill>
            </a:endParaRPr>
          </a:p>
        </p:txBody>
      </p:sp>
      <p:cxnSp>
        <p:nvCxnSpPr>
          <p:cNvPr id="29" name="直線單箭頭接點 28"/>
          <p:cNvCxnSpPr/>
          <p:nvPr/>
        </p:nvCxnSpPr>
        <p:spPr>
          <a:xfrm flipV="1">
            <a:off x="2857500" y="5734382"/>
            <a:ext cx="11666" cy="603184"/>
          </a:xfrm>
          <a:prstGeom prst="straightConnector1">
            <a:avLst/>
          </a:prstGeom>
          <a:ln w="38100">
            <a:solidFill>
              <a:srgbClr val="21BA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單箭頭接點 30"/>
          <p:cNvCxnSpPr/>
          <p:nvPr/>
        </p:nvCxnSpPr>
        <p:spPr>
          <a:xfrm flipV="1">
            <a:off x="4496870" y="5759784"/>
            <a:ext cx="110095" cy="529760"/>
          </a:xfrm>
          <a:prstGeom prst="straightConnector1">
            <a:avLst/>
          </a:prstGeom>
          <a:ln w="38100">
            <a:solidFill>
              <a:srgbClr val="21BA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接點 34"/>
          <p:cNvCxnSpPr/>
          <p:nvPr/>
        </p:nvCxnSpPr>
        <p:spPr>
          <a:xfrm flipV="1">
            <a:off x="2520950" y="5321696"/>
            <a:ext cx="2557077" cy="438088"/>
          </a:xfrm>
          <a:prstGeom prst="line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/>
          <p:cNvCxnSpPr/>
          <p:nvPr/>
        </p:nvCxnSpPr>
        <p:spPr>
          <a:xfrm>
            <a:off x="2565400" y="5213745"/>
            <a:ext cx="2512627" cy="546039"/>
          </a:xfrm>
          <a:prstGeom prst="line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物件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8326152"/>
              </p:ext>
            </p:extLst>
          </p:nvPr>
        </p:nvGraphicFramePr>
        <p:xfrm>
          <a:off x="5804676" y="4470399"/>
          <a:ext cx="1178420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4" name="Equation" r:id="rId11" imgW="469800" imgH="203040" progId="Equation.DSMT4">
                  <p:embed/>
                </p:oleObj>
              </mc:Choice>
              <mc:Fallback>
                <p:oleObj name="Equation" r:id="rId11" imgW="469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804676" y="4470399"/>
                        <a:ext cx="1178420" cy="509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9" name="直線單箭頭接點 38"/>
          <p:cNvCxnSpPr/>
          <p:nvPr/>
        </p:nvCxnSpPr>
        <p:spPr>
          <a:xfrm flipH="1">
            <a:off x="5606106" y="4684052"/>
            <a:ext cx="212046" cy="6790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74254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does residual networks work?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6" name="物件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9615891"/>
              </p:ext>
            </p:extLst>
          </p:nvPr>
        </p:nvGraphicFramePr>
        <p:xfrm>
          <a:off x="7204532" y="3847548"/>
          <a:ext cx="4935725" cy="942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5" name="Equation" r:id="rId13" imgW="2260440" imgH="431640" progId="Equation.DSMT4">
                  <p:embed/>
                </p:oleObj>
              </mc:Choice>
              <mc:Fallback>
                <p:oleObj name="Equation" r:id="rId13" imgW="226044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204532" y="3847548"/>
                        <a:ext cx="4935725" cy="9427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D536AB86-4405-4446-8C4B-F631859CEB43}"/>
              </a:ext>
            </a:extLst>
          </p:cNvPr>
          <p:cNvCxnSpPr/>
          <p:nvPr/>
        </p:nvCxnSpPr>
        <p:spPr>
          <a:xfrm flipV="1">
            <a:off x="1364308" y="5209681"/>
            <a:ext cx="11666" cy="3810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:a16="http://schemas.microsoft.com/office/drawing/2014/main" id="{F370FA0F-A4E1-4E7F-B507-EA2E67548ECF}"/>
              </a:ext>
            </a:extLst>
          </p:cNvPr>
          <p:cNvSpPr/>
          <p:nvPr/>
        </p:nvSpPr>
        <p:spPr>
          <a:xfrm>
            <a:off x="1029637" y="5446931"/>
            <a:ext cx="65114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400" b="0" cap="none" spc="0" dirty="0">
                <a:ln w="0"/>
                <a:solidFill>
                  <a:srgbClr val="FF0000"/>
                </a:solidFill>
              </a:rPr>
              <a:t>256</a:t>
            </a:r>
            <a:endParaRPr lang="zh-TW" altLang="en-US" sz="5400" b="0" cap="none" spc="0" dirty="0">
              <a:ln w="0"/>
              <a:solidFill>
                <a:srgbClr val="FF0000"/>
              </a:solidFill>
            </a:endParaRPr>
          </a:p>
        </p:txBody>
      </p:sp>
      <p:graphicFrame>
        <p:nvGraphicFramePr>
          <p:cNvPr id="32" name="物件 31">
            <a:extLst>
              <a:ext uri="{FF2B5EF4-FFF2-40B4-BE49-F238E27FC236}">
                <a16:creationId xmlns:a16="http://schemas.microsoft.com/office/drawing/2014/main" id="{C0A9DCD7-6218-440E-97DD-07A3611DC8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9769855"/>
              </p:ext>
            </p:extLst>
          </p:nvPr>
        </p:nvGraphicFramePr>
        <p:xfrm>
          <a:off x="7425431" y="5748334"/>
          <a:ext cx="27733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6" name="Equation" r:id="rId15" imgW="1269720" imgH="215640" progId="Equation.DSMT4">
                  <p:embed/>
                </p:oleObj>
              </mc:Choice>
              <mc:Fallback>
                <p:oleObj name="Equation" r:id="rId15" imgW="1269720" imgH="215640" progId="Equation.DSMT4">
                  <p:embed/>
                  <p:pic>
                    <p:nvPicPr>
                      <p:cNvPr id="46" name="物件 45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425431" y="5748334"/>
                        <a:ext cx="2773363" cy="471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物件 32">
            <a:extLst>
              <a:ext uri="{FF2B5EF4-FFF2-40B4-BE49-F238E27FC236}">
                <a16:creationId xmlns:a16="http://schemas.microsoft.com/office/drawing/2014/main" id="{D0E05E86-1367-4CE0-88D2-78354621F5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3972443"/>
              </p:ext>
            </p:extLst>
          </p:nvPr>
        </p:nvGraphicFramePr>
        <p:xfrm>
          <a:off x="6497131" y="5173659"/>
          <a:ext cx="1344613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07" name="Equation" r:id="rId17" imgW="558720" imgH="457200" progId="Equation.DSMT4">
                  <p:embed/>
                </p:oleObj>
              </mc:Choice>
              <mc:Fallback>
                <p:oleObj name="Equation" r:id="rId17" imgW="558720" imgH="457200" progId="Equation.DSMT4">
                  <p:embed/>
                  <p:pic>
                    <p:nvPicPr>
                      <p:cNvPr id="13" name="物件 12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497131" y="5173659"/>
                        <a:ext cx="1344613" cy="1046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7287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38" y="1129000"/>
            <a:ext cx="12009524" cy="4738400"/>
          </a:xfrm>
          <a:prstGeom prst="rect">
            <a:avLst/>
          </a:prstGeom>
        </p:spPr>
      </p:pic>
      <p:graphicFrame>
        <p:nvGraphicFramePr>
          <p:cNvPr id="3" name="物件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4850243"/>
              </p:ext>
            </p:extLst>
          </p:nvPr>
        </p:nvGraphicFramePr>
        <p:xfrm>
          <a:off x="628649" y="6074988"/>
          <a:ext cx="1502865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9" name="Equation" r:id="rId4" imgW="647640" imgH="203040" progId="Equation.DSMT4">
                  <p:embed/>
                </p:oleObj>
              </mc:Choice>
              <mc:Fallback>
                <p:oleObj name="Equation" r:id="rId4" imgW="6476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8649" y="6074988"/>
                        <a:ext cx="1502865" cy="471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425757"/>
              </p:ext>
            </p:extLst>
          </p:nvPr>
        </p:nvGraphicFramePr>
        <p:xfrm>
          <a:off x="2609849" y="6310731"/>
          <a:ext cx="1504951" cy="413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0" name="Equation" r:id="rId6" imgW="647640" imgH="177480" progId="Equation.DSMT4">
                  <p:embed/>
                </p:oleObj>
              </mc:Choice>
              <mc:Fallback>
                <p:oleObj name="Equation" r:id="rId6" imgW="6476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09849" y="6310731"/>
                        <a:ext cx="1504951" cy="4131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915531"/>
              </p:ext>
            </p:extLst>
          </p:nvPr>
        </p:nvGraphicFramePr>
        <p:xfrm>
          <a:off x="4365625" y="6137484"/>
          <a:ext cx="79375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1" name="Equation" r:id="rId8" imgW="317160" imgH="203040" progId="Equation.DSMT4">
                  <p:embed/>
                </p:oleObj>
              </mc:Choice>
              <mc:Fallback>
                <p:oleObj name="Equation" r:id="rId8" imgW="317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365625" y="6137484"/>
                        <a:ext cx="79375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線接點 6"/>
          <p:cNvCxnSpPr/>
          <p:nvPr/>
        </p:nvCxnSpPr>
        <p:spPr>
          <a:xfrm>
            <a:off x="2451100" y="5967412"/>
            <a:ext cx="16637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/>
          <p:cNvCxnSpPr/>
          <p:nvPr/>
        </p:nvCxnSpPr>
        <p:spPr>
          <a:xfrm flipV="1">
            <a:off x="3098800" y="5967413"/>
            <a:ext cx="184150" cy="34331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 flipV="1">
            <a:off x="4250236" y="5917406"/>
            <a:ext cx="188414" cy="30400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/>
          <p:cNvCxnSpPr/>
          <p:nvPr/>
        </p:nvCxnSpPr>
        <p:spPr>
          <a:xfrm flipH="1" flipV="1">
            <a:off x="6518276" y="5867400"/>
            <a:ext cx="4264" cy="393325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物件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999878"/>
              </p:ext>
            </p:extLst>
          </p:nvPr>
        </p:nvGraphicFramePr>
        <p:xfrm>
          <a:off x="6242050" y="6153568"/>
          <a:ext cx="704850" cy="4534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2" name="Equation" r:id="rId10" imgW="792779" imgH="509058" progId="Equation.DSMT4">
                  <p:embed/>
                </p:oleObj>
              </mc:Choice>
              <mc:Fallback>
                <p:oleObj name="Equation" r:id="rId10" imgW="792779" imgH="509058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242050" y="6153568"/>
                        <a:ext cx="704850" cy="4534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012992"/>
              </p:ext>
            </p:extLst>
          </p:nvPr>
        </p:nvGraphicFramePr>
        <p:xfrm>
          <a:off x="6688137" y="6296472"/>
          <a:ext cx="517526" cy="621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3" name="Equation" r:id="rId12" imgW="190440" imgH="228600" progId="Equation.DSMT4">
                  <p:embed/>
                </p:oleObj>
              </mc:Choice>
              <mc:Fallback>
                <p:oleObj name="Equation" r:id="rId12" imgW="190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688137" y="6296472"/>
                        <a:ext cx="517526" cy="6210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直線單箭頭接點 17"/>
          <p:cNvCxnSpPr/>
          <p:nvPr/>
        </p:nvCxnSpPr>
        <p:spPr>
          <a:xfrm flipH="1" flipV="1">
            <a:off x="11953876" y="5892403"/>
            <a:ext cx="4264" cy="393325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單箭頭接點 18"/>
          <p:cNvCxnSpPr/>
          <p:nvPr/>
        </p:nvCxnSpPr>
        <p:spPr>
          <a:xfrm flipH="1">
            <a:off x="11946436" y="1129000"/>
            <a:ext cx="7440" cy="543055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14943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ReNet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245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/>
              <p:nvPr/>
            </p:nvSpPr>
            <p:spPr>
              <a:xfrm>
                <a:off x="2945025" y="3776396"/>
                <a:ext cx="6516195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Network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in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Network</m:t>
                      </m:r>
                    </m:oMath>
                  </m:oMathPara>
                </a14:m>
                <a:endParaRPr lang="en-US" altLang="zh-TW" sz="54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altLang="zh-TW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1x1 convolutions</a:t>
                </a: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5025" y="3776396"/>
                <a:ext cx="6516195" cy="1754326"/>
              </a:xfrm>
              <a:prstGeom prst="rect">
                <a:avLst/>
              </a:prstGeom>
              <a:blipFill>
                <a:blip r:embed="rId2"/>
                <a:stretch>
                  <a:fillRect l="-1871" r="-1871" b="-2013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:a16="http://schemas.microsoft.com/office/drawing/2014/main" id="{3D5EC212-321F-4282-B58D-CD4845F3E288}"/>
              </a:ext>
            </a:extLst>
          </p:cNvPr>
          <p:cNvSpPr/>
          <p:nvPr/>
        </p:nvSpPr>
        <p:spPr>
          <a:xfrm>
            <a:off x="2945025" y="179163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Studies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AE5B0EBB-1334-4E0A-9B8F-64F25D41B017}"/>
              </a:ext>
            </a:extLst>
          </p:cNvPr>
          <p:cNvCxnSpPr/>
          <p:nvPr/>
        </p:nvCxnSpPr>
        <p:spPr>
          <a:xfrm flipV="1">
            <a:off x="1440346" y="347538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980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128" y="952638"/>
            <a:ext cx="9114286" cy="2209524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74943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does a 1x1 </a:t>
            </a:r>
            <a:r>
              <a:rPr lang="en-US" altLang="zh-TW" sz="4000">
                <a:latin typeface="Times New Roman" panose="02020603050405020304" pitchFamily="18" charset="0"/>
                <a:cs typeface="Times New Roman" panose="02020603050405020304" pitchFamily="18" charset="0"/>
              </a:rPr>
              <a:t>convolution work?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6128" y="3729643"/>
            <a:ext cx="9114286" cy="2685714"/>
          </a:xfrm>
          <a:prstGeom prst="rect">
            <a:avLst/>
          </a:prstGeom>
        </p:spPr>
      </p:pic>
      <p:graphicFrame>
        <p:nvGraphicFramePr>
          <p:cNvPr id="14" name="物件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65190"/>
              </p:ext>
            </p:extLst>
          </p:nvPr>
        </p:nvGraphicFramePr>
        <p:xfrm>
          <a:off x="2131359" y="3162162"/>
          <a:ext cx="1173390" cy="391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5" name="Equation" r:id="rId5" imgW="533160" imgH="177480" progId="Equation.DSMT4">
                  <p:embed/>
                </p:oleObj>
              </mc:Choice>
              <mc:Fallback>
                <p:oleObj name="Equation" r:id="rId5" imgW="533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31359" y="3162162"/>
                        <a:ext cx="1173390" cy="3911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5361095"/>
              </p:ext>
            </p:extLst>
          </p:nvPr>
        </p:nvGraphicFramePr>
        <p:xfrm>
          <a:off x="5773271" y="3497310"/>
          <a:ext cx="1777921" cy="96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6" name="Equation" r:id="rId7" imgW="838080" imgH="457200" progId="Equation.DSMT4">
                  <p:embed/>
                </p:oleObj>
              </mc:Choice>
              <mc:Fallback>
                <p:oleObj name="Equation" r:id="rId7" imgW="8380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773271" y="3497310"/>
                        <a:ext cx="1777921" cy="969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342205"/>
              </p:ext>
            </p:extLst>
          </p:nvPr>
        </p:nvGraphicFramePr>
        <p:xfrm>
          <a:off x="6629243" y="5391056"/>
          <a:ext cx="921949" cy="3911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7" name="Equation" r:id="rId9" imgW="419040" imgH="177480" progId="Equation.DSMT4">
                  <p:embed/>
                </p:oleObj>
              </mc:Choice>
              <mc:Fallback>
                <p:oleObj name="Equation" r:id="rId9" imgW="4190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629243" y="5391056"/>
                        <a:ext cx="921949" cy="3911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1801449"/>
              </p:ext>
            </p:extLst>
          </p:nvPr>
        </p:nvGraphicFramePr>
        <p:xfrm>
          <a:off x="6524717" y="5967392"/>
          <a:ext cx="1629141" cy="861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8" name="Equation" r:id="rId11" imgW="698400" imgH="406080" progId="Equation.DSMT4">
                  <p:embed/>
                </p:oleObj>
              </mc:Choice>
              <mc:Fallback>
                <p:oleObj name="Equation" r:id="rId11" imgW="69840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524717" y="5967392"/>
                        <a:ext cx="1629141" cy="8619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直線接點 21"/>
          <p:cNvCxnSpPr/>
          <p:nvPr/>
        </p:nvCxnSpPr>
        <p:spPr>
          <a:xfrm flipV="1">
            <a:off x="8417859" y="3611888"/>
            <a:ext cx="0" cy="176351"/>
          </a:xfrm>
          <a:prstGeom prst="line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/>
          <p:cNvCxnSpPr/>
          <p:nvPr/>
        </p:nvCxnSpPr>
        <p:spPr>
          <a:xfrm>
            <a:off x="8417859" y="3611888"/>
            <a:ext cx="2047026" cy="0"/>
          </a:xfrm>
          <a:prstGeom prst="line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/>
          <p:cNvCxnSpPr/>
          <p:nvPr/>
        </p:nvCxnSpPr>
        <p:spPr>
          <a:xfrm>
            <a:off x="10464885" y="3611888"/>
            <a:ext cx="0" cy="1974733"/>
          </a:xfrm>
          <a:prstGeom prst="line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/>
          <p:nvPr/>
        </p:nvCxnSpPr>
        <p:spPr>
          <a:xfrm flipV="1">
            <a:off x="8664389" y="3470320"/>
            <a:ext cx="0" cy="176351"/>
          </a:xfrm>
          <a:prstGeom prst="line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接點 30"/>
          <p:cNvCxnSpPr/>
          <p:nvPr/>
        </p:nvCxnSpPr>
        <p:spPr>
          <a:xfrm>
            <a:off x="8664389" y="3470320"/>
            <a:ext cx="2047026" cy="0"/>
          </a:xfrm>
          <a:prstGeom prst="line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/>
          <p:cNvCxnSpPr/>
          <p:nvPr/>
        </p:nvCxnSpPr>
        <p:spPr>
          <a:xfrm>
            <a:off x="10711415" y="3470320"/>
            <a:ext cx="0" cy="1974733"/>
          </a:xfrm>
          <a:prstGeom prst="line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/>
          <p:nvPr/>
        </p:nvCxnSpPr>
        <p:spPr>
          <a:xfrm>
            <a:off x="10452848" y="5429996"/>
            <a:ext cx="258567" cy="0"/>
          </a:xfrm>
          <a:prstGeom prst="line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/>
          <p:cNvCxnSpPr/>
          <p:nvPr/>
        </p:nvCxnSpPr>
        <p:spPr>
          <a:xfrm flipV="1">
            <a:off x="4874559" y="6562165"/>
            <a:ext cx="1100418" cy="559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物件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838708"/>
              </p:ext>
            </p:extLst>
          </p:nvPr>
        </p:nvGraphicFramePr>
        <p:xfrm>
          <a:off x="0" y="6445775"/>
          <a:ext cx="4517837" cy="4038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89" name="Equation" r:id="rId13" imgW="2273040" imgH="203040" progId="Equation.DSMT4">
                  <p:embed/>
                </p:oleObj>
              </mc:Choice>
              <mc:Fallback>
                <p:oleObj name="Equation" r:id="rId13" imgW="22730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0" y="6445775"/>
                        <a:ext cx="4517837" cy="4038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1452C969-549C-419F-827B-2A95BADFC3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557319"/>
              </p:ext>
            </p:extLst>
          </p:nvPr>
        </p:nvGraphicFramePr>
        <p:xfrm>
          <a:off x="4657725" y="1095375"/>
          <a:ext cx="3155950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90" name="Equation" r:id="rId15" imgW="1434960" imgH="203040" progId="Equation.DSMT4">
                  <p:embed/>
                </p:oleObj>
              </mc:Choice>
              <mc:Fallback>
                <p:oleObj name="Equation" r:id="rId15" imgW="1434960" imgH="203040" progId="Equation.DSMT4">
                  <p:embed/>
                  <p:pic>
                    <p:nvPicPr>
                      <p:cNvPr id="14" name="物件 13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657725" y="1095375"/>
                        <a:ext cx="3155950" cy="446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A3DFD520-363D-4C33-B93C-B547648C4F8D}"/>
              </a:ext>
            </a:extLst>
          </p:cNvPr>
          <p:cNvCxnSpPr/>
          <p:nvPr/>
        </p:nvCxnSpPr>
        <p:spPr>
          <a:xfrm>
            <a:off x="10201130" y="5586621"/>
            <a:ext cx="258567" cy="0"/>
          </a:xfrm>
          <a:prstGeom prst="line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892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3505" y="1973805"/>
            <a:ext cx="7416418" cy="2947818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50882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1x1 convolutions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" name="物件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2530074"/>
              </p:ext>
            </p:extLst>
          </p:nvPr>
        </p:nvGraphicFramePr>
        <p:xfrm>
          <a:off x="5272282" y="4665442"/>
          <a:ext cx="1322099" cy="919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3" name="Equation" r:id="rId4" imgW="583920" imgH="406080" progId="Equation.DSMT4">
                  <p:embed/>
                </p:oleObj>
              </mc:Choice>
              <mc:Fallback>
                <p:oleObj name="Equation" r:id="rId4" imgW="58392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72282" y="4665442"/>
                        <a:ext cx="1322099" cy="9197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322376"/>
              </p:ext>
            </p:extLst>
          </p:nvPr>
        </p:nvGraphicFramePr>
        <p:xfrm>
          <a:off x="7345324" y="4665442"/>
          <a:ext cx="1705108" cy="667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4" name="Equation" r:id="rId6" imgW="583920" imgH="228600" progId="Equation.DSMT4">
                  <p:embed/>
                </p:oleObj>
              </mc:Choice>
              <mc:Fallback>
                <p:oleObj name="Equation" r:id="rId6" imgW="5839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345324" y="4665442"/>
                        <a:ext cx="1705108" cy="667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>
            <a:extLst>
              <a:ext uri="{FF2B5EF4-FFF2-40B4-BE49-F238E27FC236}">
                <a16:creationId xmlns:a16="http://schemas.microsoft.com/office/drawing/2014/main" id="{A745F2BC-35C0-4FB5-BB59-92B9785FC7CD}"/>
              </a:ext>
            </a:extLst>
          </p:cNvPr>
          <p:cNvSpPr/>
          <p:nvPr/>
        </p:nvSpPr>
        <p:spPr>
          <a:xfrm>
            <a:off x="5592055" y="3802621"/>
            <a:ext cx="574675" cy="3166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3" name="物件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098584"/>
              </p:ext>
            </p:extLst>
          </p:nvPr>
        </p:nvGraphicFramePr>
        <p:xfrm>
          <a:off x="5931515" y="3741383"/>
          <a:ext cx="574297" cy="402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5" name="Equation" r:id="rId8" imgW="253800" imgH="177480" progId="Equation.DSMT4">
                  <p:embed/>
                </p:oleObj>
              </mc:Choice>
              <mc:Fallback>
                <p:oleObj name="Equation" r:id="rId8" imgW="2538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931515" y="3741383"/>
                        <a:ext cx="574297" cy="4020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706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/>
              <p:nvPr/>
            </p:nvSpPr>
            <p:spPr>
              <a:xfrm>
                <a:off x="2964075" y="3833546"/>
                <a:ext cx="6516195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Inception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network</m:t>
                      </m:r>
                    </m:oMath>
                  </m:oMathPara>
                </a14:m>
                <a:endParaRPr lang="en-US" altLang="zh-TW" sz="5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altLang="zh-TW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motivation</a:t>
                </a: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075" y="3833546"/>
                <a:ext cx="6516195" cy="1754326"/>
              </a:xfrm>
              <a:prstGeom prst="rect">
                <a:avLst/>
              </a:prstGeom>
              <a:blipFill>
                <a:blip r:embed="rId2"/>
                <a:stretch>
                  <a:fillRect b="-2013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:a16="http://schemas.microsoft.com/office/drawing/2014/main" id="{3D5EC212-321F-4282-B58D-CD4845F3E288}"/>
              </a:ext>
            </a:extLst>
          </p:cNvPr>
          <p:cNvSpPr/>
          <p:nvPr/>
        </p:nvSpPr>
        <p:spPr>
          <a:xfrm>
            <a:off x="2964075" y="18487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Studies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AE5B0EBB-1334-4E0A-9B8F-64F25D41B017}"/>
              </a:ext>
            </a:extLst>
          </p:cNvPr>
          <p:cNvCxnSpPr/>
          <p:nvPr/>
        </p:nvCxnSpPr>
        <p:spPr>
          <a:xfrm flipV="1">
            <a:off x="1459396" y="35325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673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9985" y="1502560"/>
            <a:ext cx="10436652" cy="366111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70407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 for inception network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214143"/>
              </p:ext>
            </p:extLst>
          </p:nvPr>
        </p:nvGraphicFramePr>
        <p:xfrm>
          <a:off x="0" y="6417956"/>
          <a:ext cx="7040710" cy="440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3" name="Equation" r:id="rId4" imgW="3251160" imgH="203040" progId="Equation.DSMT4">
                  <p:embed/>
                </p:oleObj>
              </mc:Choice>
              <mc:Fallback>
                <p:oleObj name="Equation" r:id="rId4" imgW="3251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6417956"/>
                        <a:ext cx="7040710" cy="4400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8435679"/>
              </p:ext>
            </p:extLst>
          </p:nvPr>
        </p:nvGraphicFramePr>
        <p:xfrm>
          <a:off x="5736900" y="3216370"/>
          <a:ext cx="763020" cy="2997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4" name="Equation" r:id="rId6" imgW="355320" imgH="139680" progId="Equation.DSMT4">
                  <p:embed/>
                </p:oleObj>
              </mc:Choice>
              <mc:Fallback>
                <p:oleObj name="Equation" r:id="rId6" imgW="3553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36900" y="3216370"/>
                        <a:ext cx="763020" cy="2997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5769893"/>
              </p:ext>
            </p:extLst>
          </p:nvPr>
        </p:nvGraphicFramePr>
        <p:xfrm>
          <a:off x="5736333" y="4177060"/>
          <a:ext cx="763587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5" name="Equation" r:id="rId8" imgW="763617" imgH="300251" progId="Equation.DSMT4">
                  <p:embed/>
                </p:oleObj>
              </mc:Choice>
              <mc:Fallback>
                <p:oleObj name="Equation" r:id="rId8" imgW="763617" imgH="300251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36333" y="4177060"/>
                        <a:ext cx="763587" cy="300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4052235"/>
              </p:ext>
            </p:extLst>
          </p:nvPr>
        </p:nvGraphicFramePr>
        <p:xfrm>
          <a:off x="5785674" y="5055284"/>
          <a:ext cx="820378" cy="3222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6" name="Equation" r:id="rId10" imgW="355320" imgH="139680" progId="Equation.DSMT4">
                  <p:embed/>
                </p:oleObj>
              </mc:Choice>
              <mc:Fallback>
                <p:oleObj name="Equation" r:id="rId10" imgW="3553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785674" y="5055284"/>
                        <a:ext cx="820378" cy="3222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555463"/>
              </p:ext>
            </p:extLst>
          </p:nvPr>
        </p:nvGraphicFramePr>
        <p:xfrm>
          <a:off x="5969000" y="5302484"/>
          <a:ext cx="530920" cy="371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7" name="Equation" r:id="rId12" imgW="253800" imgH="177480" progId="Equation.DSMT4">
                  <p:embed/>
                </p:oleObj>
              </mc:Choice>
              <mc:Fallback>
                <p:oleObj name="Equation" r:id="rId12" imgW="2538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969000" y="5302484"/>
                        <a:ext cx="530920" cy="3716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813251"/>
              </p:ext>
            </p:extLst>
          </p:nvPr>
        </p:nvGraphicFramePr>
        <p:xfrm>
          <a:off x="6767231" y="1476932"/>
          <a:ext cx="1598529" cy="43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8" name="Equation" r:id="rId14" imgW="647640" imgH="177480" progId="Equation.DSMT4">
                  <p:embed/>
                </p:oleObj>
              </mc:Choice>
              <mc:Fallback>
                <p:oleObj name="Equation" r:id="rId14" imgW="6476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767231" y="1476932"/>
                        <a:ext cx="1598529" cy="438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物件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889778"/>
              </p:ext>
            </p:extLst>
          </p:nvPr>
        </p:nvGraphicFramePr>
        <p:xfrm>
          <a:off x="6767231" y="2710418"/>
          <a:ext cx="1541421" cy="378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9" name="Equation" r:id="rId16" imgW="723600" imgH="177480" progId="Equation.DSMT4">
                  <p:embed/>
                </p:oleObj>
              </mc:Choice>
              <mc:Fallback>
                <p:oleObj name="Equation" r:id="rId16" imgW="7236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767231" y="2710418"/>
                        <a:ext cx="1541421" cy="378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4320037"/>
              </p:ext>
            </p:extLst>
          </p:nvPr>
        </p:nvGraphicFramePr>
        <p:xfrm>
          <a:off x="6767231" y="3832841"/>
          <a:ext cx="1379259" cy="378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0" name="Equation" r:id="rId18" imgW="647640" imgH="177480" progId="Equation.DSMT4">
                  <p:embed/>
                </p:oleObj>
              </mc:Choice>
              <mc:Fallback>
                <p:oleObj name="Equation" r:id="rId18" imgW="6476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767231" y="3832841"/>
                        <a:ext cx="1379259" cy="378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078601"/>
              </p:ext>
            </p:extLst>
          </p:nvPr>
        </p:nvGraphicFramePr>
        <p:xfrm>
          <a:off x="7271312" y="4924659"/>
          <a:ext cx="1379537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1" name="Equation" r:id="rId20" imgW="1379263" imgH="378014" progId="Equation.DSMT4">
                  <p:embed/>
                </p:oleObj>
              </mc:Choice>
              <mc:Fallback>
                <p:oleObj name="Equation" r:id="rId20" imgW="1379263" imgH="37801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271312" y="4924659"/>
                        <a:ext cx="1379537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772074"/>
              </p:ext>
            </p:extLst>
          </p:nvPr>
        </p:nvGraphicFramePr>
        <p:xfrm>
          <a:off x="9578330" y="5216429"/>
          <a:ext cx="1786592" cy="43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2" name="Equation" r:id="rId22" imgW="723600" imgH="177480" progId="Equation.DSMT4">
                  <p:embed/>
                </p:oleObj>
              </mc:Choice>
              <mc:Fallback>
                <p:oleObj name="Equation" r:id="rId22" imgW="7236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9578330" y="5216429"/>
                        <a:ext cx="1786592" cy="438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直線單箭頭接點 36"/>
          <p:cNvCxnSpPr/>
          <p:nvPr/>
        </p:nvCxnSpPr>
        <p:spPr>
          <a:xfrm flipH="1" flipV="1">
            <a:off x="11399837" y="3321530"/>
            <a:ext cx="406681" cy="33579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單箭頭接點 39"/>
          <p:cNvCxnSpPr/>
          <p:nvPr/>
        </p:nvCxnSpPr>
        <p:spPr>
          <a:xfrm flipH="1" flipV="1">
            <a:off x="10941288" y="3832841"/>
            <a:ext cx="373563" cy="344219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單箭頭接點 43"/>
          <p:cNvCxnSpPr/>
          <p:nvPr/>
        </p:nvCxnSpPr>
        <p:spPr>
          <a:xfrm flipV="1">
            <a:off x="10722719" y="3487301"/>
            <a:ext cx="1334892" cy="1442308"/>
          </a:xfrm>
          <a:prstGeom prst="straightConnector1">
            <a:avLst/>
          </a:prstGeom>
          <a:ln>
            <a:solidFill>
              <a:srgbClr val="0000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物件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1252653"/>
              </p:ext>
            </p:extLst>
          </p:nvPr>
        </p:nvGraphicFramePr>
        <p:xfrm>
          <a:off x="11347761" y="4218048"/>
          <a:ext cx="577634" cy="367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3" name="Equation" r:id="rId24" imgW="279360" imgH="177480" progId="Equation.DSMT4">
                  <p:embed/>
                </p:oleObj>
              </mc:Choice>
              <mc:Fallback>
                <p:oleObj name="Equation" r:id="rId24" imgW="2793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1347761" y="4218048"/>
                        <a:ext cx="577634" cy="3675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7912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76514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problem of computational cost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4613" y="1469226"/>
            <a:ext cx="7305704" cy="3358268"/>
          </a:xfrm>
          <a:prstGeom prst="rect">
            <a:avLst/>
          </a:prstGeom>
        </p:spPr>
      </p:pic>
      <p:graphicFrame>
        <p:nvGraphicFramePr>
          <p:cNvPr id="6" name="物件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9102959"/>
              </p:ext>
            </p:extLst>
          </p:nvPr>
        </p:nvGraphicFramePr>
        <p:xfrm>
          <a:off x="2620655" y="5866555"/>
          <a:ext cx="4492840" cy="436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5" name="Equation" r:id="rId4" imgW="1828800" imgH="177480" progId="Equation.DSMT4">
                  <p:embed/>
                </p:oleObj>
              </mc:Choice>
              <mc:Fallback>
                <p:oleObj name="Equation" r:id="rId4" imgW="18288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20655" y="5866555"/>
                        <a:ext cx="4492840" cy="4368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3735810"/>
              </p:ext>
            </p:extLst>
          </p:nvPr>
        </p:nvGraphicFramePr>
        <p:xfrm>
          <a:off x="4867075" y="4867137"/>
          <a:ext cx="1403724" cy="427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6" name="Equation" r:id="rId6" imgW="583920" imgH="177480" progId="Equation.DSMT4">
                  <p:embed/>
                </p:oleObj>
              </mc:Choice>
              <mc:Fallback>
                <p:oleObj name="Equation" r:id="rId6" imgW="5839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67075" y="4867137"/>
                        <a:ext cx="1403724" cy="4272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9641478"/>
              </p:ext>
            </p:extLst>
          </p:nvPr>
        </p:nvGraphicFramePr>
        <p:xfrm>
          <a:off x="6874979" y="4883103"/>
          <a:ext cx="2655608" cy="399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7" name="Equation" r:id="rId8" imgW="1180800" imgH="177480" progId="Equation.DSMT4">
                  <p:embed/>
                </p:oleObj>
              </mc:Choice>
              <mc:Fallback>
                <p:oleObj name="Equation" r:id="rId8" imgW="11808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874979" y="4883103"/>
                        <a:ext cx="2655608" cy="3997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9125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004" y="1890273"/>
            <a:ext cx="10356880" cy="3020143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50882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1x1 convolutions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物件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466057"/>
              </p:ext>
            </p:extLst>
          </p:nvPr>
        </p:nvGraphicFramePr>
        <p:xfrm>
          <a:off x="1829920" y="5158292"/>
          <a:ext cx="3116170" cy="37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0" name="Equation" r:id="rId4" imgW="1485720" imgH="177480" progId="Equation.DSMT4">
                  <p:embed/>
                </p:oleObj>
              </mc:Choice>
              <mc:Fallback>
                <p:oleObj name="Equation" r:id="rId4" imgW="1485720" imgH="177480" progId="Equation.DSMT4">
                  <p:embed/>
                  <p:pic>
                    <p:nvPicPr>
                      <p:cNvPr id="4" name="物件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29920" y="5158292"/>
                        <a:ext cx="3116170" cy="372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2196213"/>
              </p:ext>
            </p:extLst>
          </p:nvPr>
        </p:nvGraphicFramePr>
        <p:xfrm>
          <a:off x="6558803" y="5158292"/>
          <a:ext cx="3890814" cy="37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1" name="Equation" r:id="rId6" imgW="1790640" imgH="177480" progId="Equation.DSMT4">
                  <p:embed/>
                </p:oleObj>
              </mc:Choice>
              <mc:Fallback>
                <p:oleObj name="Equation" r:id="rId6" imgW="1790640" imgH="177480" progId="Equation.DSMT4">
                  <p:embed/>
                  <p:pic>
                    <p:nvPicPr>
                      <p:cNvPr id="5" name="物件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58803" y="5158292"/>
                        <a:ext cx="3890814" cy="372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圖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65398" y="617864"/>
            <a:ext cx="1914286" cy="838095"/>
          </a:xfrm>
          <a:prstGeom prst="rect">
            <a:avLst/>
          </a:prstGeom>
        </p:spPr>
      </p:pic>
      <p:graphicFrame>
        <p:nvGraphicFramePr>
          <p:cNvPr id="14" name="物件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6869767"/>
              </p:ext>
            </p:extLst>
          </p:nvPr>
        </p:nvGraphicFramePr>
        <p:xfrm>
          <a:off x="5646202" y="1196364"/>
          <a:ext cx="2233774" cy="452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2" name="Equation" r:id="rId9" imgW="1002960" imgH="203040" progId="Equation.DSMT4">
                  <p:embed/>
                </p:oleObj>
              </mc:Choice>
              <mc:Fallback>
                <p:oleObj name="Equation" r:id="rId9" imgW="1002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646202" y="1196364"/>
                        <a:ext cx="2233774" cy="4524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直線單箭頭接點 15"/>
          <p:cNvCxnSpPr/>
          <p:nvPr/>
        </p:nvCxnSpPr>
        <p:spPr>
          <a:xfrm flipH="1">
            <a:off x="6387353" y="1642397"/>
            <a:ext cx="268941" cy="88127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右大括弧 16"/>
          <p:cNvSpPr/>
          <p:nvPr/>
        </p:nvSpPr>
        <p:spPr>
          <a:xfrm rot="5400000">
            <a:off x="6875133" y="3087489"/>
            <a:ext cx="484094" cy="5371452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8" name="物件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3260833"/>
              </p:ext>
            </p:extLst>
          </p:nvPr>
        </p:nvGraphicFramePr>
        <p:xfrm>
          <a:off x="6656294" y="6015263"/>
          <a:ext cx="983086" cy="4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3" name="Equation" r:id="rId11" imgW="431640" imgH="177480" progId="Equation.DSMT4">
                  <p:embed/>
                </p:oleObj>
              </mc:Choice>
              <mc:Fallback>
                <p:oleObj name="Equation" r:id="rId11" imgW="4316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656294" y="6015263"/>
                        <a:ext cx="983086" cy="4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3350042"/>
              </p:ext>
            </p:extLst>
          </p:nvPr>
        </p:nvGraphicFramePr>
        <p:xfrm>
          <a:off x="4329906" y="6220090"/>
          <a:ext cx="1862138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4" name="Equation" r:id="rId13" imgW="850680" imgH="190440" progId="Equation.DSMT4">
                  <p:embed/>
                </p:oleObj>
              </mc:Choice>
              <mc:Fallback>
                <p:oleObj name="Equation" r:id="rId13" imgW="85068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329906" y="6220090"/>
                        <a:ext cx="1862138" cy="415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直線單箭頭接點 20"/>
          <p:cNvCxnSpPr>
            <a:endCxn id="18" idx="1"/>
          </p:cNvCxnSpPr>
          <p:nvPr/>
        </p:nvCxnSpPr>
        <p:spPr>
          <a:xfrm flipV="1">
            <a:off x="6192044" y="6217663"/>
            <a:ext cx="464250" cy="19517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/>
          <p:cNvCxnSpPr/>
          <p:nvPr/>
        </p:nvCxnSpPr>
        <p:spPr>
          <a:xfrm>
            <a:off x="5214682" y="6607423"/>
            <a:ext cx="775762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單箭頭接點 32"/>
          <p:cNvCxnSpPr/>
          <p:nvPr/>
        </p:nvCxnSpPr>
        <p:spPr>
          <a:xfrm>
            <a:off x="4030942" y="4442711"/>
            <a:ext cx="400512" cy="69092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單箭頭接點 36"/>
          <p:cNvCxnSpPr/>
          <p:nvPr/>
        </p:nvCxnSpPr>
        <p:spPr>
          <a:xfrm flipH="1">
            <a:off x="7639380" y="4442710"/>
            <a:ext cx="240596" cy="69092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F51B2E5E-07A9-423C-A3A2-6FD64294CB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068971"/>
              </p:ext>
            </p:extLst>
          </p:nvPr>
        </p:nvGraphicFramePr>
        <p:xfrm>
          <a:off x="4337349" y="2083036"/>
          <a:ext cx="1101725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5" name="Equation" r:id="rId15" imgW="495000" imgH="203040" progId="Equation.DSMT4">
                  <p:embed/>
                </p:oleObj>
              </mc:Choice>
              <mc:Fallback>
                <p:oleObj name="Equation" r:id="rId15" imgW="495000" imgH="203040" progId="Equation.DSMT4">
                  <p:embed/>
                  <p:pic>
                    <p:nvPicPr>
                      <p:cNvPr id="14" name="物件 13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337349" y="2083036"/>
                        <a:ext cx="1101725" cy="452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462FECEF-3522-41B1-8953-C801690CEC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1690953"/>
              </p:ext>
            </p:extLst>
          </p:nvPr>
        </p:nvGraphicFramePr>
        <p:xfrm>
          <a:off x="7117180" y="1962853"/>
          <a:ext cx="2487613" cy="452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16" name="Equation" r:id="rId17" imgW="1117440" imgH="203040" progId="Equation.DSMT4">
                  <p:embed/>
                </p:oleObj>
              </mc:Choice>
              <mc:Fallback>
                <p:oleObj name="Equation" r:id="rId17" imgW="1117440" imgH="20304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F51B2E5E-07A9-423C-A3A2-6FD64294CB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117180" y="1962853"/>
                        <a:ext cx="2487613" cy="452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3296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4A9CFE3F-8FC2-4471-9031-F206735014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015438"/>
              </p:ext>
            </p:extLst>
          </p:nvPr>
        </p:nvGraphicFramePr>
        <p:xfrm>
          <a:off x="2721033" y="1468375"/>
          <a:ext cx="3192087" cy="5656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" name="Equation" r:id="rId3" imgW="1002960" imgH="177480" progId="Equation.DSMT4">
                  <p:embed/>
                </p:oleObj>
              </mc:Choice>
              <mc:Fallback>
                <p:oleObj name="Equation" r:id="rId3" imgW="10029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21033" y="1468375"/>
                        <a:ext cx="3192087" cy="5656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5DBA0732-88BB-4F82-B0AF-06A67ADF13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957572"/>
              </p:ext>
            </p:extLst>
          </p:nvPr>
        </p:nvGraphicFramePr>
        <p:xfrm>
          <a:off x="3064624" y="2430995"/>
          <a:ext cx="1906385" cy="1985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" name="Equation" r:id="rId5" imgW="609480" imgH="634680" progId="Equation.DSMT4">
                  <p:embed/>
                </p:oleObj>
              </mc:Choice>
              <mc:Fallback>
                <p:oleObj name="Equation" r:id="rId5" imgW="609480" imgH="634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64624" y="2430995"/>
                        <a:ext cx="1906385" cy="19858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8C13D4C2-6069-4BAF-950F-C489D7DBD3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340570"/>
              </p:ext>
            </p:extLst>
          </p:nvPr>
        </p:nvGraphicFramePr>
        <p:xfrm>
          <a:off x="2721033" y="4632973"/>
          <a:ext cx="1495025" cy="565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" name="Equation" r:id="rId7" imgW="469800" imgH="177480" progId="Equation.DSMT4">
                  <p:embed/>
                </p:oleObj>
              </mc:Choice>
              <mc:Fallback>
                <p:oleObj name="Equation" r:id="rId7" imgW="4698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21033" y="4632973"/>
                        <a:ext cx="1495025" cy="565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2AF4DE4A-58EA-46F4-B062-1EB6795C0B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683647"/>
              </p:ext>
            </p:extLst>
          </p:nvPr>
        </p:nvGraphicFramePr>
        <p:xfrm>
          <a:off x="2721033" y="5620785"/>
          <a:ext cx="2067098" cy="565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6" name="Equation" r:id="rId9" imgW="622080" imgH="203040" progId="Equation.DSMT4">
                  <p:embed/>
                </p:oleObj>
              </mc:Choice>
              <mc:Fallback>
                <p:oleObj name="Equation" r:id="rId9" imgW="6220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721033" y="5620785"/>
                        <a:ext cx="2067098" cy="565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19D947CD-697B-4F26-BBB7-BA5370ECD8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1348353"/>
              </p:ext>
            </p:extLst>
          </p:nvPr>
        </p:nvGraphicFramePr>
        <p:xfrm>
          <a:off x="4954309" y="4703849"/>
          <a:ext cx="1141691" cy="6298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" name="Equation" r:id="rId11" imgW="368280" imgH="203040" progId="Equation.DSMT4">
                  <p:embed/>
                </p:oleObj>
              </mc:Choice>
              <mc:Fallback>
                <p:oleObj name="Equation" r:id="rId11" imgW="368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954309" y="4703849"/>
                        <a:ext cx="1141691" cy="6298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>
            <a:extLst>
              <a:ext uri="{FF2B5EF4-FFF2-40B4-BE49-F238E27FC236}">
                <a16:creationId xmlns:a16="http://schemas.microsoft.com/office/drawing/2014/main" id="{B7968785-B82F-4BCA-AEDC-FD3D9168C4D0}"/>
              </a:ext>
            </a:extLst>
          </p:cNvPr>
          <p:cNvSpPr/>
          <p:nvPr/>
        </p:nvSpPr>
        <p:spPr>
          <a:xfrm>
            <a:off x="0" y="0"/>
            <a:ext cx="17235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926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/>
              <p:nvPr/>
            </p:nvSpPr>
            <p:spPr>
              <a:xfrm>
                <a:off x="2983125" y="3776396"/>
                <a:ext cx="6516195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Inception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network</m:t>
                      </m:r>
                    </m:oMath>
                  </m:oMathPara>
                </a14:m>
                <a:endParaRPr lang="en-US" altLang="zh-TW" sz="5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125" y="3776396"/>
                <a:ext cx="6516195" cy="92333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:a16="http://schemas.microsoft.com/office/drawing/2014/main" id="{3D5EC212-321F-4282-B58D-CD4845F3E288}"/>
              </a:ext>
            </a:extLst>
          </p:cNvPr>
          <p:cNvSpPr/>
          <p:nvPr/>
        </p:nvSpPr>
        <p:spPr>
          <a:xfrm>
            <a:off x="2983125" y="179163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Studies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AE5B0EBB-1334-4E0A-9B8F-64F25D41B017}"/>
              </a:ext>
            </a:extLst>
          </p:cNvPr>
          <p:cNvCxnSpPr/>
          <p:nvPr/>
        </p:nvCxnSpPr>
        <p:spPr>
          <a:xfrm flipV="1">
            <a:off x="1478446" y="347538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305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909" y="707885"/>
            <a:ext cx="8857329" cy="5423973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37898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Inception module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66358"/>
              </p:ext>
            </p:extLst>
          </p:nvPr>
        </p:nvGraphicFramePr>
        <p:xfrm>
          <a:off x="1780615" y="3970524"/>
          <a:ext cx="1463390" cy="359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6" name="Equation" r:id="rId4" imgW="723600" imgH="177480" progId="Equation.DSMT4">
                  <p:embed/>
                </p:oleObj>
              </mc:Choice>
              <mc:Fallback>
                <p:oleObj name="Equation" r:id="rId4" imgW="7236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80615" y="3970524"/>
                        <a:ext cx="1463390" cy="3594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664678"/>
              </p:ext>
            </p:extLst>
          </p:nvPr>
        </p:nvGraphicFramePr>
        <p:xfrm>
          <a:off x="4300258" y="5951676"/>
          <a:ext cx="1465263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7" name="Equation" r:id="rId6" imgW="1464589" imgH="359653" progId="Equation.DSMT4">
                  <p:embed/>
                </p:oleObj>
              </mc:Choice>
              <mc:Fallback>
                <p:oleObj name="Equation" r:id="rId6" imgW="1464589" imgH="359653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00258" y="5951676"/>
                        <a:ext cx="1465263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0417225"/>
              </p:ext>
            </p:extLst>
          </p:nvPr>
        </p:nvGraphicFramePr>
        <p:xfrm>
          <a:off x="7541744" y="2614808"/>
          <a:ext cx="1541421" cy="378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8" name="Equation" r:id="rId8" imgW="723600" imgH="177480" progId="Equation.DSMT4">
                  <p:embed/>
                </p:oleObj>
              </mc:Choice>
              <mc:Fallback>
                <p:oleObj name="Equation" r:id="rId8" imgW="723600" imgH="177480" progId="Equation.DSMT4">
                  <p:embed/>
                  <p:pic>
                    <p:nvPicPr>
                      <p:cNvPr id="27" name="物件 2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541744" y="2614808"/>
                        <a:ext cx="1541421" cy="378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679945"/>
              </p:ext>
            </p:extLst>
          </p:nvPr>
        </p:nvGraphicFramePr>
        <p:xfrm>
          <a:off x="7622824" y="3951333"/>
          <a:ext cx="1379259" cy="378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9" name="Equation" r:id="rId10" imgW="647640" imgH="177480" progId="Equation.DSMT4">
                  <p:embed/>
                </p:oleObj>
              </mc:Choice>
              <mc:Fallback>
                <p:oleObj name="Equation" r:id="rId10" imgW="647640" imgH="177480" progId="Equation.DSMT4">
                  <p:embed/>
                  <p:pic>
                    <p:nvPicPr>
                      <p:cNvPr id="28" name="物件 27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622824" y="3951333"/>
                        <a:ext cx="1379259" cy="3786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655954"/>
              </p:ext>
            </p:extLst>
          </p:nvPr>
        </p:nvGraphicFramePr>
        <p:xfrm>
          <a:off x="6873409" y="488015"/>
          <a:ext cx="1598613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0" name="Equation" r:id="rId12" imgW="1598879" imgH="439216" progId="Equation.DSMT4">
                  <p:embed/>
                </p:oleObj>
              </mc:Choice>
              <mc:Fallback>
                <p:oleObj name="Equation" r:id="rId12" imgW="1598879" imgH="43921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873409" y="488015"/>
                        <a:ext cx="1598613" cy="439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899181"/>
              </p:ext>
            </p:extLst>
          </p:nvPr>
        </p:nvGraphicFramePr>
        <p:xfrm>
          <a:off x="7703628" y="5041993"/>
          <a:ext cx="1379537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1" name="Equation" r:id="rId14" imgW="1379263" imgH="378014" progId="Equation.DSMT4">
                  <p:embed/>
                </p:oleObj>
              </mc:Choice>
              <mc:Fallback>
                <p:oleObj name="Equation" r:id="rId14" imgW="1379263" imgH="37801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703628" y="5041993"/>
                        <a:ext cx="1379537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009216"/>
              </p:ext>
            </p:extLst>
          </p:nvPr>
        </p:nvGraphicFramePr>
        <p:xfrm>
          <a:off x="9971148" y="3889842"/>
          <a:ext cx="1791881" cy="4401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2" name="Equation" r:id="rId16" imgW="723600" imgH="177480" progId="Equation.DSMT4">
                  <p:embed/>
                </p:oleObj>
              </mc:Choice>
              <mc:Fallback>
                <p:oleObj name="Equation" r:id="rId16" imgW="7236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971148" y="3889842"/>
                        <a:ext cx="1791881" cy="4401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7684"/>
              </p:ext>
            </p:extLst>
          </p:nvPr>
        </p:nvGraphicFramePr>
        <p:xfrm>
          <a:off x="7703628" y="5574540"/>
          <a:ext cx="2182833" cy="371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3" name="Equation" r:id="rId18" imgW="1193760" imgH="203040" progId="Equation.DSMT4">
                  <p:embed/>
                </p:oleObj>
              </mc:Choice>
              <mc:Fallback>
                <p:oleObj name="Equation" r:id="rId18" imgW="1193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703628" y="5574540"/>
                        <a:ext cx="2182833" cy="3715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橢圓 12"/>
          <p:cNvSpPr/>
          <p:nvPr/>
        </p:nvSpPr>
        <p:spPr>
          <a:xfrm>
            <a:off x="8000649" y="440888"/>
            <a:ext cx="471373" cy="48686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橢圓 14"/>
          <p:cNvSpPr/>
          <p:nvPr/>
        </p:nvSpPr>
        <p:spPr>
          <a:xfrm>
            <a:off x="8567623" y="3866465"/>
            <a:ext cx="471373" cy="48686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橢圓 15"/>
          <p:cNvSpPr/>
          <p:nvPr/>
        </p:nvSpPr>
        <p:spPr>
          <a:xfrm>
            <a:off x="8627086" y="4944548"/>
            <a:ext cx="471373" cy="48686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橢圓 16"/>
          <p:cNvSpPr/>
          <p:nvPr/>
        </p:nvSpPr>
        <p:spPr>
          <a:xfrm>
            <a:off x="8459324" y="2549853"/>
            <a:ext cx="639135" cy="48686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0818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454" y="2527463"/>
            <a:ext cx="10819048" cy="2304762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4395" y="353943"/>
            <a:ext cx="2666667" cy="1638095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39324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Inception network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物件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4871458"/>
              </p:ext>
            </p:extLst>
          </p:nvPr>
        </p:nvGraphicFramePr>
        <p:xfrm>
          <a:off x="0" y="6417956"/>
          <a:ext cx="7040710" cy="440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6" name="Equation" r:id="rId5" imgW="3251160" imgH="203040" progId="Equation.DSMT4">
                  <p:embed/>
                </p:oleObj>
              </mc:Choice>
              <mc:Fallback>
                <p:oleObj name="Equation" r:id="rId5" imgW="3251160" imgH="203040" progId="Equation.DSMT4">
                  <p:embed/>
                  <p:pic>
                    <p:nvPicPr>
                      <p:cNvPr id="5" name="物件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6417956"/>
                        <a:ext cx="7040710" cy="4400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橢圓 5"/>
          <p:cNvSpPr/>
          <p:nvPr/>
        </p:nvSpPr>
        <p:spPr>
          <a:xfrm>
            <a:off x="7543799" y="2545561"/>
            <a:ext cx="970595" cy="20261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橢圓 6"/>
          <p:cNvSpPr/>
          <p:nvPr/>
        </p:nvSpPr>
        <p:spPr>
          <a:xfrm>
            <a:off x="8146675" y="159897"/>
            <a:ext cx="3402106" cy="20261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6710082" y="2594861"/>
            <a:ext cx="833717" cy="20261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橢圓 13"/>
          <p:cNvSpPr/>
          <p:nvPr/>
        </p:nvSpPr>
        <p:spPr>
          <a:xfrm>
            <a:off x="5104898" y="2898009"/>
            <a:ext cx="968693" cy="20261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矩形 14"/>
          <p:cNvSpPr/>
          <p:nvPr/>
        </p:nvSpPr>
        <p:spPr>
          <a:xfrm>
            <a:off x="5849471" y="2756647"/>
            <a:ext cx="1062317" cy="186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0" name="直線單箭頭接點 29"/>
          <p:cNvCxnSpPr>
            <a:stCxn id="7" idx="2"/>
          </p:cNvCxnSpPr>
          <p:nvPr/>
        </p:nvCxnSpPr>
        <p:spPr>
          <a:xfrm flipH="1">
            <a:off x="6476916" y="1172990"/>
            <a:ext cx="1669759" cy="14989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單箭頭接點 32"/>
          <p:cNvCxnSpPr/>
          <p:nvPr/>
        </p:nvCxnSpPr>
        <p:spPr>
          <a:xfrm flipH="1">
            <a:off x="7126941" y="1372107"/>
            <a:ext cx="1066883" cy="11981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單箭頭接點 34"/>
          <p:cNvCxnSpPr/>
          <p:nvPr/>
        </p:nvCxnSpPr>
        <p:spPr>
          <a:xfrm flipH="1">
            <a:off x="5482829" y="961812"/>
            <a:ext cx="2710995" cy="18729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物件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5780498"/>
              </p:ext>
            </p:extLst>
          </p:nvPr>
        </p:nvGraphicFramePr>
        <p:xfrm>
          <a:off x="6743618" y="5861206"/>
          <a:ext cx="3373999" cy="772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7" name="Equation" r:id="rId7" imgW="1879560" imgH="431640" progId="Equation.DSMT4">
                  <p:embed/>
                </p:oleObj>
              </mc:Choice>
              <mc:Fallback>
                <p:oleObj name="Equation" r:id="rId7" imgW="18795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743618" y="5861206"/>
                        <a:ext cx="3373999" cy="7727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橢圓 40"/>
          <p:cNvSpPr/>
          <p:nvPr/>
        </p:nvSpPr>
        <p:spPr>
          <a:xfrm>
            <a:off x="10413907" y="2756647"/>
            <a:ext cx="970595" cy="1054968"/>
          </a:xfrm>
          <a:prstGeom prst="ellipse">
            <a:avLst/>
          </a:prstGeom>
          <a:noFill/>
          <a:ln w="38100">
            <a:solidFill>
              <a:srgbClr val="21BA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2" name="橢圓 41"/>
          <p:cNvSpPr/>
          <p:nvPr/>
        </p:nvSpPr>
        <p:spPr>
          <a:xfrm>
            <a:off x="8430618" y="3993441"/>
            <a:ext cx="2067065" cy="627606"/>
          </a:xfrm>
          <a:prstGeom prst="ellipse">
            <a:avLst/>
          </a:prstGeom>
          <a:noFill/>
          <a:ln w="38100">
            <a:solidFill>
              <a:srgbClr val="21BA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3" name="橢圓 42"/>
          <p:cNvSpPr/>
          <p:nvPr/>
        </p:nvSpPr>
        <p:spPr>
          <a:xfrm>
            <a:off x="5246244" y="4461267"/>
            <a:ext cx="2067065" cy="627606"/>
          </a:xfrm>
          <a:prstGeom prst="ellipse">
            <a:avLst/>
          </a:prstGeom>
          <a:noFill/>
          <a:ln w="38100">
            <a:solidFill>
              <a:srgbClr val="21BA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6" name="直線單箭頭接點 45"/>
          <p:cNvCxnSpPr/>
          <p:nvPr/>
        </p:nvCxnSpPr>
        <p:spPr>
          <a:xfrm flipH="1" flipV="1">
            <a:off x="7010808" y="5038183"/>
            <a:ext cx="831253" cy="949397"/>
          </a:xfrm>
          <a:prstGeom prst="straightConnector1">
            <a:avLst/>
          </a:prstGeom>
          <a:ln w="38100">
            <a:solidFill>
              <a:srgbClr val="21BA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單箭頭接點 50"/>
          <p:cNvCxnSpPr/>
          <p:nvPr/>
        </p:nvCxnSpPr>
        <p:spPr>
          <a:xfrm flipV="1">
            <a:off x="9330990" y="3774982"/>
            <a:ext cx="1748614" cy="2212598"/>
          </a:xfrm>
          <a:prstGeom prst="straightConnector1">
            <a:avLst/>
          </a:prstGeom>
          <a:ln w="38100">
            <a:solidFill>
              <a:srgbClr val="21BA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3" name="物件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2406220"/>
              </p:ext>
            </p:extLst>
          </p:nvPr>
        </p:nvGraphicFramePr>
        <p:xfrm>
          <a:off x="2076637" y="5450593"/>
          <a:ext cx="1692394" cy="50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58" name="Equation" r:id="rId9" imgW="685800" imgH="203040" progId="Equation.DSMT4">
                  <p:embed/>
                </p:oleObj>
              </mc:Choice>
              <mc:Fallback>
                <p:oleObj name="Equation" r:id="rId9" imgW="685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76637" y="5450593"/>
                        <a:ext cx="1692394" cy="501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" name="直線單箭頭接點 54"/>
          <p:cNvCxnSpPr/>
          <p:nvPr/>
        </p:nvCxnSpPr>
        <p:spPr>
          <a:xfrm flipH="1" flipV="1">
            <a:off x="2590800" y="4135862"/>
            <a:ext cx="50800" cy="4358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H="1" flipV="1">
            <a:off x="4431223" y="4135862"/>
            <a:ext cx="50800" cy="4358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E8E746DA-B686-450B-B093-395FDB67DF2C}"/>
              </a:ext>
            </a:extLst>
          </p:cNvPr>
          <p:cNvCxnSpPr>
            <a:cxnSpLocks/>
          </p:cNvCxnSpPr>
          <p:nvPr/>
        </p:nvCxnSpPr>
        <p:spPr>
          <a:xfrm flipV="1">
            <a:off x="8552971" y="4621047"/>
            <a:ext cx="543220" cy="1229513"/>
          </a:xfrm>
          <a:prstGeom prst="straightConnector1">
            <a:avLst/>
          </a:prstGeom>
          <a:ln w="38100">
            <a:solidFill>
              <a:srgbClr val="21BA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801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4914"/>
            <a:ext cx="9412305" cy="549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586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/>
              <p:nvPr/>
            </p:nvSpPr>
            <p:spPr>
              <a:xfrm>
                <a:off x="2868825" y="4004996"/>
                <a:ext cx="6516195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Transfer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Learning</m:t>
                      </m:r>
                    </m:oMath>
                  </m:oMathPara>
                </a14:m>
                <a:endParaRPr lang="en-US" altLang="zh-TW" sz="5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8825" y="4004996"/>
                <a:ext cx="6516195" cy="92333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:a16="http://schemas.microsoft.com/office/drawing/2014/main" id="{3D5EC212-321F-4282-B58D-CD4845F3E288}"/>
              </a:ext>
            </a:extLst>
          </p:cNvPr>
          <p:cNvSpPr/>
          <p:nvPr/>
        </p:nvSpPr>
        <p:spPr>
          <a:xfrm>
            <a:off x="2216704" y="1436445"/>
            <a:ext cx="770392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advise for using </a:t>
            </a:r>
            <a:r>
              <a:rPr lang="en-US" altLang="zh-TW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ConvNets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AE5B0EBB-1334-4E0A-9B8F-64F25D41B017}"/>
              </a:ext>
            </a:extLst>
          </p:cNvPr>
          <p:cNvCxnSpPr/>
          <p:nvPr/>
        </p:nvCxnSpPr>
        <p:spPr>
          <a:xfrm flipV="1">
            <a:off x="1364146" y="370398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6163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1" y="66283"/>
            <a:ext cx="5209524" cy="761905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186" y="3221858"/>
            <a:ext cx="10885714" cy="1419048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186" y="1255348"/>
            <a:ext cx="10885714" cy="1419048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38856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Transfer Learning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8101576"/>
              </p:ext>
            </p:extLst>
          </p:nvPr>
        </p:nvGraphicFramePr>
        <p:xfrm>
          <a:off x="4406315" y="2869089"/>
          <a:ext cx="831528" cy="352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57" name="Equation" r:id="rId5" imgW="419040" imgH="177480" progId="Equation.DSMT4">
                  <p:embed/>
                </p:oleObj>
              </mc:Choice>
              <mc:Fallback>
                <p:oleObj name="Equation" r:id="rId5" imgW="4190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06315" y="2869089"/>
                        <a:ext cx="831528" cy="3527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圖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186" y="4978263"/>
            <a:ext cx="10885714" cy="1419048"/>
          </a:xfrm>
          <a:prstGeom prst="rect">
            <a:avLst/>
          </a:prstGeom>
        </p:spPr>
      </p:pic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633040"/>
              </p:ext>
            </p:extLst>
          </p:nvPr>
        </p:nvGraphicFramePr>
        <p:xfrm>
          <a:off x="3449846" y="4771215"/>
          <a:ext cx="871537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58" name="Equation" r:id="rId7" imgW="871985" imgH="370453" progId="Equation.DSMT4">
                  <p:embed/>
                </p:oleObj>
              </mc:Choice>
              <mc:Fallback>
                <p:oleObj name="Equation" r:id="rId7" imgW="871985" imgH="370453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49846" y="4771215"/>
                        <a:ext cx="871537" cy="369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0776304"/>
              </p:ext>
            </p:extLst>
          </p:nvPr>
        </p:nvGraphicFramePr>
        <p:xfrm>
          <a:off x="8205463" y="2804705"/>
          <a:ext cx="918030" cy="2868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59" name="Equation" r:id="rId9" imgW="558720" imgH="177480" progId="Equation.DSMT4">
                  <p:embed/>
                </p:oleObj>
              </mc:Choice>
              <mc:Fallback>
                <p:oleObj name="Equation" r:id="rId9" imgW="5587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205463" y="2804705"/>
                        <a:ext cx="918030" cy="2868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95826"/>
              </p:ext>
            </p:extLst>
          </p:nvPr>
        </p:nvGraphicFramePr>
        <p:xfrm>
          <a:off x="9501413" y="2216361"/>
          <a:ext cx="1000803" cy="333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60" name="Equation" r:id="rId11" imgW="533160" imgH="177480" progId="Equation.DSMT4">
                  <p:embed/>
                </p:oleObj>
              </mc:Choice>
              <mc:Fallback>
                <p:oleObj name="Equation" r:id="rId11" imgW="533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501413" y="2216361"/>
                        <a:ext cx="1000803" cy="3336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右大括弧 11"/>
          <p:cNvSpPr/>
          <p:nvPr/>
        </p:nvSpPr>
        <p:spPr>
          <a:xfrm rot="5400000">
            <a:off x="4547914" y="-1223186"/>
            <a:ext cx="337357" cy="7895772"/>
          </a:xfrm>
          <a:prstGeom prst="rightBrace">
            <a:avLst>
              <a:gd name="adj1" fmla="val 8333"/>
              <a:gd name="adj2" fmla="val 48716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橢圓 12"/>
          <p:cNvSpPr/>
          <p:nvPr/>
        </p:nvSpPr>
        <p:spPr>
          <a:xfrm>
            <a:off x="404586" y="1817024"/>
            <a:ext cx="495300" cy="399337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橢圓 13"/>
          <p:cNvSpPr/>
          <p:nvPr/>
        </p:nvSpPr>
        <p:spPr>
          <a:xfrm>
            <a:off x="1371874" y="893101"/>
            <a:ext cx="7657550" cy="2093077"/>
          </a:xfrm>
          <a:prstGeom prst="ellipse">
            <a:avLst/>
          </a:prstGeom>
          <a:noFill/>
          <a:ln>
            <a:solidFill>
              <a:srgbClr val="FF0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5" name="物件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6323819"/>
              </p:ext>
            </p:extLst>
          </p:nvPr>
        </p:nvGraphicFramePr>
        <p:xfrm>
          <a:off x="5500363" y="2670631"/>
          <a:ext cx="2187447" cy="360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61" name="Equation" r:id="rId13" imgW="1231560" imgH="203040" progId="Equation.DSMT4">
                  <p:embed/>
                </p:oleObj>
              </mc:Choice>
              <mc:Fallback>
                <p:oleObj name="Equation" r:id="rId13" imgW="1231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500363" y="2670631"/>
                        <a:ext cx="2187447" cy="3608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896576"/>
              </p:ext>
            </p:extLst>
          </p:nvPr>
        </p:nvGraphicFramePr>
        <p:xfrm>
          <a:off x="9266512" y="1269203"/>
          <a:ext cx="1000125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62" name="Equation" r:id="rId15" imgW="999795" imgH="333732" progId="Equation.DSMT4">
                  <p:embed/>
                </p:oleObj>
              </mc:Choice>
              <mc:Fallback>
                <p:oleObj name="Equation" r:id="rId15" imgW="999795" imgH="33373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9266512" y="1269203"/>
                        <a:ext cx="1000125" cy="33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橢圓 16"/>
          <p:cNvSpPr/>
          <p:nvPr/>
        </p:nvSpPr>
        <p:spPr>
          <a:xfrm>
            <a:off x="9525889" y="901301"/>
            <a:ext cx="369222" cy="35404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9" name="直線單箭頭接點 18"/>
          <p:cNvCxnSpPr>
            <a:endCxn id="17" idx="2"/>
          </p:cNvCxnSpPr>
          <p:nvPr/>
        </p:nvCxnSpPr>
        <p:spPr>
          <a:xfrm flipV="1">
            <a:off x="8891848" y="1078325"/>
            <a:ext cx="634041" cy="55324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 flipV="1">
            <a:off x="9868175" y="704995"/>
            <a:ext cx="876335" cy="26332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單箭頭接點 21"/>
          <p:cNvCxnSpPr/>
          <p:nvPr/>
        </p:nvCxnSpPr>
        <p:spPr>
          <a:xfrm flipV="1">
            <a:off x="9886596" y="1033591"/>
            <a:ext cx="857914" cy="5308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單箭頭接點 24"/>
          <p:cNvCxnSpPr/>
          <p:nvPr/>
        </p:nvCxnSpPr>
        <p:spPr>
          <a:xfrm>
            <a:off x="9868175" y="1173725"/>
            <a:ext cx="865687" cy="11703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物件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903758"/>
              </p:ext>
            </p:extLst>
          </p:nvPr>
        </p:nvGraphicFramePr>
        <p:xfrm>
          <a:off x="10775079" y="521182"/>
          <a:ext cx="298450" cy="994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63" name="Equation" r:id="rId17" imgW="190440" imgH="634680" progId="Equation.DSMT4">
                  <p:embed/>
                </p:oleObj>
              </mc:Choice>
              <mc:Fallback>
                <p:oleObj name="Equation" r:id="rId17" imgW="190440" imgH="634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0775079" y="521182"/>
                        <a:ext cx="298450" cy="9948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橢圓 29"/>
          <p:cNvSpPr/>
          <p:nvPr/>
        </p:nvSpPr>
        <p:spPr>
          <a:xfrm>
            <a:off x="10648382" y="462248"/>
            <a:ext cx="526747" cy="1122148"/>
          </a:xfrm>
          <a:prstGeom prst="ellipse">
            <a:avLst/>
          </a:prstGeom>
          <a:noFill/>
          <a:ln>
            <a:solidFill>
              <a:srgbClr val="22FE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橢圓 30"/>
          <p:cNvSpPr/>
          <p:nvPr/>
        </p:nvSpPr>
        <p:spPr>
          <a:xfrm>
            <a:off x="9029424" y="810981"/>
            <a:ext cx="1255344" cy="942805"/>
          </a:xfrm>
          <a:prstGeom prst="ellipse">
            <a:avLst/>
          </a:prstGeom>
          <a:noFill/>
          <a:ln>
            <a:solidFill>
              <a:srgbClr val="22FE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32" name="物件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6502877"/>
              </p:ext>
            </p:extLst>
          </p:nvPr>
        </p:nvGraphicFramePr>
        <p:xfrm>
          <a:off x="9291944" y="2570988"/>
          <a:ext cx="1888993" cy="440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64" name="Equation" r:id="rId19" imgW="761760" imgH="177480" progId="Equation.DSMT4">
                  <p:embed/>
                </p:oleObj>
              </mc:Choice>
              <mc:Fallback>
                <p:oleObj name="Equation" r:id="rId19" imgW="7617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291944" y="2570988"/>
                        <a:ext cx="1888993" cy="4407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直線單箭頭接點 33"/>
          <p:cNvCxnSpPr/>
          <p:nvPr/>
        </p:nvCxnSpPr>
        <p:spPr>
          <a:xfrm flipH="1" flipV="1">
            <a:off x="8891848" y="2216361"/>
            <a:ext cx="518852" cy="508339"/>
          </a:xfrm>
          <a:prstGeom prst="straightConnector1">
            <a:avLst/>
          </a:prstGeom>
          <a:ln>
            <a:solidFill>
              <a:srgbClr val="FF0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/>
          <p:cNvCxnSpPr/>
          <p:nvPr/>
        </p:nvCxnSpPr>
        <p:spPr>
          <a:xfrm flipV="1">
            <a:off x="8652443" y="3254967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接點 39"/>
          <p:cNvCxnSpPr/>
          <p:nvPr/>
        </p:nvCxnSpPr>
        <p:spPr>
          <a:xfrm flipV="1">
            <a:off x="9610376" y="1774149"/>
            <a:ext cx="418515" cy="45304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接點 40"/>
          <p:cNvCxnSpPr/>
          <p:nvPr/>
        </p:nvCxnSpPr>
        <p:spPr>
          <a:xfrm flipV="1">
            <a:off x="9926807" y="1803217"/>
            <a:ext cx="418515" cy="45304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/>
          <p:cNvCxnSpPr/>
          <p:nvPr/>
        </p:nvCxnSpPr>
        <p:spPr>
          <a:xfrm flipV="1">
            <a:off x="10338099" y="1781796"/>
            <a:ext cx="418515" cy="45304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/>
          <p:cNvCxnSpPr/>
          <p:nvPr/>
        </p:nvCxnSpPr>
        <p:spPr>
          <a:xfrm flipV="1">
            <a:off x="10756614" y="1803217"/>
            <a:ext cx="418515" cy="45304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/>
          <p:cNvCxnSpPr/>
          <p:nvPr/>
        </p:nvCxnSpPr>
        <p:spPr>
          <a:xfrm flipV="1">
            <a:off x="9819633" y="3704141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接點 44"/>
          <p:cNvCxnSpPr/>
          <p:nvPr/>
        </p:nvCxnSpPr>
        <p:spPr>
          <a:xfrm flipV="1">
            <a:off x="10136064" y="3733209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接點 45"/>
          <p:cNvCxnSpPr/>
          <p:nvPr/>
        </p:nvCxnSpPr>
        <p:spPr>
          <a:xfrm flipV="1">
            <a:off x="10547356" y="3711788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接點 46"/>
          <p:cNvCxnSpPr/>
          <p:nvPr/>
        </p:nvCxnSpPr>
        <p:spPr>
          <a:xfrm flipV="1">
            <a:off x="10965871" y="3733209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接點 47"/>
          <p:cNvCxnSpPr/>
          <p:nvPr/>
        </p:nvCxnSpPr>
        <p:spPr>
          <a:xfrm flipV="1">
            <a:off x="7059225" y="3247320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接點 48"/>
          <p:cNvCxnSpPr/>
          <p:nvPr/>
        </p:nvCxnSpPr>
        <p:spPr>
          <a:xfrm flipV="1">
            <a:off x="7375656" y="3276388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接點 49"/>
          <p:cNvCxnSpPr/>
          <p:nvPr/>
        </p:nvCxnSpPr>
        <p:spPr>
          <a:xfrm flipV="1">
            <a:off x="7786948" y="3254967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接點 50"/>
          <p:cNvCxnSpPr/>
          <p:nvPr/>
        </p:nvCxnSpPr>
        <p:spPr>
          <a:xfrm flipV="1">
            <a:off x="8205463" y="3276388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接點 55"/>
          <p:cNvCxnSpPr/>
          <p:nvPr/>
        </p:nvCxnSpPr>
        <p:spPr>
          <a:xfrm flipV="1">
            <a:off x="8553305" y="3953606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接點 56"/>
          <p:cNvCxnSpPr/>
          <p:nvPr/>
        </p:nvCxnSpPr>
        <p:spPr>
          <a:xfrm flipV="1">
            <a:off x="6960087" y="3945959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接點 57"/>
          <p:cNvCxnSpPr/>
          <p:nvPr/>
        </p:nvCxnSpPr>
        <p:spPr>
          <a:xfrm flipV="1">
            <a:off x="7276518" y="3975027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接點 58"/>
          <p:cNvCxnSpPr/>
          <p:nvPr/>
        </p:nvCxnSpPr>
        <p:spPr>
          <a:xfrm flipV="1">
            <a:off x="7687810" y="3953606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接點 59"/>
          <p:cNvCxnSpPr/>
          <p:nvPr/>
        </p:nvCxnSpPr>
        <p:spPr>
          <a:xfrm flipV="1">
            <a:off x="8106325" y="3975027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接點 60"/>
          <p:cNvCxnSpPr/>
          <p:nvPr/>
        </p:nvCxnSpPr>
        <p:spPr>
          <a:xfrm flipV="1">
            <a:off x="10940178" y="5490167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接點 61"/>
          <p:cNvCxnSpPr/>
          <p:nvPr/>
        </p:nvCxnSpPr>
        <p:spPr>
          <a:xfrm flipV="1">
            <a:off x="9346960" y="5482520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接點 62"/>
          <p:cNvCxnSpPr/>
          <p:nvPr/>
        </p:nvCxnSpPr>
        <p:spPr>
          <a:xfrm flipV="1">
            <a:off x="9663391" y="5511588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接點 63"/>
          <p:cNvCxnSpPr/>
          <p:nvPr/>
        </p:nvCxnSpPr>
        <p:spPr>
          <a:xfrm flipV="1">
            <a:off x="10074683" y="5490167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接點 64"/>
          <p:cNvCxnSpPr/>
          <p:nvPr/>
        </p:nvCxnSpPr>
        <p:spPr>
          <a:xfrm flipV="1">
            <a:off x="10493198" y="5511588"/>
            <a:ext cx="418515" cy="453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右大括弧 67"/>
          <p:cNvSpPr/>
          <p:nvPr/>
        </p:nvSpPr>
        <p:spPr>
          <a:xfrm rot="5400000">
            <a:off x="3527181" y="1982725"/>
            <a:ext cx="337357" cy="5239623"/>
          </a:xfrm>
          <a:prstGeom prst="rightBrace">
            <a:avLst>
              <a:gd name="adj1" fmla="val 8333"/>
              <a:gd name="adj2" fmla="val 48716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9" name="右大括弧 68"/>
          <p:cNvSpPr/>
          <p:nvPr/>
        </p:nvSpPr>
        <p:spPr>
          <a:xfrm rot="5400000">
            <a:off x="4855256" y="2465015"/>
            <a:ext cx="337357" cy="7895772"/>
          </a:xfrm>
          <a:prstGeom prst="rightBrace">
            <a:avLst>
              <a:gd name="adj1" fmla="val 8333"/>
              <a:gd name="adj2" fmla="val 48716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0" name="右大括弧 69"/>
          <p:cNvSpPr/>
          <p:nvPr/>
        </p:nvSpPr>
        <p:spPr>
          <a:xfrm rot="5400000">
            <a:off x="8292141" y="2779077"/>
            <a:ext cx="337357" cy="3599137"/>
          </a:xfrm>
          <a:prstGeom prst="rightBrace">
            <a:avLst>
              <a:gd name="adj1" fmla="val 8333"/>
              <a:gd name="adj2" fmla="val 48716"/>
            </a:avLst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72" name="物件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555207"/>
              </p:ext>
            </p:extLst>
          </p:nvPr>
        </p:nvGraphicFramePr>
        <p:xfrm>
          <a:off x="8117194" y="4595219"/>
          <a:ext cx="815291" cy="4390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65" name="Equation" r:id="rId21" imgW="330120" imgH="177480" progId="Equation.DSMT4">
                  <p:embed/>
                </p:oleObj>
              </mc:Choice>
              <mc:Fallback>
                <p:oleObj name="Equation" r:id="rId21" imgW="330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8117194" y="4595219"/>
                        <a:ext cx="815291" cy="4390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物件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1425005"/>
              </p:ext>
            </p:extLst>
          </p:nvPr>
        </p:nvGraphicFramePr>
        <p:xfrm>
          <a:off x="5183050" y="6418263"/>
          <a:ext cx="815975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66" name="Equation" r:id="rId23" imgW="815461" imgH="439216" progId="Equation.DSMT4">
                  <p:embed/>
                </p:oleObj>
              </mc:Choice>
              <mc:Fallback>
                <p:oleObj name="Equation" r:id="rId23" imgW="815461" imgH="43921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183050" y="6418263"/>
                        <a:ext cx="815975" cy="439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物件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8650392"/>
              </p:ext>
            </p:extLst>
          </p:nvPr>
        </p:nvGraphicFramePr>
        <p:xfrm>
          <a:off x="9810992" y="3172791"/>
          <a:ext cx="1781485" cy="413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67" name="Equation" r:id="rId25" imgW="876240" imgH="203040" progId="Equation.DSMT4">
                  <p:embed/>
                </p:oleObj>
              </mc:Choice>
              <mc:Fallback>
                <p:oleObj name="Equation" r:id="rId25" imgW="8762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9810992" y="3172791"/>
                        <a:ext cx="1781485" cy="4130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直線單箭頭接點 74"/>
          <p:cNvCxnSpPr>
            <a:endCxn id="74" idx="1"/>
          </p:cNvCxnSpPr>
          <p:nvPr/>
        </p:nvCxnSpPr>
        <p:spPr>
          <a:xfrm flipV="1">
            <a:off x="9266512" y="3379340"/>
            <a:ext cx="544480" cy="22622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9" name="物件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265436"/>
              </p:ext>
            </p:extLst>
          </p:nvPr>
        </p:nvGraphicFramePr>
        <p:xfrm>
          <a:off x="9941014" y="4837000"/>
          <a:ext cx="999164" cy="4844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68" name="Equation" r:id="rId27" imgW="419040" imgH="203040" progId="Equation.DSMT4">
                  <p:embed/>
                </p:oleObj>
              </mc:Choice>
              <mc:Fallback>
                <p:oleObj name="Equation" r:id="rId27" imgW="4190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9941014" y="4837000"/>
                        <a:ext cx="999164" cy="4844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0" name="直線單箭頭接點 79"/>
          <p:cNvCxnSpPr/>
          <p:nvPr/>
        </p:nvCxnSpPr>
        <p:spPr>
          <a:xfrm flipV="1">
            <a:off x="8891848" y="5095221"/>
            <a:ext cx="1063073" cy="343985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438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/>
              <p:nvPr/>
            </p:nvSpPr>
            <p:spPr>
              <a:xfrm>
                <a:off x="2925975" y="3966896"/>
                <a:ext cx="6516195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Data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augmentation</m:t>
                      </m:r>
                    </m:oMath>
                  </m:oMathPara>
                </a14:m>
                <a:endParaRPr lang="en-US" altLang="zh-TW" sz="5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975" y="3966896"/>
                <a:ext cx="6516195" cy="92333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:a16="http://schemas.microsoft.com/office/drawing/2014/main" id="{3D5EC212-321F-4282-B58D-CD4845F3E288}"/>
              </a:ext>
            </a:extLst>
          </p:cNvPr>
          <p:cNvSpPr/>
          <p:nvPr/>
        </p:nvSpPr>
        <p:spPr>
          <a:xfrm>
            <a:off x="2273854" y="1398345"/>
            <a:ext cx="770392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advise for using </a:t>
            </a:r>
            <a:r>
              <a:rPr lang="en-US" altLang="zh-TW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ConvNets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AE5B0EBB-1334-4E0A-9B8F-64F25D41B017}"/>
              </a:ext>
            </a:extLst>
          </p:cNvPr>
          <p:cNvCxnSpPr/>
          <p:nvPr/>
        </p:nvCxnSpPr>
        <p:spPr>
          <a:xfrm flipV="1">
            <a:off x="1421296" y="366588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4757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156" y="1179785"/>
            <a:ext cx="7638643" cy="5125932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66816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augmentation method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物件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39645"/>
              </p:ext>
            </p:extLst>
          </p:nvPr>
        </p:nvGraphicFramePr>
        <p:xfrm>
          <a:off x="8940799" y="3960812"/>
          <a:ext cx="2311402" cy="2344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3" name="Equation" r:id="rId4" imgW="927000" imgH="863280" progId="Equation.DSMT4">
                  <p:embed/>
                </p:oleObj>
              </mc:Choice>
              <mc:Fallback>
                <p:oleObj name="Equation" r:id="rId4" imgW="927000" imgH="863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40799" y="3960812"/>
                        <a:ext cx="2311402" cy="23449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左大括弧 6"/>
          <p:cNvSpPr/>
          <p:nvPr/>
        </p:nvSpPr>
        <p:spPr>
          <a:xfrm>
            <a:off x="8102600" y="4069591"/>
            <a:ext cx="457199" cy="2236126"/>
          </a:xfrm>
          <a:prstGeom prst="lef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4705790"/>
              </p:ext>
            </p:extLst>
          </p:nvPr>
        </p:nvGraphicFramePr>
        <p:xfrm>
          <a:off x="9353550" y="1511300"/>
          <a:ext cx="463550" cy="547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4" name="Equation" r:id="rId6" imgW="139680" imgH="164880" progId="Equation.DSMT4">
                  <p:embed/>
                </p:oleObj>
              </mc:Choice>
              <mc:Fallback>
                <p:oleObj name="Equation" r:id="rId6" imgW="1396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353550" y="1511300"/>
                        <a:ext cx="463550" cy="547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37108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30508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Color shifting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604" y="1089314"/>
            <a:ext cx="7633896" cy="4943186"/>
          </a:xfrm>
          <a:prstGeom prst="rect">
            <a:avLst/>
          </a:prstGeom>
        </p:spPr>
      </p:pic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4273409"/>
              </p:ext>
            </p:extLst>
          </p:nvPr>
        </p:nvGraphicFramePr>
        <p:xfrm>
          <a:off x="3717637" y="1440442"/>
          <a:ext cx="1020534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8" name="Equation" r:id="rId4" imgW="507960" imgH="177480" progId="Equation.DSMT4">
                  <p:embed/>
                </p:oleObj>
              </mc:Choice>
              <mc:Fallback>
                <p:oleObj name="Equation" r:id="rId4" imgW="5079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17637" y="1440442"/>
                        <a:ext cx="1020534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線單箭頭接點 7"/>
          <p:cNvCxnSpPr/>
          <p:nvPr/>
        </p:nvCxnSpPr>
        <p:spPr>
          <a:xfrm>
            <a:off x="3885004" y="1797629"/>
            <a:ext cx="0" cy="297871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單箭頭接點 9"/>
          <p:cNvCxnSpPr/>
          <p:nvPr/>
        </p:nvCxnSpPr>
        <p:spPr>
          <a:xfrm>
            <a:off x="4227904" y="1801093"/>
            <a:ext cx="0" cy="297871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/>
          <p:cNvCxnSpPr/>
          <p:nvPr/>
        </p:nvCxnSpPr>
        <p:spPr>
          <a:xfrm>
            <a:off x="4558104" y="1813793"/>
            <a:ext cx="0" cy="297871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物件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4035429"/>
              </p:ext>
            </p:extLst>
          </p:nvPr>
        </p:nvGraphicFramePr>
        <p:xfrm>
          <a:off x="966617" y="4360863"/>
          <a:ext cx="455783" cy="592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9" name="Equation" r:id="rId6" imgW="126720" imgH="164880" progId="Equation.DSMT4">
                  <p:embed/>
                </p:oleObj>
              </mc:Choice>
              <mc:Fallback>
                <p:oleObj name="Equation" r:id="rId6" imgW="12672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66617" y="4360863"/>
                        <a:ext cx="455783" cy="5925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左大括弧 14"/>
          <p:cNvSpPr/>
          <p:nvPr/>
        </p:nvSpPr>
        <p:spPr>
          <a:xfrm>
            <a:off x="8614014" y="3675207"/>
            <a:ext cx="45719" cy="464993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左大括弧 15"/>
          <p:cNvSpPr/>
          <p:nvPr/>
        </p:nvSpPr>
        <p:spPr>
          <a:xfrm>
            <a:off x="8549044" y="4631602"/>
            <a:ext cx="45719" cy="464993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7" name="物件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067488"/>
              </p:ext>
            </p:extLst>
          </p:nvPr>
        </p:nvGraphicFramePr>
        <p:xfrm>
          <a:off x="8665483" y="1281112"/>
          <a:ext cx="3528040" cy="3824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0" name="Equation" r:id="rId8" imgW="1663560" imgH="1803240" progId="Equation.DSMT4">
                  <p:embed/>
                </p:oleObj>
              </mc:Choice>
              <mc:Fallback>
                <p:oleObj name="Equation" r:id="rId8" imgW="1663560" imgH="1803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665483" y="1281112"/>
                        <a:ext cx="3528040" cy="3824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直線接點 18"/>
          <p:cNvCxnSpPr/>
          <p:nvPr/>
        </p:nvCxnSpPr>
        <p:spPr>
          <a:xfrm>
            <a:off x="8279204" y="0"/>
            <a:ext cx="0" cy="6858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物件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330494"/>
              </p:ext>
            </p:extLst>
          </p:nvPr>
        </p:nvGraphicFramePr>
        <p:xfrm>
          <a:off x="9055100" y="5345114"/>
          <a:ext cx="1536700" cy="430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1" name="Equation" r:id="rId10" imgW="634680" imgH="177480" progId="Equation.DSMT4">
                  <p:embed/>
                </p:oleObj>
              </mc:Choice>
              <mc:Fallback>
                <p:oleObj name="Equation" r:id="rId10" imgW="6346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055100" y="5345114"/>
                        <a:ext cx="1536700" cy="4302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7908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圖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0" y="1389291"/>
            <a:ext cx="6420464" cy="3666667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85539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Implementing distortions during training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6710880"/>
              </p:ext>
            </p:extLst>
          </p:nvPr>
        </p:nvGraphicFramePr>
        <p:xfrm>
          <a:off x="1173338" y="1474564"/>
          <a:ext cx="1311727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57" name="Equation" r:id="rId4" imgW="609480" imgH="177480" progId="Equation.DSMT4">
                  <p:embed/>
                </p:oleObj>
              </mc:Choice>
              <mc:Fallback>
                <p:oleObj name="Equation" r:id="rId4" imgW="6094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73338" y="1474564"/>
                        <a:ext cx="1311727" cy="382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" name="群組 26"/>
          <p:cNvGrpSpPr/>
          <p:nvPr/>
        </p:nvGrpSpPr>
        <p:grpSpPr>
          <a:xfrm>
            <a:off x="1270402" y="2374391"/>
            <a:ext cx="1117600" cy="1466850"/>
            <a:chOff x="1181100" y="2489200"/>
            <a:chExt cx="1117600" cy="1466850"/>
          </a:xfrm>
        </p:grpSpPr>
        <p:sp>
          <p:nvSpPr>
            <p:cNvPr id="5" name="橢圓 4"/>
            <p:cNvSpPr/>
            <p:nvPr/>
          </p:nvSpPr>
          <p:spPr>
            <a:xfrm>
              <a:off x="1181100" y="2489200"/>
              <a:ext cx="1117600" cy="342900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7" name="直線接點 6"/>
            <p:cNvCxnSpPr>
              <a:stCxn id="5" idx="2"/>
            </p:cNvCxnSpPr>
            <p:nvPr/>
          </p:nvCxnSpPr>
          <p:spPr>
            <a:xfrm>
              <a:off x="1181100" y="2660650"/>
              <a:ext cx="0" cy="112395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接點 8"/>
            <p:cNvCxnSpPr/>
            <p:nvPr/>
          </p:nvCxnSpPr>
          <p:spPr>
            <a:xfrm>
              <a:off x="2298700" y="2660650"/>
              <a:ext cx="0" cy="112395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橢圓 10"/>
            <p:cNvSpPr/>
            <p:nvPr/>
          </p:nvSpPr>
          <p:spPr>
            <a:xfrm>
              <a:off x="1181101" y="3613150"/>
              <a:ext cx="1117599" cy="342900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aphicFrame>
        <p:nvGraphicFramePr>
          <p:cNvPr id="12" name="物件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662585"/>
              </p:ext>
            </p:extLst>
          </p:nvPr>
        </p:nvGraphicFramePr>
        <p:xfrm>
          <a:off x="9112461" y="1389291"/>
          <a:ext cx="1689641" cy="467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58" name="Equation" r:id="rId6" imgW="698400" imgH="177480" progId="Equation.DSMT4">
                  <p:embed/>
                </p:oleObj>
              </mc:Choice>
              <mc:Fallback>
                <p:oleObj name="Equation" r:id="rId6" imgW="6984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112461" y="1389291"/>
                        <a:ext cx="1689641" cy="4678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135987"/>
              </p:ext>
            </p:extLst>
          </p:nvPr>
        </p:nvGraphicFramePr>
        <p:xfrm>
          <a:off x="9148645" y="2832100"/>
          <a:ext cx="1772542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59" name="Equation" r:id="rId8" imgW="571320" imgH="203040" progId="Equation.DSMT4">
                  <p:embed/>
                </p:oleObj>
              </mc:Choice>
              <mc:Fallback>
                <p:oleObj name="Equation" r:id="rId8" imgW="5713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148645" y="2832100"/>
                        <a:ext cx="1772542" cy="630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645436"/>
              </p:ext>
            </p:extLst>
          </p:nvPr>
        </p:nvGraphicFramePr>
        <p:xfrm>
          <a:off x="4417822" y="1664031"/>
          <a:ext cx="1749125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0" name="Equation" r:id="rId10" imgW="774360" imgH="203040" progId="Equation.DSMT4">
                  <p:embed/>
                </p:oleObj>
              </mc:Choice>
              <mc:Fallback>
                <p:oleObj name="Equation" r:id="rId10" imgW="7743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417822" y="1664031"/>
                        <a:ext cx="1749125" cy="458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6061948"/>
              </p:ext>
            </p:extLst>
          </p:nvPr>
        </p:nvGraphicFramePr>
        <p:xfrm>
          <a:off x="4881454" y="2353754"/>
          <a:ext cx="1285494" cy="35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1" name="Equation" r:id="rId12" imgW="634680" imgH="177480" progId="Equation.DSMT4">
                  <p:embed/>
                </p:oleObj>
              </mc:Choice>
              <mc:Fallback>
                <p:oleObj name="Equation" r:id="rId12" imgW="6346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81454" y="2353754"/>
                        <a:ext cx="1285494" cy="359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6490038"/>
              </p:ext>
            </p:extLst>
          </p:nvPr>
        </p:nvGraphicFramePr>
        <p:xfrm>
          <a:off x="4017115" y="4078842"/>
          <a:ext cx="589327" cy="343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2" name="Equation" r:id="rId14" imgW="304560" imgH="177480" progId="Equation.DSMT4">
                  <p:embed/>
                </p:oleObj>
              </mc:Choice>
              <mc:Fallback>
                <p:oleObj name="Equation" r:id="rId14" imgW="3045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017115" y="4078842"/>
                        <a:ext cx="589327" cy="3437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1461925"/>
              </p:ext>
            </p:extLst>
          </p:nvPr>
        </p:nvGraphicFramePr>
        <p:xfrm>
          <a:off x="6166947" y="4108013"/>
          <a:ext cx="1233012" cy="308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3" name="Equation" r:id="rId16" imgW="711000" imgH="177480" progId="Equation.DSMT4">
                  <p:embed/>
                </p:oleObj>
              </mc:Choice>
              <mc:Fallback>
                <p:oleObj name="Equation" r:id="rId16" imgW="7110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166947" y="4108013"/>
                        <a:ext cx="1233012" cy="3082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直線接點 23"/>
          <p:cNvCxnSpPr/>
          <p:nvPr/>
        </p:nvCxnSpPr>
        <p:spPr>
          <a:xfrm>
            <a:off x="4881454" y="2713692"/>
            <a:ext cx="1220646" cy="0"/>
          </a:xfrm>
          <a:prstGeom prst="line">
            <a:avLst/>
          </a:prstGeom>
          <a:ln w="9525" cap="flat" cmpd="sng" algn="ctr">
            <a:solidFill>
              <a:srgbClr val="22FE2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直線接點 24"/>
          <p:cNvCxnSpPr/>
          <p:nvPr/>
        </p:nvCxnSpPr>
        <p:spPr>
          <a:xfrm>
            <a:off x="4417823" y="2100916"/>
            <a:ext cx="1749125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540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AF034393-8C6E-4FE2-9C6C-06600ED6B273}"/>
                  </a:ext>
                </a:extLst>
              </p:cNvPr>
              <p:cNvSpPr/>
              <p:nvPr/>
            </p:nvSpPr>
            <p:spPr>
              <a:xfrm>
                <a:off x="2868825" y="3833546"/>
                <a:ext cx="6516195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C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lassic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networks</m:t>
                      </m:r>
                    </m:oMath>
                  </m:oMathPara>
                </a14:m>
                <a:endParaRPr lang="zh-TW" altLang="en-US" sz="5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AF034393-8C6E-4FE2-9C6C-06600ED6B27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8825" y="3833546"/>
                <a:ext cx="6516195" cy="92333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:a16="http://schemas.microsoft.com/office/drawing/2014/main" id="{BA6E818E-FB12-4522-8FE3-0A84F9C826BC}"/>
              </a:ext>
            </a:extLst>
          </p:cNvPr>
          <p:cNvSpPr/>
          <p:nvPr/>
        </p:nvSpPr>
        <p:spPr>
          <a:xfrm>
            <a:off x="2868825" y="18487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Studies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77F2DB0D-4F3E-4A64-B414-37B007D9A560}"/>
              </a:ext>
            </a:extLst>
          </p:cNvPr>
          <p:cNvCxnSpPr/>
          <p:nvPr/>
        </p:nvCxnSpPr>
        <p:spPr>
          <a:xfrm flipV="1">
            <a:off x="1364146" y="35325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192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/>
              <p:nvPr/>
            </p:nvSpPr>
            <p:spPr>
              <a:xfrm>
                <a:off x="2811675" y="3928796"/>
                <a:ext cx="6516195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The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state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of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altLang="zh-TW" sz="5400" b="0" i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computer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vision</m:t>
                      </m:r>
                    </m:oMath>
                  </m:oMathPara>
                </a14:m>
                <a:endParaRPr lang="en-US" altLang="zh-TW" sz="5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1675" y="3928796"/>
                <a:ext cx="6516195" cy="175432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:a16="http://schemas.microsoft.com/office/drawing/2014/main" id="{3D5EC212-321F-4282-B58D-CD4845F3E288}"/>
              </a:ext>
            </a:extLst>
          </p:cNvPr>
          <p:cNvSpPr/>
          <p:nvPr/>
        </p:nvSpPr>
        <p:spPr>
          <a:xfrm>
            <a:off x="2159554" y="1360245"/>
            <a:ext cx="770392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 advise for using </a:t>
            </a:r>
            <a:r>
              <a:rPr lang="en-US" altLang="zh-TW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ConvNets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AE5B0EBB-1334-4E0A-9B8F-64F25D41B017}"/>
              </a:ext>
            </a:extLst>
          </p:cNvPr>
          <p:cNvCxnSpPr/>
          <p:nvPr/>
        </p:nvCxnSpPr>
        <p:spPr>
          <a:xfrm flipV="1">
            <a:off x="1306996" y="362778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297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55851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vs. hand-engineering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物件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6002450"/>
              </p:ext>
            </p:extLst>
          </p:nvPr>
        </p:nvGraphicFramePr>
        <p:xfrm>
          <a:off x="596900" y="1293813"/>
          <a:ext cx="825500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0" name="Equation" r:id="rId3" imgW="330120" imgH="406080" progId="Equation.DSMT4">
                  <p:embed/>
                </p:oleObj>
              </mc:Choice>
              <mc:Fallback>
                <p:oleObj name="Equation" r:id="rId3" imgW="33012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6900" y="1293813"/>
                        <a:ext cx="825500" cy="101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9939678"/>
              </p:ext>
            </p:extLst>
          </p:nvPr>
        </p:nvGraphicFramePr>
        <p:xfrm>
          <a:off x="593602" y="2728912"/>
          <a:ext cx="1657595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1" name="Equation" r:id="rId5" imgW="1117440" imgH="660240" progId="Equation.DSMT4">
                  <p:embed/>
                </p:oleObj>
              </mc:Choice>
              <mc:Fallback>
                <p:oleObj name="Equation" r:id="rId5" imgW="111744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3602" y="2728912"/>
                        <a:ext cx="1657595" cy="979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6521967"/>
              </p:ext>
            </p:extLst>
          </p:nvPr>
        </p:nvGraphicFramePr>
        <p:xfrm>
          <a:off x="333623" y="4445794"/>
          <a:ext cx="2602505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2" name="Equation" r:id="rId7" imgW="1091880" imgH="203040" progId="Equation.DSMT4">
                  <p:embed/>
                </p:oleObj>
              </mc:Choice>
              <mc:Fallback>
                <p:oleObj name="Equation" r:id="rId7" imgW="10918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3623" y="4445794"/>
                        <a:ext cx="2602505" cy="484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757120"/>
              </p:ext>
            </p:extLst>
          </p:nvPr>
        </p:nvGraphicFramePr>
        <p:xfrm>
          <a:off x="10610848" y="1400969"/>
          <a:ext cx="1027161" cy="80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3" name="Equation" r:id="rId9" imgW="520560" imgH="406080" progId="Equation.DSMT4">
                  <p:embed/>
                </p:oleObj>
              </mc:Choice>
              <mc:Fallback>
                <p:oleObj name="Equation" r:id="rId9" imgW="52056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610848" y="1400969"/>
                        <a:ext cx="1027161" cy="801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2245259"/>
              </p:ext>
            </p:extLst>
          </p:nvPr>
        </p:nvGraphicFramePr>
        <p:xfrm>
          <a:off x="9806830" y="2539069"/>
          <a:ext cx="2385170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4" name="Equation" r:id="rId11" imgW="1371600" imgH="431640" progId="Equation.DSMT4">
                  <p:embed/>
                </p:oleObj>
              </mc:Choice>
              <mc:Fallback>
                <p:oleObj name="Equation" r:id="rId11" imgW="137160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806830" y="2539069"/>
                        <a:ext cx="2385170" cy="750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/>
          <p:nvPr/>
        </p:nvSpPr>
        <p:spPr>
          <a:xfrm>
            <a:off x="359024" y="1293813"/>
            <a:ext cx="1301252" cy="111918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/>
          <p:cNvSpPr/>
          <p:nvPr/>
        </p:nvSpPr>
        <p:spPr>
          <a:xfrm>
            <a:off x="10473802" y="1242218"/>
            <a:ext cx="1301252" cy="1119187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5" name="直線單箭頭接點 14"/>
          <p:cNvCxnSpPr>
            <a:stCxn id="12" idx="3"/>
          </p:cNvCxnSpPr>
          <p:nvPr/>
        </p:nvCxnSpPr>
        <p:spPr>
          <a:xfrm flipV="1">
            <a:off x="1660276" y="1853406"/>
            <a:ext cx="8813526" cy="1"/>
          </a:xfrm>
          <a:prstGeom prst="straightConnector1">
            <a:avLst/>
          </a:prstGeom>
          <a:ln w="19050" cap="flat" cmpd="sng" algn="ctr">
            <a:solidFill>
              <a:srgbClr val="0000FF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16" name="物件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5665770"/>
              </p:ext>
            </p:extLst>
          </p:nvPr>
        </p:nvGraphicFramePr>
        <p:xfrm>
          <a:off x="7385050" y="2391569"/>
          <a:ext cx="1347086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5" name="Equation" r:id="rId13" imgW="749160" imgH="431640" progId="Equation.DSMT4">
                  <p:embed/>
                </p:oleObj>
              </mc:Choice>
              <mc:Fallback>
                <p:oleObj name="Equation" r:id="rId13" imgW="7491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385050" y="2391569"/>
                        <a:ext cx="1347086" cy="776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661977"/>
              </p:ext>
            </p:extLst>
          </p:nvPr>
        </p:nvGraphicFramePr>
        <p:xfrm>
          <a:off x="5264583" y="2361405"/>
          <a:ext cx="1399430" cy="806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6" name="Equation" r:id="rId15" imgW="749160" imgH="431640" progId="Equation.DSMT4">
                  <p:embed/>
                </p:oleObj>
              </mc:Choice>
              <mc:Fallback>
                <p:oleObj name="Equation" r:id="rId15" imgW="7491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264583" y="2361405"/>
                        <a:ext cx="1399430" cy="8064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140090"/>
              </p:ext>
            </p:extLst>
          </p:nvPr>
        </p:nvGraphicFramePr>
        <p:xfrm>
          <a:off x="3416395" y="2347912"/>
          <a:ext cx="1127151" cy="819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7" name="Equation" r:id="rId17" imgW="609480" imgH="406080" progId="Equation.DSMT4">
                  <p:embed/>
                </p:oleObj>
              </mc:Choice>
              <mc:Fallback>
                <p:oleObj name="Equation" r:id="rId17" imgW="6094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416395" y="2347912"/>
                        <a:ext cx="1127151" cy="8199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直線單箭頭接點 19"/>
          <p:cNvCxnSpPr/>
          <p:nvPr/>
        </p:nvCxnSpPr>
        <p:spPr>
          <a:xfrm flipH="1" flipV="1">
            <a:off x="3962400" y="1881187"/>
            <a:ext cx="12700" cy="48021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/>
          <p:cNvCxnSpPr/>
          <p:nvPr/>
        </p:nvCxnSpPr>
        <p:spPr>
          <a:xfrm flipH="1" flipV="1">
            <a:off x="5685193" y="1893094"/>
            <a:ext cx="12700" cy="48021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單箭頭接點 21"/>
          <p:cNvCxnSpPr/>
          <p:nvPr/>
        </p:nvCxnSpPr>
        <p:spPr>
          <a:xfrm flipH="1" flipV="1">
            <a:off x="7799310" y="1893094"/>
            <a:ext cx="12700" cy="48021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/>
          <p:cNvCxnSpPr/>
          <p:nvPr/>
        </p:nvCxnSpPr>
        <p:spPr>
          <a:xfrm rot="10800000" flipH="1" flipV="1">
            <a:off x="11111728" y="578247"/>
            <a:ext cx="12700" cy="48021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單箭頭接點 23"/>
          <p:cNvCxnSpPr/>
          <p:nvPr/>
        </p:nvCxnSpPr>
        <p:spPr>
          <a:xfrm flipH="1" flipV="1">
            <a:off x="1123950" y="3862389"/>
            <a:ext cx="57150" cy="583403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306512" y="4445793"/>
            <a:ext cx="2707528" cy="48418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7" name="物件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628159"/>
              </p:ext>
            </p:extLst>
          </p:nvPr>
        </p:nvGraphicFramePr>
        <p:xfrm>
          <a:off x="2767191" y="3905249"/>
          <a:ext cx="2586813" cy="422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8" name="Equation" r:id="rId19" imgW="1244520" imgH="203040" progId="Equation.DSMT4">
                  <p:embed/>
                </p:oleObj>
              </mc:Choice>
              <mc:Fallback>
                <p:oleObj name="Equation" r:id="rId19" imgW="12445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767191" y="3905249"/>
                        <a:ext cx="2586813" cy="422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直線單箭頭接點 27"/>
          <p:cNvCxnSpPr/>
          <p:nvPr/>
        </p:nvCxnSpPr>
        <p:spPr>
          <a:xfrm flipH="1" flipV="1">
            <a:off x="2108310" y="2047083"/>
            <a:ext cx="803381" cy="181530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圖片 35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385617" y="3559461"/>
            <a:ext cx="2904762" cy="1428571"/>
          </a:xfrm>
          <a:prstGeom prst="rect">
            <a:avLst/>
          </a:prstGeom>
        </p:spPr>
      </p:pic>
      <p:graphicFrame>
        <p:nvGraphicFramePr>
          <p:cNvPr id="37" name="物件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293771"/>
              </p:ext>
            </p:extLst>
          </p:nvPr>
        </p:nvGraphicFramePr>
        <p:xfrm>
          <a:off x="705146" y="5110132"/>
          <a:ext cx="10222908" cy="15319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29" name="Equation" r:id="rId22" imgW="4216320" imgH="660240" progId="Equation.DSMT4">
                  <p:embed/>
                </p:oleObj>
              </mc:Choice>
              <mc:Fallback>
                <p:oleObj name="Equation" r:id="rId22" imgW="421632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705146" y="5110132"/>
                        <a:ext cx="10222908" cy="15319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物件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93335"/>
              </p:ext>
            </p:extLst>
          </p:nvPr>
        </p:nvGraphicFramePr>
        <p:xfrm>
          <a:off x="3277999" y="5613430"/>
          <a:ext cx="903486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30" name="Equation" r:id="rId24" imgW="368280" imgH="203040" progId="Equation.DSMT4">
                  <p:embed/>
                </p:oleObj>
              </mc:Choice>
              <mc:Fallback>
                <p:oleObj name="Equation" r:id="rId24" imgW="368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3277999" y="5613430"/>
                        <a:ext cx="903486" cy="498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8443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967753"/>
              </p:ext>
            </p:extLst>
          </p:nvPr>
        </p:nvGraphicFramePr>
        <p:xfrm>
          <a:off x="1650967" y="1243012"/>
          <a:ext cx="8907074" cy="216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8" name="Equation" r:id="rId3" imgW="4457520" imgH="1117440" progId="Equation.DSMT4">
                  <p:embed/>
                </p:oleObj>
              </mc:Choice>
              <mc:Fallback>
                <p:oleObj name="Equation" r:id="rId3" imgW="4457520" imgH="1117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50967" y="1243012"/>
                        <a:ext cx="8907074" cy="2160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119679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Tips for doing well on benchmarks/winning competitions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203" y="4130752"/>
            <a:ext cx="10257322" cy="159694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877703" y="5537200"/>
            <a:ext cx="84882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40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      +        4         +         1       +         4</a:t>
            </a:r>
            <a:endParaRPr lang="zh-TW" altLang="en-US" sz="54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984632"/>
              </p:ext>
            </p:extLst>
          </p:nvPr>
        </p:nvGraphicFramePr>
        <p:xfrm>
          <a:off x="5440813" y="1092201"/>
          <a:ext cx="1959075" cy="34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9" name="Equation" r:id="rId6" imgW="1015920" imgH="177480" progId="Equation.DSMT4">
                  <p:embed/>
                </p:oleObj>
              </mc:Choice>
              <mc:Fallback>
                <p:oleObj name="Equation" r:id="rId6" imgW="10159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40813" y="1092201"/>
                        <a:ext cx="1959075" cy="342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2392560"/>
              </p:ext>
            </p:extLst>
          </p:nvPr>
        </p:nvGraphicFramePr>
        <p:xfrm>
          <a:off x="8058150" y="1297611"/>
          <a:ext cx="736698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0" name="Equation" r:id="rId8" imgW="317160" imgH="203040" progId="Equation.DSMT4">
                  <p:embed/>
                </p:oleObj>
              </mc:Choice>
              <mc:Fallback>
                <p:oleObj name="Equation" r:id="rId8" imgW="317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058150" y="1297611"/>
                        <a:ext cx="736698" cy="471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線接點 9"/>
          <p:cNvCxnSpPr/>
          <p:nvPr/>
        </p:nvCxnSpPr>
        <p:spPr>
          <a:xfrm>
            <a:off x="8890000" y="2006600"/>
            <a:ext cx="9906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>
            <a:off x="6273800" y="1422278"/>
            <a:ext cx="1126088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6551915"/>
              </p:ext>
            </p:extLst>
          </p:nvPr>
        </p:nvGraphicFramePr>
        <p:xfrm>
          <a:off x="1650967" y="3673430"/>
          <a:ext cx="1146971" cy="45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1" name="Equation" r:id="rId10" imgW="507960" imgH="203040" progId="Equation.DSMT4">
                  <p:embed/>
                </p:oleObj>
              </mc:Choice>
              <mc:Fallback>
                <p:oleObj name="Equation" r:id="rId10" imgW="507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650967" y="3673430"/>
                        <a:ext cx="1146971" cy="458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線接點 13"/>
          <p:cNvCxnSpPr/>
          <p:nvPr/>
        </p:nvCxnSpPr>
        <p:spPr>
          <a:xfrm>
            <a:off x="1703752" y="4130752"/>
            <a:ext cx="9906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左中括弧 14"/>
          <p:cNvSpPr/>
          <p:nvPr/>
        </p:nvSpPr>
        <p:spPr>
          <a:xfrm>
            <a:off x="1435099" y="1243012"/>
            <a:ext cx="215867" cy="928688"/>
          </a:xfrm>
          <a:prstGeom prst="leftBracket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左中括弧 15"/>
          <p:cNvSpPr/>
          <p:nvPr/>
        </p:nvSpPr>
        <p:spPr>
          <a:xfrm>
            <a:off x="1435099" y="2609827"/>
            <a:ext cx="215867" cy="928688"/>
          </a:xfrm>
          <a:prstGeom prst="leftBracket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487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48445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open source code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物件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706248"/>
              </p:ext>
            </p:extLst>
          </p:nvPr>
        </p:nvGraphicFramePr>
        <p:xfrm>
          <a:off x="1422399" y="2652712"/>
          <a:ext cx="9644737" cy="183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8" name="Equation" r:id="rId3" imgW="3479760" imgH="660240" progId="Equation.DSMT4">
                  <p:embed/>
                </p:oleObj>
              </mc:Choice>
              <mc:Fallback>
                <p:oleObj name="Equation" r:id="rId3" imgW="347976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22399" y="2652712"/>
                        <a:ext cx="9644737" cy="1830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6943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154396"/>
              </p:ext>
            </p:extLst>
          </p:nvPr>
        </p:nvGraphicFramePr>
        <p:xfrm>
          <a:off x="2444749" y="1954212"/>
          <a:ext cx="7651843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8" name="Equation" r:id="rId3" imgW="2654280" imgH="203040" progId="Equation.DSMT4">
                  <p:embed/>
                </p:oleObj>
              </mc:Choice>
              <mc:Fallback>
                <p:oleObj name="Equation" r:id="rId3" imgW="2654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44749" y="1954212"/>
                        <a:ext cx="7651843" cy="585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630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C717D4AD-A5AD-458E-A7CA-C8BA0592CE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933" r="571" b="2243"/>
          <a:stretch/>
        </p:blipFill>
        <p:spPr>
          <a:xfrm>
            <a:off x="0" y="1054558"/>
            <a:ext cx="11950353" cy="2360814"/>
          </a:xfrm>
          <a:prstGeom prst="rect">
            <a:avLst/>
          </a:prstGeom>
        </p:spPr>
      </p:pic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DA47D6E6-33E4-4DAE-BE64-29E1AAF696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131779"/>
              </p:ext>
            </p:extLst>
          </p:nvPr>
        </p:nvGraphicFramePr>
        <p:xfrm>
          <a:off x="1248579" y="3625711"/>
          <a:ext cx="1800544" cy="3741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" name="Equation" r:id="rId4" imgW="977760" imgH="203040" progId="Equation.DSMT4">
                  <p:embed/>
                </p:oleObj>
              </mc:Choice>
              <mc:Fallback>
                <p:oleObj name="Equation" r:id="rId4" imgW="977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48579" y="3625711"/>
                        <a:ext cx="1800544" cy="3741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BAE83F1F-634A-49BF-B8EB-BDDCC38FD6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700787"/>
              </p:ext>
            </p:extLst>
          </p:nvPr>
        </p:nvGraphicFramePr>
        <p:xfrm>
          <a:off x="671509" y="4702558"/>
          <a:ext cx="5494860" cy="549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" name="Equation" r:id="rId6" imgW="2031840" imgH="203040" progId="Equation.DSMT4">
                  <p:embed/>
                </p:oleObj>
              </mc:Choice>
              <mc:Fallback>
                <p:oleObj name="Equation" r:id="rId6" imgW="20318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71509" y="4702558"/>
                        <a:ext cx="5494860" cy="5494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6F2000A7-0894-48B0-A823-BC44612A55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0284707"/>
              </p:ext>
            </p:extLst>
          </p:nvPr>
        </p:nvGraphicFramePr>
        <p:xfrm>
          <a:off x="9087757" y="1698397"/>
          <a:ext cx="419100" cy="325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" name="Equation" r:id="rId8" imgW="228600" imgH="177480" progId="Equation.DSMT4">
                  <p:embed/>
                </p:oleObj>
              </mc:Choice>
              <mc:Fallback>
                <p:oleObj name="Equation" r:id="rId8" imgW="2286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087757" y="1698397"/>
                        <a:ext cx="419100" cy="3259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107E4453-9315-4DE5-AEFD-47A357B6B5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150783"/>
              </p:ext>
            </p:extLst>
          </p:nvPr>
        </p:nvGraphicFramePr>
        <p:xfrm>
          <a:off x="10099955" y="1698397"/>
          <a:ext cx="419100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4" name="Equation" r:id="rId10" imgW="419071" imgH="326172" progId="Equation.DSMT4">
                  <p:embed/>
                </p:oleObj>
              </mc:Choice>
              <mc:Fallback>
                <p:oleObj name="Equation" r:id="rId10" imgW="419071" imgH="32617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099955" y="1698397"/>
                        <a:ext cx="419100" cy="325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矩形 33">
            <a:extLst>
              <a:ext uri="{FF2B5EF4-FFF2-40B4-BE49-F238E27FC236}">
                <a16:creationId xmlns:a16="http://schemas.microsoft.com/office/drawing/2014/main" id="{1B837380-4AC9-422A-8C25-503BABD8E1EC}"/>
              </a:ext>
            </a:extLst>
          </p:cNvPr>
          <p:cNvSpPr/>
          <p:nvPr/>
        </p:nvSpPr>
        <p:spPr>
          <a:xfrm>
            <a:off x="8124522" y="3177559"/>
            <a:ext cx="73289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2400" b="0" cap="none" spc="0" dirty="0">
                <a:ln w="0"/>
                <a:solidFill>
                  <a:srgbClr val="0000FF"/>
                </a:solidFill>
              </a:rPr>
              <a:t>400</a:t>
            </a:r>
            <a:endParaRPr lang="zh-TW" altLang="en-US" sz="2000" b="0" cap="none" spc="0" dirty="0">
              <a:ln w="0"/>
              <a:solidFill>
                <a:srgbClr val="0000FF"/>
              </a:solidFill>
            </a:endParaRPr>
          </a:p>
        </p:txBody>
      </p:sp>
      <p:graphicFrame>
        <p:nvGraphicFramePr>
          <p:cNvPr id="59" name="物件 58">
            <a:extLst>
              <a:ext uri="{FF2B5EF4-FFF2-40B4-BE49-F238E27FC236}">
                <a16:creationId xmlns:a16="http://schemas.microsoft.com/office/drawing/2014/main" id="{80B89776-5279-4F86-9091-504ABBC916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4265119"/>
              </p:ext>
            </p:extLst>
          </p:nvPr>
        </p:nvGraphicFramePr>
        <p:xfrm>
          <a:off x="11104837" y="2353355"/>
          <a:ext cx="845516" cy="644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" name="Equation" r:id="rId12" imgW="533160" imgH="406080" progId="Equation.DSMT4">
                  <p:embed/>
                </p:oleObj>
              </mc:Choice>
              <mc:Fallback>
                <p:oleObj name="Equation" r:id="rId12" imgW="53316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1104837" y="2353355"/>
                        <a:ext cx="845516" cy="644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物件 61">
            <a:extLst>
              <a:ext uri="{FF2B5EF4-FFF2-40B4-BE49-F238E27FC236}">
                <a16:creationId xmlns:a16="http://schemas.microsoft.com/office/drawing/2014/main" id="{83A19878-F7B7-4A8F-BD5E-7D3D2E9B18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9286220"/>
              </p:ext>
            </p:extLst>
          </p:nvPr>
        </p:nvGraphicFramePr>
        <p:xfrm>
          <a:off x="665476" y="4010062"/>
          <a:ext cx="2594505" cy="684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" name="Equation" r:id="rId14" imgW="914400" imgH="241200" progId="Equation.DSMT4">
                  <p:embed/>
                </p:oleObj>
              </mc:Choice>
              <mc:Fallback>
                <p:oleObj name="Equation" r:id="rId14" imgW="91440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65476" y="4010062"/>
                        <a:ext cx="2594505" cy="684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物件 63">
            <a:extLst>
              <a:ext uri="{FF2B5EF4-FFF2-40B4-BE49-F238E27FC236}">
                <a16:creationId xmlns:a16="http://schemas.microsoft.com/office/drawing/2014/main" id="{4540F4D8-4100-47A7-9444-76785DFC74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6009299"/>
              </p:ext>
            </p:extLst>
          </p:nvPr>
        </p:nvGraphicFramePr>
        <p:xfrm>
          <a:off x="1002886" y="5388648"/>
          <a:ext cx="5697353" cy="542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7" name="Equation" r:id="rId16" imgW="2133360" imgH="203040" progId="Equation.DSMT4">
                  <p:embed/>
                </p:oleObj>
              </mc:Choice>
              <mc:Fallback>
                <p:oleObj name="Equation" r:id="rId16" imgW="21333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002886" y="5388648"/>
                        <a:ext cx="5697353" cy="5426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物件 73">
            <a:extLst>
              <a:ext uri="{FF2B5EF4-FFF2-40B4-BE49-F238E27FC236}">
                <a16:creationId xmlns:a16="http://schemas.microsoft.com/office/drawing/2014/main" id="{DE6A532F-4F07-42F6-98AA-F1F42EE506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556600"/>
              </p:ext>
            </p:extLst>
          </p:nvPr>
        </p:nvGraphicFramePr>
        <p:xfrm>
          <a:off x="3405931" y="3787662"/>
          <a:ext cx="1576666" cy="788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" name="Equation" r:id="rId18" imgW="863280" imgH="431640" progId="Equation.DSMT4">
                  <p:embed/>
                </p:oleObj>
              </mc:Choice>
              <mc:Fallback>
                <p:oleObj name="Equation" r:id="rId18" imgW="8632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405931" y="3787662"/>
                        <a:ext cx="1576666" cy="7883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5" name="直線單箭頭接點 74">
            <a:extLst>
              <a:ext uri="{FF2B5EF4-FFF2-40B4-BE49-F238E27FC236}">
                <a16:creationId xmlns:a16="http://schemas.microsoft.com/office/drawing/2014/main" id="{84799DB3-3BBD-4695-86F0-8E29C60C2758}"/>
              </a:ext>
            </a:extLst>
          </p:cNvPr>
          <p:cNvCxnSpPr>
            <a:cxnSpLocks/>
          </p:cNvCxnSpPr>
          <p:nvPr/>
        </p:nvCxnSpPr>
        <p:spPr>
          <a:xfrm flipV="1">
            <a:off x="4048013" y="2786743"/>
            <a:ext cx="109040" cy="95374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1" name="物件 90">
            <a:extLst>
              <a:ext uri="{FF2B5EF4-FFF2-40B4-BE49-F238E27FC236}">
                <a16:creationId xmlns:a16="http://schemas.microsoft.com/office/drawing/2014/main" id="{C8B5706A-B452-4E41-81A0-A83A9FA012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1129221"/>
              </p:ext>
            </p:extLst>
          </p:nvPr>
        </p:nvGraphicFramePr>
        <p:xfrm>
          <a:off x="409717" y="6442022"/>
          <a:ext cx="9405879" cy="421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" name="Equation" r:id="rId20" imgW="4533840" imgH="203040" progId="Equation.DSMT4">
                  <p:embed/>
                </p:oleObj>
              </mc:Choice>
              <mc:Fallback>
                <p:oleObj name="Equation" r:id="rId20" imgW="45338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09717" y="6442022"/>
                        <a:ext cx="9405879" cy="421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" name="矩形 91">
            <a:extLst>
              <a:ext uri="{FF2B5EF4-FFF2-40B4-BE49-F238E27FC236}">
                <a16:creationId xmlns:a16="http://schemas.microsoft.com/office/drawing/2014/main" id="{734188D3-51CB-4508-A863-6538DF9B3B06}"/>
              </a:ext>
            </a:extLst>
          </p:cNvPr>
          <p:cNvSpPr/>
          <p:nvPr/>
        </p:nvSpPr>
        <p:spPr>
          <a:xfrm>
            <a:off x="0" y="0"/>
            <a:ext cx="20649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LerNet-5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216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B440C9AC-5B2B-4D27-8EF2-AA4F94F103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81" y="60288"/>
            <a:ext cx="12027240" cy="4689643"/>
          </a:xfrm>
          <a:prstGeom prst="rect">
            <a:avLst/>
          </a:prstGeom>
        </p:spPr>
      </p:pic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E8CC2077-8CC3-46C9-B69D-0F09007574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2064814"/>
              </p:ext>
            </p:extLst>
          </p:nvPr>
        </p:nvGraphicFramePr>
        <p:xfrm>
          <a:off x="9111328" y="3266016"/>
          <a:ext cx="419100" cy="325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" name="Equation" r:id="rId4" imgW="228600" imgH="177480" progId="Equation.DSMT4">
                  <p:embed/>
                </p:oleObj>
              </mc:Choice>
              <mc:Fallback>
                <p:oleObj name="Equation" r:id="rId4" imgW="228600" imgH="17748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6F2000A7-0894-48B0-A823-BC44612A55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11328" y="3266016"/>
                        <a:ext cx="419100" cy="3259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E1668BFF-92A5-41CA-A405-5BBF047CE7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5439137"/>
              </p:ext>
            </p:extLst>
          </p:nvPr>
        </p:nvGraphicFramePr>
        <p:xfrm>
          <a:off x="10124622" y="3266016"/>
          <a:ext cx="419100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" name="Equation" r:id="rId6" imgW="419071" imgH="326172" progId="Equation.DSMT4">
                  <p:embed/>
                </p:oleObj>
              </mc:Choice>
              <mc:Fallback>
                <p:oleObj name="Equation" r:id="rId6" imgW="419071" imgH="32617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124622" y="3266016"/>
                        <a:ext cx="419100" cy="325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矩形 17">
            <a:extLst>
              <a:ext uri="{FF2B5EF4-FFF2-40B4-BE49-F238E27FC236}">
                <a16:creationId xmlns:a16="http://schemas.microsoft.com/office/drawing/2014/main" id="{515BC478-544E-4A12-9796-7C455A067CA8}"/>
              </a:ext>
            </a:extLst>
          </p:cNvPr>
          <p:cNvSpPr/>
          <p:nvPr/>
        </p:nvSpPr>
        <p:spPr>
          <a:xfrm>
            <a:off x="8003498" y="5612869"/>
            <a:ext cx="805542" cy="7039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87EFD7D1-2CEF-42AE-ADBD-EADBFE804C2C}"/>
              </a:ext>
            </a:extLst>
          </p:cNvPr>
          <p:cNvCxnSpPr>
            <a:cxnSpLocks/>
          </p:cNvCxnSpPr>
          <p:nvPr/>
        </p:nvCxnSpPr>
        <p:spPr>
          <a:xfrm flipV="1">
            <a:off x="8021186" y="5279383"/>
            <a:ext cx="333601" cy="3333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接點 21">
            <a:extLst>
              <a:ext uri="{FF2B5EF4-FFF2-40B4-BE49-F238E27FC236}">
                <a16:creationId xmlns:a16="http://schemas.microsoft.com/office/drawing/2014/main" id="{5D414FA5-1AB7-4D63-A357-CC9074FCAFEA}"/>
              </a:ext>
            </a:extLst>
          </p:cNvPr>
          <p:cNvCxnSpPr>
            <a:cxnSpLocks/>
          </p:cNvCxnSpPr>
          <p:nvPr/>
        </p:nvCxnSpPr>
        <p:spPr>
          <a:xfrm flipV="1">
            <a:off x="8796678" y="5279383"/>
            <a:ext cx="363651" cy="340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020A7583-AF5D-4F3C-BE00-C09F75C0D691}"/>
              </a:ext>
            </a:extLst>
          </p:cNvPr>
          <p:cNvCxnSpPr>
            <a:cxnSpLocks/>
          </p:cNvCxnSpPr>
          <p:nvPr/>
        </p:nvCxnSpPr>
        <p:spPr>
          <a:xfrm flipV="1">
            <a:off x="8808695" y="5998293"/>
            <a:ext cx="387921" cy="3224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>
            <a:extLst>
              <a:ext uri="{FF2B5EF4-FFF2-40B4-BE49-F238E27FC236}">
                <a16:creationId xmlns:a16="http://schemas.microsoft.com/office/drawing/2014/main" id="{DAD7D5C5-E4A3-4339-B059-112461873533}"/>
              </a:ext>
            </a:extLst>
          </p:cNvPr>
          <p:cNvCxnSpPr/>
          <p:nvPr/>
        </p:nvCxnSpPr>
        <p:spPr>
          <a:xfrm>
            <a:off x="8354787" y="5279381"/>
            <a:ext cx="8055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3D13CC88-9F43-4DBC-B80C-3BD46B09E559}"/>
              </a:ext>
            </a:extLst>
          </p:cNvPr>
          <p:cNvCxnSpPr>
            <a:cxnSpLocks/>
          </p:cNvCxnSpPr>
          <p:nvPr/>
        </p:nvCxnSpPr>
        <p:spPr>
          <a:xfrm flipH="1" flipV="1">
            <a:off x="9159984" y="5282913"/>
            <a:ext cx="33795" cy="71537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橢圓 31">
            <a:extLst>
              <a:ext uri="{FF2B5EF4-FFF2-40B4-BE49-F238E27FC236}">
                <a16:creationId xmlns:a16="http://schemas.microsoft.com/office/drawing/2014/main" id="{FF5B128F-07F9-4500-A84C-DC983C90ADF6}"/>
              </a:ext>
            </a:extLst>
          </p:cNvPr>
          <p:cNvSpPr/>
          <p:nvPr/>
        </p:nvSpPr>
        <p:spPr>
          <a:xfrm>
            <a:off x="8571307" y="5973303"/>
            <a:ext cx="103870" cy="1417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3" name="直線接點 32">
            <a:extLst>
              <a:ext uri="{FF2B5EF4-FFF2-40B4-BE49-F238E27FC236}">
                <a16:creationId xmlns:a16="http://schemas.microsoft.com/office/drawing/2014/main" id="{F1E94EDD-7E6F-43B2-9932-5579B0FD0DE0}"/>
              </a:ext>
            </a:extLst>
          </p:cNvPr>
          <p:cNvCxnSpPr>
            <a:cxnSpLocks/>
          </p:cNvCxnSpPr>
          <p:nvPr/>
        </p:nvCxnSpPr>
        <p:spPr>
          <a:xfrm flipV="1">
            <a:off x="8588542" y="5476064"/>
            <a:ext cx="571787" cy="50657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接點 34">
            <a:extLst>
              <a:ext uri="{FF2B5EF4-FFF2-40B4-BE49-F238E27FC236}">
                <a16:creationId xmlns:a16="http://schemas.microsoft.com/office/drawing/2014/main" id="{BE205237-0788-4978-88B2-DFD0970F64DB}"/>
              </a:ext>
            </a:extLst>
          </p:cNvPr>
          <p:cNvCxnSpPr>
            <a:cxnSpLocks/>
          </p:cNvCxnSpPr>
          <p:nvPr/>
        </p:nvCxnSpPr>
        <p:spPr>
          <a:xfrm flipV="1">
            <a:off x="8621544" y="5620241"/>
            <a:ext cx="538785" cy="49480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>
            <a:extLst>
              <a:ext uri="{FF2B5EF4-FFF2-40B4-BE49-F238E27FC236}">
                <a16:creationId xmlns:a16="http://schemas.microsoft.com/office/drawing/2014/main" id="{CE3AF8D2-350C-4371-9B15-E7FA94F19E64}"/>
              </a:ext>
            </a:extLst>
          </p:cNvPr>
          <p:cNvSpPr/>
          <p:nvPr/>
        </p:nvSpPr>
        <p:spPr>
          <a:xfrm>
            <a:off x="7652209" y="5830995"/>
            <a:ext cx="39305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1600" b="0" cap="none" spc="0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zh-TW" altLang="en-US" sz="1600" b="0" cap="none" spc="0" dirty="0">
              <a:ln w="0"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id="{7E8799CB-ECE0-4E85-8449-A315C7A76123}"/>
              </a:ext>
            </a:extLst>
          </p:cNvPr>
          <p:cNvSpPr/>
          <p:nvPr/>
        </p:nvSpPr>
        <p:spPr>
          <a:xfrm>
            <a:off x="8328512" y="5347061"/>
            <a:ext cx="39305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1600" b="0" cap="none" spc="0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zh-TW" altLang="en-US" sz="1600" b="0" cap="none" spc="0" dirty="0">
              <a:ln w="0"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id="{ACFBD2E4-2D22-41D2-9A9C-2F72F0C85A18}"/>
              </a:ext>
            </a:extLst>
          </p:cNvPr>
          <p:cNvSpPr/>
          <p:nvPr/>
        </p:nvSpPr>
        <p:spPr>
          <a:xfrm>
            <a:off x="8866013" y="6107119"/>
            <a:ext cx="49244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1600" b="0" cap="none" spc="0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256</a:t>
            </a:r>
            <a:endParaRPr lang="zh-TW" altLang="en-US" sz="1600" b="0" cap="none" spc="0" dirty="0">
              <a:ln w="0"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1" name="物件 50">
            <a:extLst>
              <a:ext uri="{FF2B5EF4-FFF2-40B4-BE49-F238E27FC236}">
                <a16:creationId xmlns:a16="http://schemas.microsoft.com/office/drawing/2014/main" id="{AF3BFF1A-9F06-4FF2-9DCB-C1A5D20FD2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945418"/>
              </p:ext>
            </p:extLst>
          </p:nvPr>
        </p:nvGraphicFramePr>
        <p:xfrm>
          <a:off x="8808695" y="4887940"/>
          <a:ext cx="2083823" cy="378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8" name="Equation" r:id="rId8" imgW="1117440" imgH="203040" progId="Equation.DSMT4">
                  <p:embed/>
                </p:oleObj>
              </mc:Choice>
              <mc:Fallback>
                <p:oleObj name="Equation" r:id="rId8" imgW="11174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808695" y="4887940"/>
                        <a:ext cx="2083823" cy="378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物件 52">
            <a:extLst>
              <a:ext uri="{FF2B5EF4-FFF2-40B4-BE49-F238E27FC236}">
                <a16:creationId xmlns:a16="http://schemas.microsoft.com/office/drawing/2014/main" id="{BEB26F60-583C-4F17-BD50-D6389D3F6B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793332"/>
              </p:ext>
            </p:extLst>
          </p:nvPr>
        </p:nvGraphicFramePr>
        <p:xfrm>
          <a:off x="1477963" y="4886325"/>
          <a:ext cx="5229225" cy="156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9" name="Equation" r:id="rId10" imgW="3060360" imgH="888840" progId="Equation.DSMT4">
                  <p:embed/>
                </p:oleObj>
              </mc:Choice>
              <mc:Fallback>
                <p:oleObj name="Equation" r:id="rId10" imgW="3060360" imgH="888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477963" y="4886325"/>
                        <a:ext cx="5229225" cy="1565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物件 53">
            <a:extLst>
              <a:ext uri="{FF2B5EF4-FFF2-40B4-BE49-F238E27FC236}">
                <a16:creationId xmlns:a16="http://schemas.microsoft.com/office/drawing/2014/main" id="{DBC1BE1B-27B0-48E7-BBA0-A9D3D7F1F3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7185954"/>
              </p:ext>
            </p:extLst>
          </p:nvPr>
        </p:nvGraphicFramePr>
        <p:xfrm>
          <a:off x="88260" y="6590741"/>
          <a:ext cx="7299511" cy="267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0" name="Equation" r:id="rId12" imgW="5549760" imgH="203040" progId="Equation.DSMT4">
                  <p:embed/>
                </p:oleObj>
              </mc:Choice>
              <mc:Fallback>
                <p:oleObj name="Equation" r:id="rId12" imgW="5549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8260" y="6590741"/>
                        <a:ext cx="7299511" cy="2672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6237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2" grpId="0" animBg="1"/>
      <p:bldP spid="46" grpId="0"/>
      <p:bldP spid="47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86EB99AB-203F-4FF3-997E-C11D2F82B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3986"/>
            <a:ext cx="12192000" cy="4574278"/>
          </a:xfrm>
          <a:prstGeom prst="rect">
            <a:avLst/>
          </a:prstGeom>
        </p:spPr>
      </p:pic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46F707B6-0DC3-4E89-8DEC-57F21AFD40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0460411"/>
              </p:ext>
            </p:extLst>
          </p:nvPr>
        </p:nvGraphicFramePr>
        <p:xfrm>
          <a:off x="552449" y="833951"/>
          <a:ext cx="6165851" cy="386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2" name="Equation" r:id="rId4" imgW="3746160" imgH="203040" progId="Equation.DSMT4">
                  <p:embed/>
                </p:oleObj>
              </mc:Choice>
              <mc:Fallback>
                <p:oleObj name="Equation" r:id="rId4" imgW="3746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2449" y="833951"/>
                        <a:ext cx="6165851" cy="386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510DA44A-7398-497C-83CD-0A6F7CD572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2273681"/>
              </p:ext>
            </p:extLst>
          </p:nvPr>
        </p:nvGraphicFramePr>
        <p:xfrm>
          <a:off x="3056380" y="303135"/>
          <a:ext cx="1149350" cy="35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3" name="Equation" r:id="rId6" imgW="571320" imgH="177480" progId="Equation.DSMT4">
                  <p:embed/>
                </p:oleObj>
              </mc:Choice>
              <mc:Fallback>
                <p:oleObj name="Equation" r:id="rId6" imgW="5713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56380" y="303135"/>
                        <a:ext cx="1149350" cy="357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71A9DE17-A611-4E7B-850B-C5F303264E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4299233"/>
              </p:ext>
            </p:extLst>
          </p:nvPr>
        </p:nvGraphicFramePr>
        <p:xfrm>
          <a:off x="4416424" y="5869535"/>
          <a:ext cx="1786335" cy="47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4" name="Equation" r:id="rId8" imgW="2593994" imgH="685825" progId="Equation.DSMT4">
                  <p:embed/>
                </p:oleObj>
              </mc:Choice>
              <mc:Fallback>
                <p:oleObj name="Equation" r:id="rId8" imgW="2593994" imgH="68582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16424" y="5869535"/>
                        <a:ext cx="1786335" cy="47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7" name="直線接點 96">
            <a:extLst>
              <a:ext uri="{FF2B5EF4-FFF2-40B4-BE49-F238E27FC236}">
                <a16:creationId xmlns:a16="http://schemas.microsoft.com/office/drawing/2014/main" id="{05EC319C-A701-4AB8-B4BF-2D399EEDE70E}"/>
              </a:ext>
            </a:extLst>
          </p:cNvPr>
          <p:cNvCxnSpPr/>
          <p:nvPr/>
        </p:nvCxnSpPr>
        <p:spPr>
          <a:xfrm>
            <a:off x="3635374" y="1486549"/>
            <a:ext cx="25165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線單箭頭接點 98">
            <a:extLst>
              <a:ext uri="{FF2B5EF4-FFF2-40B4-BE49-F238E27FC236}">
                <a16:creationId xmlns:a16="http://schemas.microsoft.com/office/drawing/2014/main" id="{41853FF1-9135-4996-AF5A-E4EBD20DCAEE}"/>
              </a:ext>
            </a:extLst>
          </p:cNvPr>
          <p:cNvCxnSpPr/>
          <p:nvPr/>
        </p:nvCxnSpPr>
        <p:spPr>
          <a:xfrm>
            <a:off x="6151959" y="1486549"/>
            <a:ext cx="0" cy="509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5" name="物件 124">
            <a:extLst>
              <a:ext uri="{FF2B5EF4-FFF2-40B4-BE49-F238E27FC236}">
                <a16:creationId xmlns:a16="http://schemas.microsoft.com/office/drawing/2014/main" id="{910815D2-FC02-4BD0-9354-9B57FB2923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8086082"/>
              </p:ext>
            </p:extLst>
          </p:nvPr>
        </p:nvGraphicFramePr>
        <p:xfrm>
          <a:off x="9116066" y="6047181"/>
          <a:ext cx="889335" cy="289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5" name="Equation" r:id="rId10" imgW="545760" imgH="177480" progId="Equation.DSMT4">
                  <p:embed/>
                </p:oleObj>
              </mc:Choice>
              <mc:Fallback>
                <p:oleObj name="Equation" r:id="rId10" imgW="5457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116066" y="6047181"/>
                        <a:ext cx="889335" cy="289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" name="物件 127">
            <a:extLst>
              <a:ext uri="{FF2B5EF4-FFF2-40B4-BE49-F238E27FC236}">
                <a16:creationId xmlns:a16="http://schemas.microsoft.com/office/drawing/2014/main" id="{B2301D95-E5E1-4F18-959C-3CC2B85ACF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955444"/>
              </p:ext>
            </p:extLst>
          </p:nvPr>
        </p:nvGraphicFramePr>
        <p:xfrm>
          <a:off x="134541" y="6465620"/>
          <a:ext cx="10685860" cy="403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6" name="Equation" r:id="rId12" imgW="5994360" imgH="203040" progId="Equation.DSMT4">
                  <p:embed/>
                </p:oleObj>
              </mc:Choice>
              <mc:Fallback>
                <p:oleObj name="Equation" r:id="rId12" imgW="59943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34541" y="6465620"/>
                        <a:ext cx="10685860" cy="4031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0" name="直線接點 129">
            <a:extLst>
              <a:ext uri="{FF2B5EF4-FFF2-40B4-BE49-F238E27FC236}">
                <a16:creationId xmlns:a16="http://schemas.microsoft.com/office/drawing/2014/main" id="{F6956E38-76B9-4ACE-8165-19468576E030}"/>
              </a:ext>
            </a:extLst>
          </p:cNvPr>
          <p:cNvCxnSpPr/>
          <p:nvPr/>
        </p:nvCxnSpPr>
        <p:spPr>
          <a:xfrm>
            <a:off x="3635374" y="1488111"/>
            <a:ext cx="0" cy="41889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接點 134">
            <a:extLst>
              <a:ext uri="{FF2B5EF4-FFF2-40B4-BE49-F238E27FC236}">
                <a16:creationId xmlns:a16="http://schemas.microsoft.com/office/drawing/2014/main" id="{2244275F-8531-44E5-84D6-9E6B3BF91E3B}"/>
              </a:ext>
            </a:extLst>
          </p:cNvPr>
          <p:cNvCxnSpPr>
            <a:cxnSpLocks/>
          </p:cNvCxnSpPr>
          <p:nvPr/>
        </p:nvCxnSpPr>
        <p:spPr>
          <a:xfrm>
            <a:off x="1927225" y="3429000"/>
            <a:ext cx="20954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單箭頭接點 135">
            <a:extLst>
              <a:ext uri="{FF2B5EF4-FFF2-40B4-BE49-F238E27FC236}">
                <a16:creationId xmlns:a16="http://schemas.microsoft.com/office/drawing/2014/main" id="{D7624CBE-F6C8-4393-BA43-6F66C7C1BC8D}"/>
              </a:ext>
            </a:extLst>
          </p:cNvPr>
          <p:cNvCxnSpPr/>
          <p:nvPr/>
        </p:nvCxnSpPr>
        <p:spPr>
          <a:xfrm>
            <a:off x="4022724" y="3429000"/>
            <a:ext cx="0" cy="509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接點 136">
            <a:extLst>
              <a:ext uri="{FF2B5EF4-FFF2-40B4-BE49-F238E27FC236}">
                <a16:creationId xmlns:a16="http://schemas.microsoft.com/office/drawing/2014/main" id="{CFF9368D-D18A-49BA-99AD-5FC1DB1A6D0F}"/>
              </a:ext>
            </a:extLst>
          </p:cNvPr>
          <p:cNvCxnSpPr/>
          <p:nvPr/>
        </p:nvCxnSpPr>
        <p:spPr>
          <a:xfrm>
            <a:off x="1927225" y="3429000"/>
            <a:ext cx="0" cy="41889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線接點 139">
            <a:extLst>
              <a:ext uri="{FF2B5EF4-FFF2-40B4-BE49-F238E27FC236}">
                <a16:creationId xmlns:a16="http://schemas.microsoft.com/office/drawing/2014/main" id="{78C98977-FCE2-44E3-8585-6DF2BA643495}"/>
              </a:ext>
            </a:extLst>
          </p:cNvPr>
          <p:cNvCxnSpPr/>
          <p:nvPr/>
        </p:nvCxnSpPr>
        <p:spPr>
          <a:xfrm>
            <a:off x="6913804" y="3429000"/>
            <a:ext cx="25165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線單箭頭接點 140">
            <a:extLst>
              <a:ext uri="{FF2B5EF4-FFF2-40B4-BE49-F238E27FC236}">
                <a16:creationId xmlns:a16="http://schemas.microsoft.com/office/drawing/2014/main" id="{8B7B886B-D746-4007-887F-2570584C83EA}"/>
              </a:ext>
            </a:extLst>
          </p:cNvPr>
          <p:cNvCxnSpPr/>
          <p:nvPr/>
        </p:nvCxnSpPr>
        <p:spPr>
          <a:xfrm>
            <a:off x="9430389" y="3429000"/>
            <a:ext cx="0" cy="5091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線接點 141">
            <a:extLst>
              <a:ext uri="{FF2B5EF4-FFF2-40B4-BE49-F238E27FC236}">
                <a16:creationId xmlns:a16="http://schemas.microsoft.com/office/drawing/2014/main" id="{0C50598B-40EF-4397-A879-A005869A366E}"/>
              </a:ext>
            </a:extLst>
          </p:cNvPr>
          <p:cNvCxnSpPr/>
          <p:nvPr/>
        </p:nvCxnSpPr>
        <p:spPr>
          <a:xfrm>
            <a:off x="6913804" y="3430562"/>
            <a:ext cx="0" cy="41889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矩形 144">
            <a:extLst>
              <a:ext uri="{FF2B5EF4-FFF2-40B4-BE49-F238E27FC236}">
                <a16:creationId xmlns:a16="http://schemas.microsoft.com/office/drawing/2014/main" id="{193740D0-3A8F-48CC-9251-43ACFD64A792}"/>
              </a:ext>
            </a:extLst>
          </p:cNvPr>
          <p:cNvSpPr/>
          <p:nvPr/>
        </p:nvSpPr>
        <p:spPr>
          <a:xfrm>
            <a:off x="0" y="0"/>
            <a:ext cx="19800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VGG-16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953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/>
              <p:nvPr/>
            </p:nvSpPr>
            <p:spPr>
              <a:xfrm>
                <a:off x="2925975" y="3833546"/>
                <a:ext cx="6516195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5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R</m:t>
                      </m:r>
                      <m:r>
                        <m:rPr>
                          <m:nor/>
                        </m:rPr>
                        <a:rPr lang="en-US" altLang="zh-TW" sz="5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esidual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5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Networks</m:t>
                      </m:r>
                    </m:oMath>
                  </m:oMathPara>
                </a14:m>
                <a:endParaRPr lang="en-US" altLang="zh-TW" sz="5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altLang="zh-TW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TW" sz="54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ResNets</a:t>
                </a:r>
                <a:r>
                  <a:rPr lang="en-US" altLang="zh-TW" sz="5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zh-TW" altLang="en-US" sz="5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>
                <a:extLst>
                  <a:ext uri="{FF2B5EF4-FFF2-40B4-BE49-F238E27FC236}">
                    <a16:creationId xmlns:a16="http://schemas.microsoft.com/office/drawing/2014/main" id="{826DDC1B-9610-4B33-841D-11325CF54A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5975" y="3833546"/>
                <a:ext cx="6516195" cy="1754326"/>
              </a:xfrm>
              <a:prstGeom prst="rect">
                <a:avLst/>
              </a:prstGeom>
              <a:blipFill>
                <a:blip r:embed="rId2"/>
                <a:stretch>
                  <a:fillRect b="-2013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>
            <a:extLst>
              <a:ext uri="{FF2B5EF4-FFF2-40B4-BE49-F238E27FC236}">
                <a16:creationId xmlns:a16="http://schemas.microsoft.com/office/drawing/2014/main" id="{3D5EC212-321F-4282-B58D-CD4845F3E288}"/>
              </a:ext>
            </a:extLst>
          </p:cNvPr>
          <p:cNvSpPr/>
          <p:nvPr/>
        </p:nvSpPr>
        <p:spPr>
          <a:xfrm>
            <a:off x="2925975" y="1848788"/>
            <a:ext cx="651619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Case Studies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AE5B0EBB-1334-4E0A-9B8F-64F25D41B017}"/>
              </a:ext>
            </a:extLst>
          </p:cNvPr>
          <p:cNvCxnSpPr/>
          <p:nvPr/>
        </p:nvCxnSpPr>
        <p:spPr>
          <a:xfrm flipV="1">
            <a:off x="1421296" y="353253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7061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11074CA1-2C36-4BFE-A121-9BBD864029C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2830372"/>
              </p:ext>
            </p:extLst>
          </p:nvPr>
        </p:nvGraphicFramePr>
        <p:xfrm>
          <a:off x="33660" y="4490880"/>
          <a:ext cx="12192000" cy="527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3" name="Equation" r:id="rId3" imgW="5155920" imgH="228600" progId="Equation.DSMT4">
                  <p:embed/>
                </p:oleObj>
              </mc:Choice>
              <mc:Fallback>
                <p:oleObj name="Equation" r:id="rId3" imgW="51559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660" y="4490880"/>
                        <a:ext cx="12192000" cy="5273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455C2188-3843-41BE-94FA-395F39F9A2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234940"/>
              </p:ext>
            </p:extLst>
          </p:nvPr>
        </p:nvGraphicFramePr>
        <p:xfrm>
          <a:off x="1223963" y="2925763"/>
          <a:ext cx="9812337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4" name="Equation" r:id="rId5" imgW="3454200" imgH="228600" progId="Equation.DSMT4">
                  <p:embed/>
                </p:oleObj>
              </mc:Choice>
              <mc:Fallback>
                <p:oleObj name="Equation" r:id="rId5" imgW="34542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23963" y="2925763"/>
                        <a:ext cx="9812337" cy="649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C97AE3F1-D603-40ED-95DD-7D91C54B34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4439454"/>
              </p:ext>
            </p:extLst>
          </p:nvPr>
        </p:nvGraphicFramePr>
        <p:xfrm>
          <a:off x="7942700" y="5400023"/>
          <a:ext cx="3628158" cy="634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5" name="Equation" r:id="rId7" imgW="1307880" imgH="228600" progId="Equation.DSMT4">
                  <p:embed/>
                </p:oleObj>
              </mc:Choice>
              <mc:Fallback>
                <p:oleObj name="Equation" r:id="rId7" imgW="1307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942700" y="5400023"/>
                        <a:ext cx="3628158" cy="6340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082B31D9-5DBD-47CD-A0A6-4FC05D801E72}"/>
              </a:ext>
            </a:extLst>
          </p:cNvPr>
          <p:cNvCxnSpPr>
            <a:cxnSpLocks/>
          </p:cNvCxnSpPr>
          <p:nvPr/>
        </p:nvCxnSpPr>
        <p:spPr>
          <a:xfrm>
            <a:off x="2091060" y="2867815"/>
            <a:ext cx="606552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C0059BFA-81A9-4A46-9FD9-178D330FD44E}"/>
              </a:ext>
            </a:extLst>
          </p:cNvPr>
          <p:cNvCxnSpPr>
            <a:cxnSpLocks/>
          </p:cNvCxnSpPr>
          <p:nvPr/>
        </p:nvCxnSpPr>
        <p:spPr>
          <a:xfrm flipV="1">
            <a:off x="2091060" y="2867815"/>
            <a:ext cx="0" cy="49308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群組 27">
            <a:extLst>
              <a:ext uri="{FF2B5EF4-FFF2-40B4-BE49-F238E27FC236}">
                <a16:creationId xmlns:a16="http://schemas.microsoft.com/office/drawing/2014/main" id="{1C4B6F96-1477-4F38-9C75-EBC64FA4445C}"/>
              </a:ext>
            </a:extLst>
          </p:cNvPr>
          <p:cNvGrpSpPr/>
          <p:nvPr/>
        </p:nvGrpSpPr>
        <p:grpSpPr>
          <a:xfrm>
            <a:off x="8042280" y="3273272"/>
            <a:ext cx="198120" cy="175261"/>
            <a:chOff x="2042160" y="5356859"/>
            <a:chExt cx="304800" cy="304801"/>
          </a:xfrm>
        </p:grpSpPr>
        <p:grpSp>
          <p:nvGrpSpPr>
            <p:cNvPr id="24" name="群組 23">
              <a:extLst>
                <a:ext uri="{FF2B5EF4-FFF2-40B4-BE49-F238E27FC236}">
                  <a16:creationId xmlns:a16="http://schemas.microsoft.com/office/drawing/2014/main" id="{F2DD6319-C87A-4678-A8FA-0614D9AE6BD7}"/>
                </a:ext>
              </a:extLst>
            </p:cNvPr>
            <p:cNvGrpSpPr/>
            <p:nvPr/>
          </p:nvGrpSpPr>
          <p:grpSpPr>
            <a:xfrm>
              <a:off x="2057400" y="5379720"/>
              <a:ext cx="259080" cy="259080"/>
              <a:chOff x="2057400" y="5379720"/>
              <a:chExt cx="518160" cy="472440"/>
            </a:xfrm>
          </p:grpSpPr>
          <p:cxnSp>
            <p:nvCxnSpPr>
              <p:cNvPr id="18" name="直線接點 17">
                <a:extLst>
                  <a:ext uri="{FF2B5EF4-FFF2-40B4-BE49-F238E27FC236}">
                    <a16:creationId xmlns:a16="http://schemas.microsoft.com/office/drawing/2014/main" id="{DCDED62C-E699-4A23-A243-699092B432CF}"/>
                  </a:ext>
                </a:extLst>
              </p:cNvPr>
              <p:cNvCxnSpPr/>
              <p:nvPr/>
            </p:nvCxnSpPr>
            <p:spPr>
              <a:xfrm>
                <a:off x="2057400" y="5623560"/>
                <a:ext cx="518160" cy="0"/>
              </a:xfrm>
              <a:prstGeom prst="line">
                <a:avLst/>
              </a:prstGeom>
              <a:ln w="2857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接點 21">
                <a:extLst>
                  <a:ext uri="{FF2B5EF4-FFF2-40B4-BE49-F238E27FC236}">
                    <a16:creationId xmlns:a16="http://schemas.microsoft.com/office/drawing/2014/main" id="{A9DB0E68-36A6-465F-8F3D-9324831D52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16480" y="5379720"/>
                <a:ext cx="0" cy="472440"/>
              </a:xfrm>
              <a:prstGeom prst="line">
                <a:avLst/>
              </a:prstGeom>
              <a:ln w="2857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橢圓 24">
              <a:extLst>
                <a:ext uri="{FF2B5EF4-FFF2-40B4-BE49-F238E27FC236}">
                  <a16:creationId xmlns:a16="http://schemas.microsoft.com/office/drawing/2014/main" id="{691C42BD-CD93-4136-A314-83BF3D33BEC4}"/>
                </a:ext>
              </a:extLst>
            </p:cNvPr>
            <p:cNvSpPr/>
            <p:nvPr/>
          </p:nvSpPr>
          <p:spPr>
            <a:xfrm>
              <a:off x="2042160" y="5356859"/>
              <a:ext cx="304800" cy="304801"/>
            </a:xfrm>
            <a:prstGeom prst="ellipse">
              <a:avLst/>
            </a:prstGeom>
            <a:noFill/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048B92BD-6CBC-4BA6-BB28-C13798C616D5}"/>
              </a:ext>
            </a:extLst>
          </p:cNvPr>
          <p:cNvCxnSpPr>
            <a:cxnSpLocks/>
          </p:cNvCxnSpPr>
          <p:nvPr/>
        </p:nvCxnSpPr>
        <p:spPr>
          <a:xfrm>
            <a:off x="8141340" y="2867815"/>
            <a:ext cx="0" cy="418602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橢圓 30">
            <a:extLst>
              <a:ext uri="{FF2B5EF4-FFF2-40B4-BE49-F238E27FC236}">
                <a16:creationId xmlns:a16="http://schemas.microsoft.com/office/drawing/2014/main" id="{0151278D-FA82-452E-B69B-6E057EEE8EAC}"/>
              </a:ext>
            </a:extLst>
          </p:cNvPr>
          <p:cNvSpPr/>
          <p:nvPr/>
        </p:nvSpPr>
        <p:spPr>
          <a:xfrm>
            <a:off x="2022479" y="3286417"/>
            <a:ext cx="137162" cy="13716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3" name="直線接點 32">
            <a:extLst>
              <a:ext uri="{FF2B5EF4-FFF2-40B4-BE49-F238E27FC236}">
                <a16:creationId xmlns:a16="http://schemas.microsoft.com/office/drawing/2014/main" id="{2E4591A9-F58F-40C6-99D3-E97B46351AD1}"/>
              </a:ext>
            </a:extLst>
          </p:cNvPr>
          <p:cNvCxnSpPr>
            <a:cxnSpLocks/>
          </p:cNvCxnSpPr>
          <p:nvPr/>
        </p:nvCxnSpPr>
        <p:spPr>
          <a:xfrm>
            <a:off x="1420500" y="3970503"/>
            <a:ext cx="9001528" cy="0"/>
          </a:xfrm>
          <a:prstGeom prst="line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單箭頭接點 34">
            <a:extLst>
              <a:ext uri="{FF2B5EF4-FFF2-40B4-BE49-F238E27FC236}">
                <a16:creationId xmlns:a16="http://schemas.microsoft.com/office/drawing/2014/main" id="{D487AAAA-2DB6-4B17-BCE3-CF1FCEAD0837}"/>
              </a:ext>
            </a:extLst>
          </p:cNvPr>
          <p:cNvCxnSpPr>
            <a:cxnSpLocks/>
          </p:cNvCxnSpPr>
          <p:nvPr/>
        </p:nvCxnSpPr>
        <p:spPr>
          <a:xfrm flipV="1">
            <a:off x="10422028" y="3658083"/>
            <a:ext cx="0" cy="306267"/>
          </a:xfrm>
          <a:prstGeom prst="straightConnector1">
            <a:avLst/>
          </a:prstGeom>
          <a:ln w="38100">
            <a:solidFill>
              <a:srgbClr val="21BA6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右中括弧 35">
            <a:extLst>
              <a:ext uri="{FF2B5EF4-FFF2-40B4-BE49-F238E27FC236}">
                <a16:creationId xmlns:a16="http://schemas.microsoft.com/office/drawing/2014/main" id="{8B1066D0-2F7C-47DA-A4ED-FFA47CDD9D08}"/>
              </a:ext>
            </a:extLst>
          </p:cNvPr>
          <p:cNvSpPr/>
          <p:nvPr/>
        </p:nvSpPr>
        <p:spPr>
          <a:xfrm rot="5400000">
            <a:off x="1336680" y="3368523"/>
            <a:ext cx="167640" cy="411480"/>
          </a:xfrm>
          <a:prstGeom prst="rightBracket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右中括弧 36">
            <a:extLst>
              <a:ext uri="{FF2B5EF4-FFF2-40B4-BE49-F238E27FC236}">
                <a16:creationId xmlns:a16="http://schemas.microsoft.com/office/drawing/2014/main" id="{6F5AC8F4-3F91-49D0-9ECA-F2117253E916}"/>
              </a:ext>
            </a:extLst>
          </p:cNvPr>
          <p:cNvSpPr/>
          <p:nvPr/>
        </p:nvSpPr>
        <p:spPr>
          <a:xfrm rot="5400000">
            <a:off x="10338208" y="3389875"/>
            <a:ext cx="167640" cy="411480"/>
          </a:xfrm>
          <a:prstGeom prst="rightBracket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0" name="直線接點 39">
            <a:extLst>
              <a:ext uri="{FF2B5EF4-FFF2-40B4-BE49-F238E27FC236}">
                <a16:creationId xmlns:a16="http://schemas.microsoft.com/office/drawing/2014/main" id="{C788A503-859E-4199-80D2-042BBCD6812D}"/>
              </a:ext>
            </a:extLst>
          </p:cNvPr>
          <p:cNvCxnSpPr>
            <a:endCxn id="36" idx="2"/>
          </p:cNvCxnSpPr>
          <p:nvPr/>
        </p:nvCxnSpPr>
        <p:spPr>
          <a:xfrm flipV="1">
            <a:off x="1420500" y="3658083"/>
            <a:ext cx="0" cy="312420"/>
          </a:xfrm>
          <a:prstGeom prst="line">
            <a:avLst/>
          </a:prstGeom>
          <a:ln w="38100">
            <a:solidFill>
              <a:srgbClr val="21BA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物件 43">
            <a:extLst>
              <a:ext uri="{FF2B5EF4-FFF2-40B4-BE49-F238E27FC236}">
                <a16:creationId xmlns:a16="http://schemas.microsoft.com/office/drawing/2014/main" id="{7343AF88-5131-4F9E-8DAA-EABF83C40F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5267023"/>
              </p:ext>
            </p:extLst>
          </p:nvPr>
        </p:nvGraphicFramePr>
        <p:xfrm>
          <a:off x="4824735" y="4002581"/>
          <a:ext cx="1454150" cy="39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" name="Equation" r:id="rId9" imgW="749160" imgH="203040" progId="Equation.DSMT4">
                  <p:embed/>
                </p:oleObj>
              </mc:Choice>
              <mc:Fallback>
                <p:oleObj name="Equation" r:id="rId9" imgW="749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24735" y="4002581"/>
                        <a:ext cx="1454150" cy="395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矩形 44">
            <a:extLst>
              <a:ext uri="{FF2B5EF4-FFF2-40B4-BE49-F238E27FC236}">
                <a16:creationId xmlns:a16="http://schemas.microsoft.com/office/drawing/2014/main" id="{8310F055-AC9B-457B-BFE8-861DC34F3573}"/>
              </a:ext>
            </a:extLst>
          </p:cNvPr>
          <p:cNvSpPr/>
          <p:nvPr/>
        </p:nvSpPr>
        <p:spPr>
          <a:xfrm>
            <a:off x="9686444" y="4352293"/>
            <a:ext cx="2468880" cy="66594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7" name="直線接點 46">
            <a:extLst>
              <a:ext uri="{FF2B5EF4-FFF2-40B4-BE49-F238E27FC236}">
                <a16:creationId xmlns:a16="http://schemas.microsoft.com/office/drawing/2014/main" id="{CC6C85E5-E0BA-460B-8CEA-39F01CBE2BE3}"/>
              </a:ext>
            </a:extLst>
          </p:cNvPr>
          <p:cNvCxnSpPr/>
          <p:nvPr/>
        </p:nvCxnSpPr>
        <p:spPr>
          <a:xfrm flipV="1">
            <a:off x="9686444" y="4352293"/>
            <a:ext cx="2468879" cy="66594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接點 48">
            <a:extLst>
              <a:ext uri="{FF2B5EF4-FFF2-40B4-BE49-F238E27FC236}">
                <a16:creationId xmlns:a16="http://schemas.microsoft.com/office/drawing/2014/main" id="{A0B127F6-15AB-4A75-BCA1-29E63A471324}"/>
              </a:ext>
            </a:extLst>
          </p:cNvPr>
          <p:cNvCxnSpPr/>
          <p:nvPr/>
        </p:nvCxnSpPr>
        <p:spPr>
          <a:xfrm>
            <a:off x="9686443" y="4352293"/>
            <a:ext cx="2468881" cy="66594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>
            <a:extLst>
              <a:ext uri="{FF2B5EF4-FFF2-40B4-BE49-F238E27FC236}">
                <a16:creationId xmlns:a16="http://schemas.microsoft.com/office/drawing/2014/main" id="{772D8F9D-5D12-4EE5-8D30-FCB9DDE8450F}"/>
              </a:ext>
            </a:extLst>
          </p:cNvPr>
          <p:cNvSpPr/>
          <p:nvPr/>
        </p:nvSpPr>
        <p:spPr>
          <a:xfrm>
            <a:off x="0" y="0"/>
            <a:ext cx="32480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Residual block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2" name="物件 51">
            <a:extLst>
              <a:ext uri="{FF2B5EF4-FFF2-40B4-BE49-F238E27FC236}">
                <a16:creationId xmlns:a16="http://schemas.microsoft.com/office/drawing/2014/main" id="{A87D55D6-8D99-4A3E-954A-B81E975D02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386209"/>
              </p:ext>
            </p:extLst>
          </p:nvPr>
        </p:nvGraphicFramePr>
        <p:xfrm>
          <a:off x="0" y="6416834"/>
          <a:ext cx="8244290" cy="4411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7" name="Equation" r:id="rId11" imgW="3797280" imgH="203040" progId="Equation.DSMT4">
                  <p:embed/>
                </p:oleObj>
              </mc:Choice>
              <mc:Fallback>
                <p:oleObj name="Equation" r:id="rId11" imgW="3797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0" y="6416834"/>
                        <a:ext cx="8244290" cy="4411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" name="圖片 52">
            <a:extLst>
              <a:ext uri="{FF2B5EF4-FFF2-40B4-BE49-F238E27FC236}">
                <a16:creationId xmlns:a16="http://schemas.microsoft.com/office/drawing/2014/main" id="{4B442BD1-DFC0-431F-8F8B-14F560D50B0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780924" y="522141"/>
            <a:ext cx="4000000" cy="1447619"/>
          </a:xfrm>
          <a:prstGeom prst="rect">
            <a:avLst/>
          </a:prstGeom>
        </p:spPr>
      </p:pic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082B31D9-5DBD-47CD-A0A6-4FC05D801E72}"/>
              </a:ext>
            </a:extLst>
          </p:cNvPr>
          <p:cNvCxnSpPr>
            <a:cxnSpLocks/>
          </p:cNvCxnSpPr>
          <p:nvPr/>
        </p:nvCxnSpPr>
        <p:spPr>
          <a:xfrm flipV="1">
            <a:off x="4524016" y="424760"/>
            <a:ext cx="1721176" cy="5533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C0059BFA-81A9-4A46-9FD9-178D330FD44E}"/>
              </a:ext>
            </a:extLst>
          </p:cNvPr>
          <p:cNvCxnSpPr>
            <a:cxnSpLocks/>
          </p:cNvCxnSpPr>
          <p:nvPr/>
        </p:nvCxnSpPr>
        <p:spPr>
          <a:xfrm flipH="1" flipV="1">
            <a:off x="4524375" y="418362"/>
            <a:ext cx="4213" cy="87083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橢圓 29">
            <a:extLst>
              <a:ext uri="{FF2B5EF4-FFF2-40B4-BE49-F238E27FC236}">
                <a16:creationId xmlns:a16="http://schemas.microsoft.com/office/drawing/2014/main" id="{0151278D-FA82-452E-B69B-6E057EEE8EAC}"/>
              </a:ext>
            </a:extLst>
          </p:cNvPr>
          <p:cNvSpPr/>
          <p:nvPr/>
        </p:nvSpPr>
        <p:spPr>
          <a:xfrm>
            <a:off x="4455435" y="1231654"/>
            <a:ext cx="137162" cy="137160"/>
          </a:xfrm>
          <a:prstGeom prst="ellipse">
            <a:avLst/>
          </a:prstGeom>
          <a:solidFill>
            <a:srgbClr val="0000FF"/>
          </a:solidFill>
          <a:ln w="31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2" name="直線單箭頭接點 31">
            <a:extLst>
              <a:ext uri="{FF2B5EF4-FFF2-40B4-BE49-F238E27FC236}">
                <a16:creationId xmlns:a16="http://schemas.microsoft.com/office/drawing/2014/main" id="{048B92BD-6CBC-4BA6-BB28-C13798C616D5}"/>
              </a:ext>
            </a:extLst>
          </p:cNvPr>
          <p:cNvCxnSpPr>
            <a:cxnSpLocks/>
          </p:cNvCxnSpPr>
          <p:nvPr/>
        </p:nvCxnSpPr>
        <p:spPr>
          <a:xfrm>
            <a:off x="6245192" y="418362"/>
            <a:ext cx="0" cy="289524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0177"/>
              </p:ext>
            </p:extLst>
          </p:nvPr>
        </p:nvGraphicFramePr>
        <p:xfrm>
          <a:off x="4122144" y="2242446"/>
          <a:ext cx="3099356" cy="405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8" name="Equation" r:id="rId14" imgW="1765080" imgH="203040" progId="Equation.DSMT4">
                  <p:embed/>
                </p:oleObj>
              </mc:Choice>
              <mc:Fallback>
                <p:oleObj name="Equation" r:id="rId14" imgW="17650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122144" y="2242446"/>
                        <a:ext cx="3099356" cy="4057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直線單箭頭接點 15"/>
          <p:cNvCxnSpPr/>
          <p:nvPr/>
        </p:nvCxnSpPr>
        <p:spPr>
          <a:xfrm flipV="1">
            <a:off x="6245192" y="1932112"/>
            <a:ext cx="0" cy="33637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208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6" grpId="0" animBg="1"/>
      <p:bldP spid="37" grpId="0" animBg="1"/>
      <p:bldP spid="45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663" y="1198700"/>
            <a:ext cx="11114286" cy="147619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F58CBB08-D796-4D8A-ABBC-8D626E84F731}"/>
              </a:ext>
            </a:extLst>
          </p:cNvPr>
          <p:cNvSpPr/>
          <p:nvPr/>
        </p:nvSpPr>
        <p:spPr>
          <a:xfrm>
            <a:off x="0" y="0"/>
            <a:ext cx="39036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Residual Network</a:t>
            </a:r>
            <a:endParaRPr lang="zh-TW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880BB1-20FC-44C7-A40F-3D5D9184E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3239837"/>
            <a:ext cx="29908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36674990-0BE9-4AD2-A9C7-85D4F2E816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3219" y="3165705"/>
            <a:ext cx="3152381" cy="2561905"/>
          </a:xfrm>
          <a:prstGeom prst="rect">
            <a:avLst/>
          </a:prstGeom>
        </p:spPr>
      </p:pic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8D3B044E-3FBB-4F67-A815-B1256E1C29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169326"/>
              </p:ext>
            </p:extLst>
          </p:nvPr>
        </p:nvGraphicFramePr>
        <p:xfrm>
          <a:off x="3809837" y="4241984"/>
          <a:ext cx="895763" cy="341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Equation" r:id="rId6" imgW="533160" imgH="203040" progId="Equation.DSMT4">
                  <p:embed/>
                </p:oleObj>
              </mc:Choice>
              <mc:Fallback>
                <p:oleObj name="Equation" r:id="rId6" imgW="533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809837" y="4241984"/>
                        <a:ext cx="895763" cy="3412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4051364" y="4897735"/>
            <a:ext cx="77457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cap="none" spc="0" dirty="0">
                <a:ln w="0"/>
                <a:solidFill>
                  <a:srgbClr val="21BA6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theory</a:t>
            </a:r>
            <a:endParaRPr lang="zh-TW" altLang="en-US" sz="3200" cap="none" spc="0" dirty="0">
              <a:ln w="0"/>
              <a:solidFill>
                <a:srgbClr val="21BA6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082B31D9-5DBD-47CD-A0A6-4FC05D801E72}"/>
              </a:ext>
            </a:extLst>
          </p:cNvPr>
          <p:cNvCxnSpPr>
            <a:cxnSpLocks/>
          </p:cNvCxnSpPr>
          <p:nvPr/>
        </p:nvCxnSpPr>
        <p:spPr>
          <a:xfrm>
            <a:off x="1062718" y="1094367"/>
            <a:ext cx="1459561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C0059BFA-81A9-4A46-9FD9-178D330FD44E}"/>
              </a:ext>
            </a:extLst>
          </p:cNvPr>
          <p:cNvCxnSpPr>
            <a:cxnSpLocks/>
          </p:cNvCxnSpPr>
          <p:nvPr/>
        </p:nvCxnSpPr>
        <p:spPr>
          <a:xfrm flipH="1" flipV="1">
            <a:off x="1062718" y="1094367"/>
            <a:ext cx="4213" cy="870834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048B92BD-6CBC-4BA6-BB28-C13798C616D5}"/>
              </a:ext>
            </a:extLst>
          </p:cNvPr>
          <p:cNvCxnSpPr>
            <a:cxnSpLocks/>
          </p:cNvCxnSpPr>
          <p:nvPr/>
        </p:nvCxnSpPr>
        <p:spPr>
          <a:xfrm>
            <a:off x="2522279" y="1100766"/>
            <a:ext cx="0" cy="289524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>
            <a:extLst>
              <a:ext uri="{FF2B5EF4-FFF2-40B4-BE49-F238E27FC236}">
                <a16:creationId xmlns:a16="http://schemas.microsoft.com/office/drawing/2014/main" id="{082B31D9-5DBD-47CD-A0A6-4FC05D801E72}"/>
              </a:ext>
            </a:extLst>
          </p:cNvPr>
          <p:cNvCxnSpPr>
            <a:cxnSpLocks/>
          </p:cNvCxnSpPr>
          <p:nvPr/>
        </p:nvCxnSpPr>
        <p:spPr>
          <a:xfrm>
            <a:off x="2939143" y="1094367"/>
            <a:ext cx="1459561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C0059BFA-81A9-4A46-9FD9-178D330FD44E}"/>
              </a:ext>
            </a:extLst>
          </p:cNvPr>
          <p:cNvCxnSpPr>
            <a:cxnSpLocks/>
          </p:cNvCxnSpPr>
          <p:nvPr/>
        </p:nvCxnSpPr>
        <p:spPr>
          <a:xfrm flipH="1" flipV="1">
            <a:off x="2939143" y="1094367"/>
            <a:ext cx="4213" cy="870834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048B92BD-6CBC-4BA6-BB28-C13798C616D5}"/>
              </a:ext>
            </a:extLst>
          </p:cNvPr>
          <p:cNvCxnSpPr>
            <a:cxnSpLocks/>
          </p:cNvCxnSpPr>
          <p:nvPr/>
        </p:nvCxnSpPr>
        <p:spPr>
          <a:xfrm>
            <a:off x="4398704" y="1100766"/>
            <a:ext cx="0" cy="289524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082B31D9-5DBD-47CD-A0A6-4FC05D801E72}"/>
              </a:ext>
            </a:extLst>
          </p:cNvPr>
          <p:cNvCxnSpPr>
            <a:cxnSpLocks/>
          </p:cNvCxnSpPr>
          <p:nvPr/>
        </p:nvCxnSpPr>
        <p:spPr>
          <a:xfrm>
            <a:off x="4825935" y="1094367"/>
            <a:ext cx="1459561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C0059BFA-81A9-4A46-9FD9-178D330FD44E}"/>
              </a:ext>
            </a:extLst>
          </p:cNvPr>
          <p:cNvCxnSpPr>
            <a:cxnSpLocks/>
          </p:cNvCxnSpPr>
          <p:nvPr/>
        </p:nvCxnSpPr>
        <p:spPr>
          <a:xfrm flipH="1" flipV="1">
            <a:off x="4825935" y="1094367"/>
            <a:ext cx="4213" cy="870834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048B92BD-6CBC-4BA6-BB28-C13798C616D5}"/>
              </a:ext>
            </a:extLst>
          </p:cNvPr>
          <p:cNvCxnSpPr>
            <a:cxnSpLocks/>
          </p:cNvCxnSpPr>
          <p:nvPr/>
        </p:nvCxnSpPr>
        <p:spPr>
          <a:xfrm>
            <a:off x="6285496" y="1100766"/>
            <a:ext cx="0" cy="289524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082B31D9-5DBD-47CD-A0A6-4FC05D801E72}"/>
              </a:ext>
            </a:extLst>
          </p:cNvPr>
          <p:cNvCxnSpPr>
            <a:cxnSpLocks/>
          </p:cNvCxnSpPr>
          <p:nvPr/>
        </p:nvCxnSpPr>
        <p:spPr>
          <a:xfrm>
            <a:off x="6708514" y="1094367"/>
            <a:ext cx="1459561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接點 21">
            <a:extLst>
              <a:ext uri="{FF2B5EF4-FFF2-40B4-BE49-F238E27FC236}">
                <a16:creationId xmlns:a16="http://schemas.microsoft.com/office/drawing/2014/main" id="{C0059BFA-81A9-4A46-9FD9-178D330FD44E}"/>
              </a:ext>
            </a:extLst>
          </p:cNvPr>
          <p:cNvCxnSpPr>
            <a:cxnSpLocks/>
          </p:cNvCxnSpPr>
          <p:nvPr/>
        </p:nvCxnSpPr>
        <p:spPr>
          <a:xfrm flipH="1" flipV="1">
            <a:off x="6708514" y="1094367"/>
            <a:ext cx="4213" cy="870834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單箭頭接點 22">
            <a:extLst>
              <a:ext uri="{FF2B5EF4-FFF2-40B4-BE49-F238E27FC236}">
                <a16:creationId xmlns:a16="http://schemas.microsoft.com/office/drawing/2014/main" id="{048B92BD-6CBC-4BA6-BB28-C13798C616D5}"/>
              </a:ext>
            </a:extLst>
          </p:cNvPr>
          <p:cNvCxnSpPr>
            <a:cxnSpLocks/>
          </p:cNvCxnSpPr>
          <p:nvPr/>
        </p:nvCxnSpPr>
        <p:spPr>
          <a:xfrm>
            <a:off x="8168075" y="1100766"/>
            <a:ext cx="0" cy="289524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082B31D9-5DBD-47CD-A0A6-4FC05D801E72}"/>
              </a:ext>
            </a:extLst>
          </p:cNvPr>
          <p:cNvCxnSpPr>
            <a:cxnSpLocks/>
          </p:cNvCxnSpPr>
          <p:nvPr/>
        </p:nvCxnSpPr>
        <p:spPr>
          <a:xfrm>
            <a:off x="8538524" y="1100766"/>
            <a:ext cx="1459561" cy="0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>
            <a:extLst>
              <a:ext uri="{FF2B5EF4-FFF2-40B4-BE49-F238E27FC236}">
                <a16:creationId xmlns:a16="http://schemas.microsoft.com/office/drawing/2014/main" id="{C0059BFA-81A9-4A46-9FD9-178D330FD44E}"/>
              </a:ext>
            </a:extLst>
          </p:cNvPr>
          <p:cNvCxnSpPr>
            <a:cxnSpLocks/>
          </p:cNvCxnSpPr>
          <p:nvPr/>
        </p:nvCxnSpPr>
        <p:spPr>
          <a:xfrm flipH="1" flipV="1">
            <a:off x="8538524" y="1100766"/>
            <a:ext cx="4213" cy="870834"/>
          </a:xfrm>
          <a:prstGeom prst="lin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048B92BD-6CBC-4BA6-BB28-C13798C616D5}"/>
              </a:ext>
            </a:extLst>
          </p:cNvPr>
          <p:cNvCxnSpPr>
            <a:cxnSpLocks/>
          </p:cNvCxnSpPr>
          <p:nvPr/>
        </p:nvCxnSpPr>
        <p:spPr>
          <a:xfrm>
            <a:off x="9998085" y="1107165"/>
            <a:ext cx="0" cy="289524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右中括弧 26"/>
          <p:cNvSpPr/>
          <p:nvPr/>
        </p:nvSpPr>
        <p:spPr>
          <a:xfrm rot="5400000">
            <a:off x="1679477" y="1945109"/>
            <a:ext cx="226043" cy="1459561"/>
          </a:xfrm>
          <a:prstGeom prst="rightBracket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右中括弧 27"/>
          <p:cNvSpPr/>
          <p:nvPr/>
        </p:nvSpPr>
        <p:spPr>
          <a:xfrm rot="5400000">
            <a:off x="3555902" y="1945109"/>
            <a:ext cx="226043" cy="1459561"/>
          </a:xfrm>
          <a:prstGeom prst="rightBracket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右中括弧 28"/>
          <p:cNvSpPr/>
          <p:nvPr/>
        </p:nvSpPr>
        <p:spPr>
          <a:xfrm rot="5400000">
            <a:off x="5442694" y="1945109"/>
            <a:ext cx="226043" cy="1459561"/>
          </a:xfrm>
          <a:prstGeom prst="rightBracket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右中括弧 29"/>
          <p:cNvSpPr/>
          <p:nvPr/>
        </p:nvSpPr>
        <p:spPr>
          <a:xfrm rot="5400000">
            <a:off x="7325272" y="1930021"/>
            <a:ext cx="226043" cy="1459561"/>
          </a:xfrm>
          <a:prstGeom prst="rightBracket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右中括弧 30"/>
          <p:cNvSpPr/>
          <p:nvPr/>
        </p:nvSpPr>
        <p:spPr>
          <a:xfrm rot="5400000">
            <a:off x="9129403" y="1945109"/>
            <a:ext cx="226043" cy="1459561"/>
          </a:xfrm>
          <a:prstGeom prst="rightBracket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0896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2319</TotalTime>
  <Words>146</Words>
  <Application>Microsoft Office PowerPoint</Application>
  <PresentationFormat>寬螢幕</PresentationFormat>
  <Paragraphs>55</Paragraphs>
  <Slides>34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2</vt:i4>
      </vt:variant>
      <vt:variant>
        <vt:lpstr>投影片標題</vt:lpstr>
      </vt:variant>
      <vt:variant>
        <vt:i4>34</vt:i4>
      </vt:variant>
    </vt:vector>
  </HeadingPairs>
  <TitlesOfParts>
    <vt:vector size="43" baseType="lpstr">
      <vt:lpstr>新細明體</vt:lpstr>
      <vt:lpstr>Arial</vt:lpstr>
      <vt:lpstr>Calibri</vt:lpstr>
      <vt:lpstr>Calibri Light</vt:lpstr>
      <vt:lpstr>Cambria Math</vt:lpstr>
      <vt:lpstr>Times New Roman</vt:lpstr>
      <vt:lpstr>Office 佈景主題</vt:lpstr>
      <vt:lpstr>Equation</vt:lpstr>
      <vt:lpstr>MathType 6.0 Equation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911</dc:creator>
  <cp:lastModifiedBy>USER</cp:lastModifiedBy>
  <cp:revision>76</cp:revision>
  <dcterms:created xsi:type="dcterms:W3CDTF">2021-04-08T08:00:05Z</dcterms:created>
  <dcterms:modified xsi:type="dcterms:W3CDTF">2021-04-18T10:03:48Z</dcterms:modified>
</cp:coreProperties>
</file>