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80" r:id="rId3"/>
    <p:sldId id="256" r:id="rId4"/>
    <p:sldId id="257" r:id="rId5"/>
    <p:sldId id="258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9" r:id="rId14"/>
    <p:sldId id="342" r:id="rId15"/>
    <p:sldId id="288" r:id="rId16"/>
    <p:sldId id="291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65" r:id="rId3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3D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7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88.wmf"/><Relationship Id="rId4" Type="http://schemas.openxmlformats.org/officeDocument/2006/relationships/image" Target="../media/image9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Relationship Id="rId4" Type="http://schemas.openxmlformats.org/officeDocument/2006/relationships/image" Target="../media/image10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102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3" Type="http://schemas.openxmlformats.org/officeDocument/2006/relationships/image" Target="../media/image105.wmf"/><Relationship Id="rId7" Type="http://schemas.openxmlformats.org/officeDocument/2006/relationships/image" Target="../media/image109.wmf"/><Relationship Id="rId2" Type="http://schemas.openxmlformats.org/officeDocument/2006/relationships/image" Target="../media/image104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5" Type="http://schemas.openxmlformats.org/officeDocument/2006/relationships/image" Target="../media/image107.wmf"/><Relationship Id="rId4" Type="http://schemas.openxmlformats.org/officeDocument/2006/relationships/image" Target="../media/image106.wmf"/><Relationship Id="rId9" Type="http://schemas.openxmlformats.org/officeDocument/2006/relationships/image" Target="../media/image111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image" Target="../media/image115.wmf"/><Relationship Id="rId7" Type="http://schemas.openxmlformats.org/officeDocument/2006/relationships/image" Target="../media/image119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Relationship Id="rId6" Type="http://schemas.openxmlformats.org/officeDocument/2006/relationships/image" Target="../media/image118.wmf"/><Relationship Id="rId5" Type="http://schemas.openxmlformats.org/officeDocument/2006/relationships/image" Target="../media/image117.wmf"/><Relationship Id="rId4" Type="http://schemas.openxmlformats.org/officeDocument/2006/relationships/image" Target="../media/image11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6" Type="http://schemas.openxmlformats.org/officeDocument/2006/relationships/image" Target="../media/image125.wmf"/><Relationship Id="rId5" Type="http://schemas.openxmlformats.org/officeDocument/2006/relationships/image" Target="../media/image124.wmf"/><Relationship Id="rId4" Type="http://schemas.openxmlformats.org/officeDocument/2006/relationships/image" Target="../media/image10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18" Type="http://schemas.openxmlformats.org/officeDocument/2006/relationships/image" Target="../media/image22.wmf"/><Relationship Id="rId3" Type="http://schemas.openxmlformats.org/officeDocument/2006/relationships/image" Target="../media/image7.wmf"/><Relationship Id="rId21" Type="http://schemas.openxmlformats.org/officeDocument/2006/relationships/image" Target="../media/image25.e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17" Type="http://schemas.openxmlformats.org/officeDocument/2006/relationships/image" Target="../media/image21.emf"/><Relationship Id="rId2" Type="http://schemas.openxmlformats.org/officeDocument/2006/relationships/image" Target="../media/image6.wmf"/><Relationship Id="rId16" Type="http://schemas.openxmlformats.org/officeDocument/2006/relationships/image" Target="../media/image20.wmf"/><Relationship Id="rId20" Type="http://schemas.openxmlformats.org/officeDocument/2006/relationships/image" Target="../media/image24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emf"/><Relationship Id="rId24" Type="http://schemas.openxmlformats.org/officeDocument/2006/relationships/image" Target="../media/image28.wmf"/><Relationship Id="rId5" Type="http://schemas.openxmlformats.org/officeDocument/2006/relationships/image" Target="../media/image9.wmf"/><Relationship Id="rId15" Type="http://schemas.openxmlformats.org/officeDocument/2006/relationships/image" Target="../media/image19.wmf"/><Relationship Id="rId23" Type="http://schemas.openxmlformats.org/officeDocument/2006/relationships/image" Target="../media/image27.wmf"/><Relationship Id="rId10" Type="http://schemas.openxmlformats.org/officeDocument/2006/relationships/image" Target="../media/image14.wmf"/><Relationship Id="rId19" Type="http://schemas.openxmlformats.org/officeDocument/2006/relationships/image" Target="../media/image23.e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emf"/><Relationship Id="rId22" Type="http://schemas.openxmlformats.org/officeDocument/2006/relationships/image" Target="../media/image26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128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5" Type="http://schemas.openxmlformats.org/officeDocument/2006/relationships/image" Target="../media/image133.wmf"/><Relationship Id="rId4" Type="http://schemas.openxmlformats.org/officeDocument/2006/relationships/image" Target="../media/image13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138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wmf"/><Relationship Id="rId1" Type="http://schemas.openxmlformats.org/officeDocument/2006/relationships/image" Target="../media/image139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wmf"/><Relationship Id="rId13" Type="http://schemas.openxmlformats.org/officeDocument/2006/relationships/image" Target="../media/image153.wmf"/><Relationship Id="rId3" Type="http://schemas.openxmlformats.org/officeDocument/2006/relationships/image" Target="../media/image143.wmf"/><Relationship Id="rId7" Type="http://schemas.openxmlformats.org/officeDocument/2006/relationships/image" Target="../media/image147.wmf"/><Relationship Id="rId12" Type="http://schemas.openxmlformats.org/officeDocument/2006/relationships/image" Target="../media/image152.wmf"/><Relationship Id="rId2" Type="http://schemas.openxmlformats.org/officeDocument/2006/relationships/image" Target="../media/image142.wmf"/><Relationship Id="rId1" Type="http://schemas.openxmlformats.org/officeDocument/2006/relationships/image" Target="../media/image139.wmf"/><Relationship Id="rId6" Type="http://schemas.openxmlformats.org/officeDocument/2006/relationships/image" Target="../media/image146.wmf"/><Relationship Id="rId11" Type="http://schemas.openxmlformats.org/officeDocument/2006/relationships/image" Target="../media/image151.wmf"/><Relationship Id="rId5" Type="http://schemas.openxmlformats.org/officeDocument/2006/relationships/image" Target="../media/image145.wmf"/><Relationship Id="rId10" Type="http://schemas.openxmlformats.org/officeDocument/2006/relationships/image" Target="../media/image150.wmf"/><Relationship Id="rId4" Type="http://schemas.openxmlformats.org/officeDocument/2006/relationships/image" Target="../media/image144.wmf"/><Relationship Id="rId9" Type="http://schemas.openxmlformats.org/officeDocument/2006/relationships/image" Target="../media/image149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wmf"/><Relationship Id="rId7" Type="http://schemas.openxmlformats.org/officeDocument/2006/relationships/image" Target="../media/image161.wmf"/><Relationship Id="rId2" Type="http://schemas.openxmlformats.org/officeDocument/2006/relationships/image" Target="../media/image156.wmf"/><Relationship Id="rId1" Type="http://schemas.openxmlformats.org/officeDocument/2006/relationships/image" Target="../media/image155.wmf"/><Relationship Id="rId6" Type="http://schemas.openxmlformats.org/officeDocument/2006/relationships/image" Target="../media/image160.wmf"/><Relationship Id="rId5" Type="http://schemas.openxmlformats.org/officeDocument/2006/relationships/image" Target="../media/image159.wmf"/><Relationship Id="rId4" Type="http://schemas.openxmlformats.org/officeDocument/2006/relationships/image" Target="../media/image158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wmf"/><Relationship Id="rId1" Type="http://schemas.openxmlformats.org/officeDocument/2006/relationships/image" Target="../media/image162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wmf"/><Relationship Id="rId1" Type="http://schemas.openxmlformats.org/officeDocument/2006/relationships/image" Target="../media/image165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wmf"/><Relationship Id="rId1" Type="http://schemas.openxmlformats.org/officeDocument/2006/relationships/image" Target="../media/image16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13" Type="http://schemas.openxmlformats.org/officeDocument/2006/relationships/image" Target="../media/image41.wmf"/><Relationship Id="rId18" Type="http://schemas.openxmlformats.org/officeDocument/2006/relationships/image" Target="../media/image4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12" Type="http://schemas.openxmlformats.org/officeDocument/2006/relationships/image" Target="../media/image40.wmf"/><Relationship Id="rId17" Type="http://schemas.openxmlformats.org/officeDocument/2006/relationships/image" Target="../media/image45.wmf"/><Relationship Id="rId2" Type="http://schemas.openxmlformats.org/officeDocument/2006/relationships/image" Target="../media/image30.wmf"/><Relationship Id="rId16" Type="http://schemas.openxmlformats.org/officeDocument/2006/relationships/image" Target="../media/image44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11" Type="http://schemas.openxmlformats.org/officeDocument/2006/relationships/image" Target="../media/image39.wmf"/><Relationship Id="rId5" Type="http://schemas.openxmlformats.org/officeDocument/2006/relationships/image" Target="../media/image33.wmf"/><Relationship Id="rId15" Type="http://schemas.openxmlformats.org/officeDocument/2006/relationships/image" Target="../media/image43.wmf"/><Relationship Id="rId10" Type="http://schemas.openxmlformats.org/officeDocument/2006/relationships/image" Target="../media/image38.wmf"/><Relationship Id="rId4" Type="http://schemas.openxmlformats.org/officeDocument/2006/relationships/image" Target="../media/image32.wmf"/><Relationship Id="rId9" Type="http://schemas.openxmlformats.org/officeDocument/2006/relationships/image" Target="../media/image37.wmf"/><Relationship Id="rId14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10" Type="http://schemas.openxmlformats.org/officeDocument/2006/relationships/image" Target="../media/image60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3" Type="http://schemas.openxmlformats.org/officeDocument/2006/relationships/image" Target="../media/image63.wmf"/><Relationship Id="rId7" Type="http://schemas.openxmlformats.org/officeDocument/2006/relationships/image" Target="../media/image8.wmf"/><Relationship Id="rId2" Type="http://schemas.openxmlformats.org/officeDocument/2006/relationships/image" Target="../media/image62.wmf"/><Relationship Id="rId1" Type="http://schemas.openxmlformats.org/officeDocument/2006/relationships/image" Target="../media/image5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6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EE8D4-A8E4-4E2C-97F4-6755D8FB9A6C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BDDB7-C92F-45F3-A475-F0A84D769D6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6427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4AB03B-E5D5-442C-95FE-A4F7FE0F1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08F25A6-BCB5-4E5D-977A-6ACA94F64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6A54863-90CC-480C-9A9A-D5029BE0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CAADF-6572-44B2-B549-183E873F8127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D5579F4-3A8F-43A2-BA06-25F100A6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1C0FD9E-4536-4F6C-B338-BC2BC91B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164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1614F2A-FBFF-4C82-9C70-F5EBE4256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D403D58-9639-4D44-BEFE-BD2E0FECC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53CED95-3926-4242-B5A4-E45300569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EEB63-B4A6-4619-A33B-D25062994BB9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7621597-494B-43B8-8303-386322B1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F6D6FA-035B-4061-A809-23824269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594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D302D11-3282-4EDA-A5F7-429D18D3AF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D3C64D3-2B2C-4D33-83E2-D9096288C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6CEBCAD-3609-4924-83DD-730850B82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4776-F971-466B-9DD2-4F7468358F9C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EC0E0CD-A253-4C6E-9FFE-5BDF7E828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515BB7B-FD2A-48DA-997E-CB83AAF7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78004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4AB03B-E5D5-442C-95FE-A4F7FE0F1C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08F25A6-BCB5-4E5D-977A-6ACA94F64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6A54863-90CC-480C-9A9A-D5029BE0E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D5579F4-3A8F-43A2-BA06-25F100A6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1C0FD9E-4536-4F6C-B338-BC2BC91B3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3760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586765-06CE-41EA-9527-14429CEA2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E34CDE0-6DF4-41EF-9FF6-6943137B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411C91F-E6D2-4437-B3B9-3408D2A10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BC5E97-E906-47E7-BF75-1EBF253C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14361F-5EDC-4E1C-A462-879AE3C7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2345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1F1908-DA7F-458B-ABB6-A2D7D35F3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6E364A8-099C-4C35-9328-98227177C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B00B31A-6CE5-488E-AAB0-02877C27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D6771D8-46E4-44F0-B2B5-D7CBE993D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8FDF35C-B48C-48CC-92DE-00B9D3E18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6940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48A5B7-3114-4F5F-BB6F-1DBD584A9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CD48CEC-6227-4DC8-A31B-63F16A82C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313958B-92C5-4DFE-953D-5D6379C4EC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C539302-902B-423F-99CE-02FD4E932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45C9F05-3E3B-4906-A283-D7014174A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027A85C-A76D-4CCF-BE71-F55FB7D4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786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F995A1-AF41-4E04-B2AB-0E35A3AAD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B51C045-74FA-42C9-A76C-D78344A02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872366C-C4CC-4E48-951C-707E6396B4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38927655-F79B-492C-AEA8-3574CABAB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12D2363-F270-4025-ADDD-9FD36696C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36AAD21-F630-45F7-9A5E-068E4653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B6E29A4-C561-49B6-80F4-E554F980E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B54799F-258F-4F37-9206-6F6F2CA74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9237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F1116E-1AB3-4B3A-A466-5B7607A6B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83CA82F-F08A-46FA-AAD1-9864C35E7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2C4FD6A-4994-401B-9C85-6CC3300B5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1480D86-DC3C-4EB0-A2EF-98A67173B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53399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0CFFA95-8EB2-4C5D-8B9B-FAC5D1CF3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624FC92-2BA0-404A-B8AA-EDBEB2E96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D041072-C143-4B65-A344-94B6EB49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4896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F48AF1-328A-4B35-B6E6-58402B41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409AA3C-440C-4F09-AB10-FB75C51AC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6645490-CD6C-4A63-8205-C275BA451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6738584-6E4A-42D8-ABB0-D578BA32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5F36D75-3009-4F38-861C-620746665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4F77089-FBDD-4CB8-8891-11F26A6F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0597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586765-06CE-41EA-9527-14429CEA2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E34CDE0-6DF4-41EF-9FF6-6943137B7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411C91F-E6D2-4437-B3B9-3408D2A10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A0EC7-6846-4B36-9311-FEAF72157AE6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BC5E97-E906-47E7-BF75-1EBF253C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014361F-5EDC-4E1C-A462-879AE3C77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67692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AEEBD9-ACE0-42AF-AF02-C833F1BB2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64BC094-6886-4AC0-8CA9-7E02B8BC0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8A2F72E-B163-46AA-8F0B-430E3C419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755695B-2DCA-428F-94B3-39BA70B89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CFF8B4E-14D0-41F8-B6AE-9C8206EB8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6BEAE39-2A01-4666-813B-A25C6B0C1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56000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1614F2A-FBFF-4C82-9C70-F5EBE4256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D403D58-9639-4D44-BEFE-BD2E0FECC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53CED95-3926-4242-B5A4-E45300569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7621597-494B-43B8-8303-386322B1E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DF6D6FA-035B-4061-A809-238242693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9963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D302D11-3282-4EDA-A5F7-429D18D3AF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D3C64D3-2B2C-4D33-83E2-D9096288C3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6CEBCAD-3609-4924-83DD-730850B82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EC0E0CD-A253-4C6E-9FFE-5BDF7E828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515BB7B-FD2A-48DA-997E-CB83AAF7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926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1F1908-DA7F-458B-ABB6-A2D7D35F3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6E364A8-099C-4C35-9328-98227177C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B00B31A-6CE5-488E-AAB0-02877C27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07D05-4903-496B-814D-2AEF2A590DD8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D6771D8-46E4-44F0-B2B5-D7CBE993D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8FDF35C-B48C-48CC-92DE-00B9D3E18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842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748A5B7-3114-4F5F-BB6F-1DBD584A9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CD48CEC-6227-4DC8-A31B-63F16A82C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313958B-92C5-4DFE-953D-5D6379C4EC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C539302-902B-423F-99CE-02FD4E932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B3BE-551E-48F2-8320-041DE73DD322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45C9F05-3E3B-4906-A283-D7014174A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027A85C-A76D-4CCF-BE71-F55FB7D44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043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BF995A1-AF41-4E04-B2AB-0E35A3AAD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B51C045-74FA-42C9-A76C-D78344A02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872366C-C4CC-4E48-951C-707E6396B4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38927655-F79B-492C-AEA8-3574CABAB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F12D2363-F270-4025-ADDD-9FD36696C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36AAD21-F630-45F7-9A5E-068E4653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CB49-1DA7-4A60-B814-4043E5DCE94E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B6E29A4-C561-49B6-80F4-E554F980E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B54799F-258F-4F37-9206-6F6F2CA74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1629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F1116E-1AB3-4B3A-A466-5B7607A6B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83CA82F-F08A-46FA-AAD1-9864C35E7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5A5E-381F-4CD0-AE84-03FFB49828E9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2C4FD6A-4994-401B-9C85-6CC3300B5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1480D86-DC3C-4EB0-A2EF-98A67173B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0372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0CFFA95-8EB2-4C5D-8B9B-FAC5D1CF3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89AE-0165-4B1E-ACA4-659719BD1258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624FC92-2BA0-404A-B8AA-EDBEB2E96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1D041072-C143-4B65-A344-94B6EB49C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0510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F48AF1-328A-4B35-B6E6-58402B41B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409AA3C-440C-4F09-AB10-FB75C51AC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6645490-CD6C-4A63-8205-C275BA451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6738584-6E4A-42D8-ABB0-D578BA325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1A876-0074-4A0D-9FC5-0B39640FF535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5F36D75-3009-4F38-861C-620746665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4F77089-FBDD-4CB8-8891-11F26A6F8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579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6AEEBD9-ACE0-42AF-AF02-C833F1BB2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664BC094-6886-4AC0-8CA9-7E02B8BC0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8A2F72E-B163-46AA-8F0B-430E3C419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755695B-2DCA-428F-94B3-39BA70B89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1211-291A-46EB-AD71-11EFDE101D12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CFF8B4E-14D0-41F8-B6AE-9C8206EB8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6BEAE39-2A01-4666-813B-A25C6B0C1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522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3253C1D-CE80-40B3-98A4-0028280C5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77DBE40-D646-47FF-A737-BEBDFC846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F4C1BC0-7612-4252-8974-D0BA6F47C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9EB3A-8AF7-4713-A2F9-BF5DE16F8F06}" type="datetime1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D8C94CC-247A-406F-A211-FF42ECB11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1407AD7-5B5A-4BF0-BAF0-B201426DD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8370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3253C1D-CE80-40B3-98A4-0028280C5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77DBE40-D646-47FF-A737-BEBDFC846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F4C1BC0-7612-4252-8974-D0BA6F47C8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6AB18-3CC6-4578-8F36-8B2A6F6067B7}" type="datetimeFigureOut">
              <a:rPr lang="zh-TW" altLang="en-US" smtClean="0"/>
              <a:t>2021/4/8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D8C94CC-247A-406F-A211-FF42ECB11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1407AD7-5B5A-4BF0-BAF0-B201426DD7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47936-4CFB-429C-ADB7-F64AE7436B1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3082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6.bin"/><Relationship Id="rId12" Type="http://schemas.openxmlformats.org/officeDocument/2006/relationships/image" Target="../media/image8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88.bin"/><Relationship Id="rId5" Type="http://schemas.openxmlformats.org/officeDocument/2006/relationships/oleObject" Target="../embeddings/oleObject85.bin"/><Relationship Id="rId10" Type="http://schemas.openxmlformats.org/officeDocument/2006/relationships/image" Target="../media/image87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8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3" Type="http://schemas.openxmlformats.org/officeDocument/2006/relationships/image" Target="../media/image85.png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90.bin"/><Relationship Id="rId5" Type="http://schemas.openxmlformats.org/officeDocument/2006/relationships/image" Target="../media/image78.wmf"/><Relationship Id="rId4" Type="http://schemas.openxmlformats.org/officeDocument/2006/relationships/oleObject" Target="../embeddings/oleObject89.bin"/><Relationship Id="rId9" Type="http://schemas.openxmlformats.org/officeDocument/2006/relationships/image" Target="../media/image90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12" Type="http://schemas.openxmlformats.org/officeDocument/2006/relationships/image" Target="../media/image88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96.bin"/><Relationship Id="rId5" Type="http://schemas.openxmlformats.org/officeDocument/2006/relationships/oleObject" Target="../embeddings/oleObject93.bin"/><Relationship Id="rId10" Type="http://schemas.openxmlformats.org/officeDocument/2006/relationships/image" Target="../media/image92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9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3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97.bin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100.wmf"/><Relationship Id="rId4" Type="http://schemas.openxmlformats.org/officeDocument/2006/relationships/image" Target="../media/image97.wmf"/><Relationship Id="rId9" Type="http://schemas.openxmlformats.org/officeDocument/2006/relationships/oleObject" Target="../embeddings/oleObject10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03.bin"/><Relationship Id="rId10" Type="http://schemas.openxmlformats.org/officeDocument/2006/relationships/image" Target="../media/image102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0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8.bin"/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13.bin"/><Relationship Id="rId3" Type="http://schemas.openxmlformats.org/officeDocument/2006/relationships/image" Target="../media/image112.png"/><Relationship Id="rId21" Type="http://schemas.openxmlformats.org/officeDocument/2006/relationships/image" Target="../media/image111.wmf"/><Relationship Id="rId7" Type="http://schemas.openxmlformats.org/officeDocument/2006/relationships/image" Target="../media/image104.wmf"/><Relationship Id="rId12" Type="http://schemas.openxmlformats.org/officeDocument/2006/relationships/oleObject" Target="../embeddings/oleObject110.bin"/><Relationship Id="rId17" Type="http://schemas.openxmlformats.org/officeDocument/2006/relationships/image" Target="../media/image10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2.bin"/><Relationship Id="rId20" Type="http://schemas.openxmlformats.org/officeDocument/2006/relationships/oleObject" Target="../embeddings/oleObject114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07.bin"/><Relationship Id="rId11" Type="http://schemas.openxmlformats.org/officeDocument/2006/relationships/image" Target="../media/image106.wmf"/><Relationship Id="rId5" Type="http://schemas.openxmlformats.org/officeDocument/2006/relationships/image" Target="../media/image103.wmf"/><Relationship Id="rId15" Type="http://schemas.openxmlformats.org/officeDocument/2006/relationships/image" Target="../media/image108.wmf"/><Relationship Id="rId10" Type="http://schemas.openxmlformats.org/officeDocument/2006/relationships/oleObject" Target="../embeddings/oleObject109.bin"/><Relationship Id="rId19" Type="http://schemas.openxmlformats.org/officeDocument/2006/relationships/image" Target="../media/image110.wmf"/><Relationship Id="rId4" Type="http://schemas.openxmlformats.org/officeDocument/2006/relationships/oleObject" Target="../embeddings/oleObject106.bin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1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wmf"/><Relationship Id="rId13" Type="http://schemas.openxmlformats.org/officeDocument/2006/relationships/oleObject" Target="../embeddings/oleObject120.bin"/><Relationship Id="rId18" Type="http://schemas.openxmlformats.org/officeDocument/2006/relationships/image" Target="../media/image120.wmf"/><Relationship Id="rId3" Type="http://schemas.openxmlformats.org/officeDocument/2006/relationships/oleObject" Target="../embeddings/oleObject115.bin"/><Relationship Id="rId7" Type="http://schemas.openxmlformats.org/officeDocument/2006/relationships/oleObject" Target="../embeddings/oleObject117.bin"/><Relationship Id="rId12" Type="http://schemas.openxmlformats.org/officeDocument/2006/relationships/image" Target="../media/image117.wmf"/><Relationship Id="rId17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19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14.wmf"/><Relationship Id="rId11" Type="http://schemas.openxmlformats.org/officeDocument/2006/relationships/oleObject" Target="../embeddings/oleObject119.bin"/><Relationship Id="rId5" Type="http://schemas.openxmlformats.org/officeDocument/2006/relationships/oleObject" Target="../embeddings/oleObject116.bin"/><Relationship Id="rId15" Type="http://schemas.openxmlformats.org/officeDocument/2006/relationships/oleObject" Target="../embeddings/oleObject121.bin"/><Relationship Id="rId10" Type="http://schemas.openxmlformats.org/officeDocument/2006/relationships/image" Target="../media/image116.wmf"/><Relationship Id="rId4" Type="http://schemas.openxmlformats.org/officeDocument/2006/relationships/image" Target="../media/image113.wmf"/><Relationship Id="rId9" Type="http://schemas.openxmlformats.org/officeDocument/2006/relationships/oleObject" Target="../embeddings/oleObject118.bin"/><Relationship Id="rId14" Type="http://schemas.openxmlformats.org/officeDocument/2006/relationships/image" Target="../media/image118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wmf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03.bin"/><Relationship Id="rId4" Type="http://schemas.openxmlformats.org/officeDocument/2006/relationships/image" Target="../media/image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8.bin"/><Relationship Id="rId13" Type="http://schemas.openxmlformats.org/officeDocument/2006/relationships/image" Target="../media/image124.wmf"/><Relationship Id="rId3" Type="http://schemas.openxmlformats.org/officeDocument/2006/relationships/image" Target="../media/image126.png"/><Relationship Id="rId7" Type="http://schemas.openxmlformats.org/officeDocument/2006/relationships/image" Target="../media/image123.wmf"/><Relationship Id="rId12" Type="http://schemas.openxmlformats.org/officeDocument/2006/relationships/oleObject" Target="../embeddings/oleObject1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25.bin"/><Relationship Id="rId11" Type="http://schemas.openxmlformats.org/officeDocument/2006/relationships/image" Target="../media/image106.wmf"/><Relationship Id="rId5" Type="http://schemas.openxmlformats.org/officeDocument/2006/relationships/image" Target="../media/image122.wmf"/><Relationship Id="rId15" Type="http://schemas.openxmlformats.org/officeDocument/2006/relationships/image" Target="../media/image125.wmf"/><Relationship Id="rId10" Type="http://schemas.openxmlformats.org/officeDocument/2006/relationships/oleObject" Target="../embeddings/oleObject109.bin"/><Relationship Id="rId4" Type="http://schemas.openxmlformats.org/officeDocument/2006/relationships/oleObject" Target="../embeddings/oleObject124.bin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27.bin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0.bin"/><Relationship Id="rId18" Type="http://schemas.openxmlformats.org/officeDocument/2006/relationships/image" Target="../media/image12.wmf"/><Relationship Id="rId26" Type="http://schemas.openxmlformats.org/officeDocument/2006/relationships/image" Target="../media/image16.wmf"/><Relationship Id="rId39" Type="http://schemas.openxmlformats.org/officeDocument/2006/relationships/oleObject" Target="../embeddings/oleObject23.bin"/><Relationship Id="rId21" Type="http://schemas.openxmlformats.org/officeDocument/2006/relationships/oleObject" Target="../embeddings/oleObject14.bin"/><Relationship Id="rId34" Type="http://schemas.openxmlformats.org/officeDocument/2006/relationships/image" Target="../media/image20.wmf"/><Relationship Id="rId42" Type="http://schemas.openxmlformats.org/officeDocument/2006/relationships/image" Target="../media/image24.wmf"/><Relationship Id="rId47" Type="http://schemas.openxmlformats.org/officeDocument/2006/relationships/oleObject" Target="../embeddings/oleObject27.bin"/><Relationship Id="rId50" Type="http://schemas.openxmlformats.org/officeDocument/2006/relationships/image" Target="../media/image28.wmf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.wmf"/><Relationship Id="rId29" Type="http://schemas.openxmlformats.org/officeDocument/2006/relationships/oleObject" Target="../embeddings/oleObject18.bin"/><Relationship Id="rId11" Type="http://schemas.openxmlformats.org/officeDocument/2006/relationships/oleObject" Target="../embeddings/oleObject9.bin"/><Relationship Id="rId24" Type="http://schemas.openxmlformats.org/officeDocument/2006/relationships/image" Target="../media/image15.emf"/><Relationship Id="rId32" Type="http://schemas.openxmlformats.org/officeDocument/2006/relationships/image" Target="../media/image19.wmf"/><Relationship Id="rId37" Type="http://schemas.openxmlformats.org/officeDocument/2006/relationships/oleObject" Target="../embeddings/oleObject22.bin"/><Relationship Id="rId40" Type="http://schemas.openxmlformats.org/officeDocument/2006/relationships/image" Target="../media/image23.emf"/><Relationship Id="rId45" Type="http://schemas.openxmlformats.org/officeDocument/2006/relationships/oleObject" Target="../embeddings/oleObject26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23" Type="http://schemas.openxmlformats.org/officeDocument/2006/relationships/oleObject" Target="../embeddings/oleObject15.bin"/><Relationship Id="rId28" Type="http://schemas.openxmlformats.org/officeDocument/2006/relationships/image" Target="../media/image17.wmf"/><Relationship Id="rId36" Type="http://schemas.openxmlformats.org/officeDocument/2006/relationships/image" Target="../media/image21.emf"/><Relationship Id="rId49" Type="http://schemas.openxmlformats.org/officeDocument/2006/relationships/oleObject" Target="../embeddings/oleObject28.bin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13.bin"/><Relationship Id="rId31" Type="http://schemas.openxmlformats.org/officeDocument/2006/relationships/oleObject" Target="../embeddings/oleObject19.bin"/><Relationship Id="rId44" Type="http://schemas.openxmlformats.org/officeDocument/2006/relationships/image" Target="../media/image25.e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0.wmf"/><Relationship Id="rId22" Type="http://schemas.openxmlformats.org/officeDocument/2006/relationships/image" Target="../media/image14.wmf"/><Relationship Id="rId27" Type="http://schemas.openxmlformats.org/officeDocument/2006/relationships/oleObject" Target="../embeddings/oleObject17.bin"/><Relationship Id="rId30" Type="http://schemas.openxmlformats.org/officeDocument/2006/relationships/image" Target="../media/image18.emf"/><Relationship Id="rId35" Type="http://schemas.openxmlformats.org/officeDocument/2006/relationships/oleObject" Target="../embeddings/oleObject21.bin"/><Relationship Id="rId43" Type="http://schemas.openxmlformats.org/officeDocument/2006/relationships/oleObject" Target="../embeddings/oleObject25.bin"/><Relationship Id="rId48" Type="http://schemas.openxmlformats.org/officeDocument/2006/relationships/image" Target="../media/image27.wmf"/><Relationship Id="rId8" Type="http://schemas.openxmlformats.org/officeDocument/2006/relationships/image" Target="../media/image7.wmf"/><Relationship Id="rId3" Type="http://schemas.openxmlformats.org/officeDocument/2006/relationships/oleObject" Target="../embeddings/oleObject5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12.bin"/><Relationship Id="rId25" Type="http://schemas.openxmlformats.org/officeDocument/2006/relationships/oleObject" Target="../embeddings/oleObject16.bin"/><Relationship Id="rId33" Type="http://schemas.openxmlformats.org/officeDocument/2006/relationships/oleObject" Target="../embeddings/oleObject20.bin"/><Relationship Id="rId38" Type="http://schemas.openxmlformats.org/officeDocument/2006/relationships/image" Target="../media/image22.wmf"/><Relationship Id="rId46" Type="http://schemas.openxmlformats.org/officeDocument/2006/relationships/image" Target="../media/image26.emf"/><Relationship Id="rId20" Type="http://schemas.openxmlformats.org/officeDocument/2006/relationships/image" Target="../media/image13.wmf"/><Relationship Id="rId41" Type="http://schemas.openxmlformats.org/officeDocument/2006/relationships/oleObject" Target="../embeddings/oleObject24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wmf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03.bin"/><Relationship Id="rId10" Type="http://schemas.openxmlformats.org/officeDocument/2006/relationships/image" Target="../media/image12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29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3" Type="http://schemas.openxmlformats.org/officeDocument/2006/relationships/oleObject" Target="../embeddings/oleObject130.bin"/><Relationship Id="rId7" Type="http://schemas.openxmlformats.org/officeDocument/2006/relationships/oleObject" Target="../embeddings/oleObject132.bin"/><Relationship Id="rId12" Type="http://schemas.openxmlformats.org/officeDocument/2006/relationships/image" Target="../media/image1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30.wmf"/><Relationship Id="rId11" Type="http://schemas.openxmlformats.org/officeDocument/2006/relationships/oleObject" Target="../embeddings/oleObject134.bin"/><Relationship Id="rId5" Type="http://schemas.openxmlformats.org/officeDocument/2006/relationships/oleObject" Target="../embeddings/oleObject131.bin"/><Relationship Id="rId10" Type="http://schemas.openxmlformats.org/officeDocument/2006/relationships/image" Target="../media/image132.wmf"/><Relationship Id="rId4" Type="http://schemas.openxmlformats.org/officeDocument/2006/relationships/image" Target="../media/image129.wmf"/><Relationship Id="rId9" Type="http://schemas.openxmlformats.org/officeDocument/2006/relationships/oleObject" Target="../embeddings/oleObject133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3" Type="http://schemas.openxmlformats.org/officeDocument/2006/relationships/oleObject" Target="../embeddings/oleObject135.bin"/><Relationship Id="rId7" Type="http://schemas.openxmlformats.org/officeDocument/2006/relationships/oleObject" Target="../embeddings/oleObject1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35.wmf"/><Relationship Id="rId5" Type="http://schemas.openxmlformats.org/officeDocument/2006/relationships/oleObject" Target="../embeddings/oleObject136.bin"/><Relationship Id="rId4" Type="http://schemas.openxmlformats.org/officeDocument/2006/relationships/image" Target="../media/image134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3" Type="http://schemas.openxmlformats.org/officeDocument/2006/relationships/oleObject" Target="../embeddings/oleObject102.bin"/><Relationship Id="rId7" Type="http://schemas.openxmlformats.org/officeDocument/2006/relationships/oleObject" Target="../embeddings/oleObject1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03.bin"/><Relationship Id="rId10" Type="http://schemas.openxmlformats.org/officeDocument/2006/relationships/image" Target="../media/image13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13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0.bin"/><Relationship Id="rId7" Type="http://schemas.openxmlformats.org/officeDocument/2006/relationships/image" Target="../media/image1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41.bin"/><Relationship Id="rId5" Type="http://schemas.openxmlformats.org/officeDocument/2006/relationships/image" Target="../media/image141.png"/><Relationship Id="rId4" Type="http://schemas.openxmlformats.org/officeDocument/2006/relationships/image" Target="../media/image13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wmf"/><Relationship Id="rId13" Type="http://schemas.openxmlformats.org/officeDocument/2006/relationships/oleObject" Target="../embeddings/oleObject147.bin"/><Relationship Id="rId18" Type="http://schemas.openxmlformats.org/officeDocument/2006/relationships/image" Target="../media/image148.wmf"/><Relationship Id="rId26" Type="http://schemas.openxmlformats.org/officeDocument/2006/relationships/image" Target="../media/image152.wmf"/><Relationship Id="rId3" Type="http://schemas.openxmlformats.org/officeDocument/2006/relationships/oleObject" Target="../embeddings/oleObject142.bin"/><Relationship Id="rId21" Type="http://schemas.openxmlformats.org/officeDocument/2006/relationships/oleObject" Target="../embeddings/oleObject151.bin"/><Relationship Id="rId7" Type="http://schemas.openxmlformats.org/officeDocument/2006/relationships/oleObject" Target="../embeddings/oleObject144.bin"/><Relationship Id="rId12" Type="http://schemas.openxmlformats.org/officeDocument/2006/relationships/image" Target="../media/image145.wmf"/><Relationship Id="rId17" Type="http://schemas.openxmlformats.org/officeDocument/2006/relationships/oleObject" Target="../embeddings/oleObject149.bin"/><Relationship Id="rId25" Type="http://schemas.openxmlformats.org/officeDocument/2006/relationships/oleObject" Target="../embeddings/oleObject1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7.wmf"/><Relationship Id="rId20" Type="http://schemas.openxmlformats.org/officeDocument/2006/relationships/image" Target="../media/image149.wmf"/><Relationship Id="rId29" Type="http://schemas.openxmlformats.org/officeDocument/2006/relationships/image" Target="../media/image154.png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42.wmf"/><Relationship Id="rId11" Type="http://schemas.openxmlformats.org/officeDocument/2006/relationships/oleObject" Target="../embeddings/oleObject146.bin"/><Relationship Id="rId24" Type="http://schemas.openxmlformats.org/officeDocument/2006/relationships/image" Target="../media/image151.wmf"/><Relationship Id="rId5" Type="http://schemas.openxmlformats.org/officeDocument/2006/relationships/oleObject" Target="../embeddings/oleObject143.bin"/><Relationship Id="rId15" Type="http://schemas.openxmlformats.org/officeDocument/2006/relationships/oleObject" Target="../embeddings/oleObject148.bin"/><Relationship Id="rId23" Type="http://schemas.openxmlformats.org/officeDocument/2006/relationships/oleObject" Target="../embeddings/oleObject152.bin"/><Relationship Id="rId28" Type="http://schemas.openxmlformats.org/officeDocument/2006/relationships/image" Target="../media/image153.wmf"/><Relationship Id="rId10" Type="http://schemas.openxmlformats.org/officeDocument/2006/relationships/image" Target="../media/image144.wmf"/><Relationship Id="rId19" Type="http://schemas.openxmlformats.org/officeDocument/2006/relationships/oleObject" Target="../embeddings/oleObject150.bin"/><Relationship Id="rId4" Type="http://schemas.openxmlformats.org/officeDocument/2006/relationships/image" Target="../media/image139.wmf"/><Relationship Id="rId9" Type="http://schemas.openxmlformats.org/officeDocument/2006/relationships/oleObject" Target="../embeddings/oleObject145.bin"/><Relationship Id="rId14" Type="http://schemas.openxmlformats.org/officeDocument/2006/relationships/image" Target="../media/image146.wmf"/><Relationship Id="rId22" Type="http://schemas.openxmlformats.org/officeDocument/2006/relationships/image" Target="../media/image150.wmf"/><Relationship Id="rId27" Type="http://schemas.openxmlformats.org/officeDocument/2006/relationships/oleObject" Target="../embeddings/oleObject154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7.wmf"/><Relationship Id="rId13" Type="http://schemas.openxmlformats.org/officeDocument/2006/relationships/oleObject" Target="../embeddings/oleObject160.bin"/><Relationship Id="rId3" Type="http://schemas.openxmlformats.org/officeDocument/2006/relationships/oleObject" Target="../embeddings/oleObject155.bin"/><Relationship Id="rId7" Type="http://schemas.openxmlformats.org/officeDocument/2006/relationships/oleObject" Target="../embeddings/oleObject157.bin"/><Relationship Id="rId12" Type="http://schemas.openxmlformats.org/officeDocument/2006/relationships/image" Target="../media/image15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1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56.wmf"/><Relationship Id="rId11" Type="http://schemas.openxmlformats.org/officeDocument/2006/relationships/oleObject" Target="../embeddings/oleObject159.bin"/><Relationship Id="rId5" Type="http://schemas.openxmlformats.org/officeDocument/2006/relationships/oleObject" Target="../embeddings/oleObject156.bin"/><Relationship Id="rId15" Type="http://schemas.openxmlformats.org/officeDocument/2006/relationships/oleObject" Target="../embeddings/oleObject161.bin"/><Relationship Id="rId10" Type="http://schemas.openxmlformats.org/officeDocument/2006/relationships/image" Target="../media/image158.wmf"/><Relationship Id="rId4" Type="http://schemas.openxmlformats.org/officeDocument/2006/relationships/image" Target="../media/image155.wmf"/><Relationship Id="rId9" Type="http://schemas.openxmlformats.org/officeDocument/2006/relationships/oleObject" Target="../embeddings/oleObject158.bin"/><Relationship Id="rId14" Type="http://schemas.openxmlformats.org/officeDocument/2006/relationships/image" Target="../media/image16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2.bin"/><Relationship Id="rId7" Type="http://schemas.openxmlformats.org/officeDocument/2006/relationships/image" Target="../media/image16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163.bin"/><Relationship Id="rId5" Type="http://schemas.openxmlformats.org/officeDocument/2006/relationships/image" Target="../media/image164.png"/><Relationship Id="rId4" Type="http://schemas.openxmlformats.org/officeDocument/2006/relationships/image" Target="../media/image16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4.bin"/><Relationship Id="rId7" Type="http://schemas.openxmlformats.org/officeDocument/2006/relationships/image" Target="../media/image16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165.bin"/><Relationship Id="rId5" Type="http://schemas.openxmlformats.org/officeDocument/2006/relationships/image" Target="../media/image167.png"/><Relationship Id="rId4" Type="http://schemas.openxmlformats.org/officeDocument/2006/relationships/image" Target="../media/image165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69.wmf"/><Relationship Id="rId5" Type="http://schemas.openxmlformats.org/officeDocument/2006/relationships/oleObject" Target="../embeddings/oleObject167.bin"/><Relationship Id="rId4" Type="http://schemas.openxmlformats.org/officeDocument/2006/relationships/image" Target="../media/image168.w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34.bin"/><Relationship Id="rId18" Type="http://schemas.openxmlformats.org/officeDocument/2006/relationships/image" Target="../media/image36.wmf"/><Relationship Id="rId26" Type="http://schemas.openxmlformats.org/officeDocument/2006/relationships/image" Target="../media/image40.wmf"/><Relationship Id="rId21" Type="http://schemas.openxmlformats.org/officeDocument/2006/relationships/oleObject" Target="../embeddings/oleObject38.bin"/><Relationship Id="rId34" Type="http://schemas.openxmlformats.org/officeDocument/2006/relationships/image" Target="../media/image44.wmf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3.wmf"/><Relationship Id="rId17" Type="http://schemas.openxmlformats.org/officeDocument/2006/relationships/oleObject" Target="../embeddings/oleObject36.bin"/><Relationship Id="rId25" Type="http://schemas.openxmlformats.org/officeDocument/2006/relationships/oleObject" Target="../embeddings/oleObject40.bin"/><Relationship Id="rId33" Type="http://schemas.openxmlformats.org/officeDocument/2006/relationships/oleObject" Target="../embeddings/oleObject44.bin"/><Relationship Id="rId38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5.wmf"/><Relationship Id="rId20" Type="http://schemas.openxmlformats.org/officeDocument/2006/relationships/image" Target="../media/image37.wmf"/><Relationship Id="rId29" Type="http://schemas.openxmlformats.org/officeDocument/2006/relationships/oleObject" Target="../embeddings/oleObject42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33.bin"/><Relationship Id="rId24" Type="http://schemas.openxmlformats.org/officeDocument/2006/relationships/image" Target="../media/image39.wmf"/><Relationship Id="rId32" Type="http://schemas.openxmlformats.org/officeDocument/2006/relationships/image" Target="../media/image43.wmf"/><Relationship Id="rId37" Type="http://schemas.openxmlformats.org/officeDocument/2006/relationships/oleObject" Target="../embeddings/oleObject46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23" Type="http://schemas.openxmlformats.org/officeDocument/2006/relationships/oleObject" Target="../embeddings/oleObject39.bin"/><Relationship Id="rId28" Type="http://schemas.openxmlformats.org/officeDocument/2006/relationships/image" Target="../media/image41.wmf"/><Relationship Id="rId36" Type="http://schemas.openxmlformats.org/officeDocument/2006/relationships/image" Target="../media/image45.wmf"/><Relationship Id="rId10" Type="http://schemas.openxmlformats.org/officeDocument/2006/relationships/image" Target="../media/image32.wmf"/><Relationship Id="rId19" Type="http://schemas.openxmlformats.org/officeDocument/2006/relationships/oleObject" Target="../embeddings/oleObject37.bin"/><Relationship Id="rId31" Type="http://schemas.openxmlformats.org/officeDocument/2006/relationships/oleObject" Target="../embeddings/oleObject43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4.wmf"/><Relationship Id="rId22" Type="http://schemas.openxmlformats.org/officeDocument/2006/relationships/image" Target="../media/image38.wmf"/><Relationship Id="rId27" Type="http://schemas.openxmlformats.org/officeDocument/2006/relationships/oleObject" Target="../embeddings/oleObject41.bin"/><Relationship Id="rId30" Type="http://schemas.openxmlformats.org/officeDocument/2006/relationships/image" Target="../media/image42.wmf"/><Relationship Id="rId35" Type="http://schemas.openxmlformats.org/officeDocument/2006/relationships/oleObject" Target="../embeddings/oleObject45.bin"/><Relationship Id="rId8" Type="http://schemas.openxmlformats.org/officeDocument/2006/relationships/image" Target="../media/image31.wmf"/><Relationship Id="rId3" Type="http://schemas.openxmlformats.org/officeDocument/2006/relationships/oleObject" Target="../embeddings/oleObject2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7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5.wmf"/><Relationship Id="rId18" Type="http://schemas.openxmlformats.org/officeDocument/2006/relationships/oleObject" Target="../embeddings/oleObject56.bin"/><Relationship Id="rId3" Type="http://schemas.openxmlformats.org/officeDocument/2006/relationships/oleObject" Target="../embeddings/oleObject49.bin"/><Relationship Id="rId21" Type="http://schemas.openxmlformats.org/officeDocument/2006/relationships/image" Target="../media/image59.wmf"/><Relationship Id="rId7" Type="http://schemas.openxmlformats.org/officeDocument/2006/relationships/image" Target="../media/image52.wmf"/><Relationship Id="rId12" Type="http://schemas.openxmlformats.org/officeDocument/2006/relationships/oleObject" Target="../embeddings/oleObject53.bin"/><Relationship Id="rId17" Type="http://schemas.openxmlformats.org/officeDocument/2006/relationships/image" Target="../media/image5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5.bin"/><Relationship Id="rId20" Type="http://schemas.openxmlformats.org/officeDocument/2006/relationships/oleObject" Target="../embeddings/oleObject57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4.wmf"/><Relationship Id="rId5" Type="http://schemas.openxmlformats.org/officeDocument/2006/relationships/image" Target="../media/image61.png"/><Relationship Id="rId15" Type="http://schemas.openxmlformats.org/officeDocument/2006/relationships/image" Target="../media/image56.wmf"/><Relationship Id="rId23" Type="http://schemas.openxmlformats.org/officeDocument/2006/relationships/image" Target="../media/image60.wmf"/><Relationship Id="rId10" Type="http://schemas.openxmlformats.org/officeDocument/2006/relationships/oleObject" Target="../embeddings/oleObject52.bin"/><Relationship Id="rId19" Type="http://schemas.openxmlformats.org/officeDocument/2006/relationships/image" Target="../media/image58.wmf"/><Relationship Id="rId4" Type="http://schemas.openxmlformats.org/officeDocument/2006/relationships/image" Target="../media/image51.wmf"/><Relationship Id="rId9" Type="http://schemas.openxmlformats.org/officeDocument/2006/relationships/image" Target="../media/image53.wmf"/><Relationship Id="rId14" Type="http://schemas.openxmlformats.org/officeDocument/2006/relationships/oleObject" Target="../embeddings/oleObject54.bin"/><Relationship Id="rId22" Type="http://schemas.openxmlformats.org/officeDocument/2006/relationships/oleObject" Target="../embeddings/oleObject5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13" Type="http://schemas.openxmlformats.org/officeDocument/2006/relationships/oleObject" Target="../embeddings/oleObject64.bin"/><Relationship Id="rId18" Type="http://schemas.openxmlformats.org/officeDocument/2006/relationships/image" Target="../media/image67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12" Type="http://schemas.openxmlformats.org/officeDocument/2006/relationships/image" Target="../media/image65.wmf"/><Relationship Id="rId1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62.wmf"/><Relationship Id="rId11" Type="http://schemas.openxmlformats.org/officeDocument/2006/relationships/oleObject" Target="../embeddings/oleObject63.bin"/><Relationship Id="rId5" Type="http://schemas.openxmlformats.org/officeDocument/2006/relationships/oleObject" Target="../embeddings/oleObject60.bin"/><Relationship Id="rId15" Type="http://schemas.openxmlformats.org/officeDocument/2006/relationships/oleObject" Target="../embeddings/oleObject65.bin"/><Relationship Id="rId10" Type="http://schemas.openxmlformats.org/officeDocument/2006/relationships/image" Target="../media/image6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62.bin"/><Relationship Id="rId14" Type="http://schemas.openxmlformats.org/officeDocument/2006/relationships/image" Target="../media/image6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69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7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oleObject" Target="../embeddings/oleObject75.bin"/><Relationship Id="rId3" Type="http://schemas.openxmlformats.org/officeDocument/2006/relationships/image" Target="../media/image76.png"/><Relationship Id="rId7" Type="http://schemas.openxmlformats.org/officeDocument/2006/relationships/oleObject" Target="../embeddings/oleObject72.bin"/><Relationship Id="rId12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77.png"/><Relationship Id="rId11" Type="http://schemas.openxmlformats.org/officeDocument/2006/relationships/oleObject" Target="../embeddings/oleObject74.bin"/><Relationship Id="rId5" Type="http://schemas.openxmlformats.org/officeDocument/2006/relationships/image" Target="../media/image70.wmf"/><Relationship Id="rId15" Type="http://schemas.openxmlformats.org/officeDocument/2006/relationships/oleObject" Target="../embeddings/oleObject76.bin"/><Relationship Id="rId10" Type="http://schemas.openxmlformats.org/officeDocument/2006/relationships/image" Target="../media/image72.wmf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3.bin"/><Relationship Id="rId14" Type="http://schemas.openxmlformats.org/officeDocument/2006/relationships/image" Target="../media/image74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3" Type="http://schemas.openxmlformats.org/officeDocument/2006/relationships/image" Target="../media/image82.wmf"/><Relationship Id="rId3" Type="http://schemas.openxmlformats.org/officeDocument/2006/relationships/oleObject" Target="../embeddings/oleObject77.bin"/><Relationship Id="rId7" Type="http://schemas.openxmlformats.org/officeDocument/2006/relationships/image" Target="../media/image79.wmf"/><Relationship Id="rId12" Type="http://schemas.openxmlformats.org/officeDocument/2006/relationships/oleObject" Target="../embeddings/oleObject81.bin"/><Relationship Id="rId17" Type="http://schemas.openxmlformats.org/officeDocument/2006/relationships/image" Target="../media/image8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83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81.wmf"/><Relationship Id="rId5" Type="http://schemas.openxmlformats.org/officeDocument/2006/relationships/image" Target="../media/image85.png"/><Relationship Id="rId15" Type="http://schemas.openxmlformats.org/officeDocument/2006/relationships/image" Target="../media/image83.wmf"/><Relationship Id="rId10" Type="http://schemas.openxmlformats.org/officeDocument/2006/relationships/oleObject" Target="../embeddings/oleObject80.bin"/><Relationship Id="rId4" Type="http://schemas.openxmlformats.org/officeDocument/2006/relationships/image" Target="../media/image78.wmf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8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B35C8F0E-31B1-4CAD-ADA8-82C7858575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082048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63831564-5E72-4602-A95B-2E992F99E3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906357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7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B512103F-0527-4C19-A9C5-D4044190D10F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500F1BB6-8AFE-4229-80A2-8499E0B7A5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3872737"/>
              </p:ext>
            </p:extLst>
          </p:nvPr>
        </p:nvGraphicFramePr>
        <p:xfrm>
          <a:off x="4677382" y="3080567"/>
          <a:ext cx="2837236" cy="696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" name="Equation" r:id="rId7" imgW="723600" imgH="177480" progId="Equation.DSMT4">
                  <p:embed/>
                </p:oleObj>
              </mc:Choice>
              <mc:Fallback>
                <p:oleObj name="Equation" r:id="rId7" imgW="7236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77382" y="3080567"/>
                        <a:ext cx="2837236" cy="696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6104F6B6-1959-445B-B7D1-F1BAED6926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25927"/>
              </p:ext>
            </p:extLst>
          </p:nvPr>
        </p:nvGraphicFramePr>
        <p:xfrm>
          <a:off x="3706804" y="3777431"/>
          <a:ext cx="4778391" cy="932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9" name="Equation" r:id="rId9" imgW="1041120" imgH="203040" progId="Equation.DSMT4">
                  <p:embed/>
                </p:oleObj>
              </mc:Choice>
              <mc:Fallback>
                <p:oleObj name="Equation" r:id="rId9" imgW="10411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06804" y="3777431"/>
                        <a:ext cx="4778391" cy="932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CDF5088-AC3B-4E77-B959-3861EE806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443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C1629A93-D54A-4984-9E73-9F98CDDE5A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325577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7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FC88BF37-9CEF-4DFA-A26A-45278A8C1F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67573C61-8788-4975-B27E-DDCC774297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879623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8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07816D55-2B58-451B-AB1F-22DB198046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618DFC9F-1F32-4D6B-BF29-1C830B387796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914F7042-5EF6-4925-B75B-59F5753FD4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233990"/>
              </p:ext>
            </p:extLst>
          </p:nvPr>
        </p:nvGraphicFramePr>
        <p:xfrm>
          <a:off x="4230688" y="3032125"/>
          <a:ext cx="3733800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9" name="Equation" r:id="rId7" imgW="952200" imgH="203040" progId="Equation.DSMT4">
                  <p:embed/>
                </p:oleObj>
              </mc:Choice>
              <mc:Fallback>
                <p:oleObj name="Equation" r:id="rId7" imgW="952200" imgH="203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045C7767-ED2B-49EF-86F7-7ACBD14020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230688" y="3032125"/>
                        <a:ext cx="3733800" cy="79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44776702-31C0-4EEE-8FEA-25D8101CF8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862624"/>
              </p:ext>
            </p:extLst>
          </p:nvPr>
        </p:nvGraphicFramePr>
        <p:xfrm>
          <a:off x="4086225" y="3776663"/>
          <a:ext cx="4021138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0" name="Equation" r:id="rId9" imgW="876240" imgH="203040" progId="Equation.DSMT4">
                  <p:embed/>
                </p:oleObj>
              </mc:Choice>
              <mc:Fallback>
                <p:oleObj name="Equation" r:id="rId9" imgW="87624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5845F05F-1C7D-45E2-A79E-5A97795780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86225" y="3776663"/>
                        <a:ext cx="4021138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E41D9C02-AB8A-4C43-8D2F-01316F3B09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158605"/>
              </p:ext>
            </p:extLst>
          </p:nvPr>
        </p:nvGraphicFramePr>
        <p:xfrm>
          <a:off x="3412334" y="4659157"/>
          <a:ext cx="5367332" cy="933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1" name="Equation" r:id="rId11" imgW="1168200" imgH="203040" progId="Equation.DSMT4">
                  <p:embed/>
                </p:oleObj>
              </mc:Choice>
              <mc:Fallback>
                <p:oleObj name="Equation" r:id="rId11" imgW="11682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12334" y="4659157"/>
                        <a:ext cx="5367332" cy="933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5763CAE7-DE4D-4563-9457-D931A4310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499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1AA0FDE3-01D1-4C24-B922-F2A511AF1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674" y="2119679"/>
            <a:ext cx="6888651" cy="3716100"/>
          </a:xfrm>
          <a:prstGeom prst="rect">
            <a:avLst/>
          </a:prstGeom>
        </p:spPr>
      </p:pic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37C03F29-210E-4100-AA14-A8FFE928ED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023874"/>
              </p:ext>
            </p:extLst>
          </p:nvPr>
        </p:nvGraphicFramePr>
        <p:xfrm>
          <a:off x="1079865" y="0"/>
          <a:ext cx="6761163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8" name="Equation" r:id="rId4" imgW="2057400" imgH="203040" progId="Equation.DSMT4">
                  <p:embed/>
                </p:oleObj>
              </mc:Choice>
              <mc:Fallback>
                <p:oleObj name="Equation" r:id="rId4" imgW="205740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9BB2BBEF-B795-4736-9B87-7BE321874A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9865" y="0"/>
                        <a:ext cx="6761163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E6D5BD37-B372-49CB-BCB8-E1090170A9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3972957"/>
              </p:ext>
            </p:extLst>
          </p:nvPr>
        </p:nvGraphicFramePr>
        <p:xfrm>
          <a:off x="1322388" y="858838"/>
          <a:ext cx="3209925" cy="515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9" name="Equation" r:id="rId6" imgW="1422360" imgH="228600" progId="Equation.DSMT4">
                  <p:embed/>
                </p:oleObj>
              </mc:Choice>
              <mc:Fallback>
                <p:oleObj name="Equation" r:id="rId6" imgW="1422360" imgH="22860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67193490-7079-4BDB-A294-4025576004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22388" y="858838"/>
                        <a:ext cx="3209925" cy="515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>
            <a:extLst>
              <a:ext uri="{FF2B5EF4-FFF2-40B4-BE49-F238E27FC236}">
                <a16:creationId xmlns:a16="http://schemas.microsoft.com/office/drawing/2014/main" id="{D14F5C3D-6442-49CD-AEE1-41B15F8CCA33}"/>
              </a:ext>
            </a:extLst>
          </p:cNvPr>
          <p:cNvSpPr/>
          <p:nvPr/>
        </p:nvSpPr>
        <p:spPr>
          <a:xfrm>
            <a:off x="1180123" y="773723"/>
            <a:ext cx="3516923" cy="66833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64680157-E42D-4093-A437-F69E88FEC5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65673"/>
              </p:ext>
            </p:extLst>
          </p:nvPr>
        </p:nvGraphicFramePr>
        <p:xfrm>
          <a:off x="7102475" y="906463"/>
          <a:ext cx="312420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0" name="Equation" r:id="rId8" imgW="1511280" imgH="203040" progId="Equation.DSMT4">
                  <p:embed/>
                </p:oleObj>
              </mc:Choice>
              <mc:Fallback>
                <p:oleObj name="Equation" r:id="rId8" imgW="1511280" imgH="20304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88D7E0D-019D-4CEF-8CA7-E5A87C6CE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102475" y="906463"/>
                        <a:ext cx="3124200" cy="42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EF57CE1-C612-4334-9D5E-B781E43DB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609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2852EE38-2D96-43DB-839C-C4B4E0AB84DC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0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2852EE38-2D96-43DB-839C-C4B4E0AB8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3462FB6E-1FC3-4AC7-BCD7-896AD49C975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1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462FB6E-1FC3-4AC7-BCD7-896AD49C97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94159A6E-2729-4288-AD14-9510CB2EBC06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46287CD3-91A3-4A56-8355-9992AC766462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181475" y="3081338"/>
          <a:ext cx="3833813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2" name="Equation" r:id="rId7" imgW="977760" imgH="177480" progId="Equation.DSMT4">
                  <p:embed/>
                </p:oleObj>
              </mc:Choice>
              <mc:Fallback>
                <p:oleObj name="Equation" r:id="rId7" imgW="977760" imgH="17748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46287CD3-91A3-4A56-8355-9992AC7664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81475" y="3081338"/>
                        <a:ext cx="3833813" cy="696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9E1C99DE-EF25-4EF1-BCA1-3ED6C68E5A37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736975" y="3776663"/>
          <a:ext cx="4719638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3" name="Equation" r:id="rId9" imgW="1028520" imgH="203040" progId="Equation.DSMT4">
                  <p:embed/>
                </p:oleObj>
              </mc:Choice>
              <mc:Fallback>
                <p:oleObj name="Equation" r:id="rId9" imgW="102852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E1C99DE-EF25-4EF1-BCA1-3ED6C68E5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36975" y="3776663"/>
                        <a:ext cx="4719638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F7155DE0-D13B-4CC2-AA5D-35D03BDB024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412334" y="4659157"/>
          <a:ext cx="5367332" cy="933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64" name="Equation" r:id="rId11" imgW="1168200" imgH="203040" progId="Equation.DSMT4">
                  <p:embed/>
                </p:oleObj>
              </mc:Choice>
              <mc:Fallback>
                <p:oleObj name="Equation" r:id="rId11" imgW="116820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7155DE0-D13B-4CC2-AA5D-35D03BDB02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12334" y="4659157"/>
                        <a:ext cx="5367332" cy="9334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602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1279"/>
            <a:ext cx="89058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16" y="3799075"/>
            <a:ext cx="39814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877" y="3787195"/>
            <a:ext cx="488632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4904548" y="5370017"/>
            <a:ext cx="1171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t>New V2=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C94613D-1595-4C24-8CB4-FE1ED054F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A2DED5-660C-49A0-AAC3-E0753E4143BD}" type="slidenum">
              <a:rPr kumimoji="0" lang="zh-TW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TW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A0CCDE97-5CF1-4E80-BCB5-B1F5E9E1550A}"/>
              </a:ext>
            </a:extLst>
          </p:cNvPr>
          <p:cNvSpPr txBox="1"/>
          <p:nvPr/>
        </p:nvSpPr>
        <p:spPr>
          <a:xfrm>
            <a:off x="2786062" y="2868047"/>
            <a:ext cx="1435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t>紫色沒修正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t>!!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4283B112-D9D9-44B7-BAA8-37E977F8195C}"/>
              </a:ext>
            </a:extLst>
          </p:cNvPr>
          <p:cNvSpPr/>
          <p:nvPr/>
        </p:nvSpPr>
        <p:spPr>
          <a:xfrm>
            <a:off x="5475767" y="3787195"/>
            <a:ext cx="1265275" cy="8804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27AD6FDB-C01A-4233-B012-2A3CC90FD7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020918"/>
              </p:ext>
            </p:extLst>
          </p:nvPr>
        </p:nvGraphicFramePr>
        <p:xfrm>
          <a:off x="7408863" y="3787195"/>
          <a:ext cx="1997075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1" name="Equation" r:id="rId6" imgW="1066680" imgH="228600" progId="Equation.DSMT4">
                  <p:embed/>
                </p:oleObj>
              </mc:Choice>
              <mc:Fallback>
                <p:oleObj name="Equation" r:id="rId6" imgW="1066680" imgH="2286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A2956C4C-1F53-4582-8D32-0A4A81DDC7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408863" y="3787195"/>
                        <a:ext cx="1997075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文字方塊 13">
            <a:extLst>
              <a:ext uri="{FF2B5EF4-FFF2-40B4-BE49-F238E27FC236}">
                <a16:creationId xmlns:a16="http://schemas.microsoft.com/office/drawing/2014/main" id="{21E4713C-EE89-4860-804A-983757480DD7}"/>
              </a:ext>
            </a:extLst>
          </p:cNvPr>
          <p:cNvSpPr txBox="1"/>
          <p:nvPr/>
        </p:nvSpPr>
        <p:spPr>
          <a:xfrm>
            <a:off x="4055135" y="2448476"/>
            <a:ext cx="1435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t>綠色修正</a:t>
            </a:r>
            <a:r>
              <a:rPr kumimoji="0" lang="en-US" altLang="zh-TW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新細明體" panose="02020500000000000000" pitchFamily="18" charset="-120"/>
                <a:cs typeface="+mn-cs"/>
              </a:rPr>
              <a:t>!!</a:t>
            </a:r>
            <a:endParaRPr kumimoji="0" lang="zh-TW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新細明體" panose="02020500000000000000" pitchFamily="18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147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4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E298AEF2-1418-43F2-BFAE-37FC6E81B6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248107"/>
              </p:ext>
            </p:extLst>
          </p:nvPr>
        </p:nvGraphicFramePr>
        <p:xfrm>
          <a:off x="923558" y="0"/>
          <a:ext cx="955833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2" name="Equation" r:id="rId3" imgW="2908080" imgH="203040" progId="Equation.DSMT4">
                  <p:embed/>
                </p:oleObj>
              </mc:Choice>
              <mc:Fallback>
                <p:oleObj name="Equation" r:id="rId3" imgW="290808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7C03F29-210E-4100-AA14-A8FFE928ED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3558" y="0"/>
                        <a:ext cx="955833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E5D420F9-5DE1-4AF5-A322-D014CE3FE3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3191538"/>
              </p:ext>
            </p:extLst>
          </p:nvPr>
        </p:nvGraphicFramePr>
        <p:xfrm>
          <a:off x="923558" y="919163"/>
          <a:ext cx="2855912" cy="250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3" name="Equation" r:id="rId5" imgW="1257120" imgH="1104840" progId="Equation.DSMT4">
                  <p:embed/>
                </p:oleObj>
              </mc:Choice>
              <mc:Fallback>
                <p:oleObj name="Equation" r:id="rId5" imgW="1257120" imgH="11048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4FD59ECE-AD2D-4EA9-BDE1-5EDEB836E5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3558" y="919163"/>
                        <a:ext cx="2855912" cy="2509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6745145C-51A5-4BCB-BC2C-7082AB6EA58D}"/>
              </a:ext>
            </a:extLst>
          </p:cNvPr>
          <p:cNvCxnSpPr>
            <a:cxnSpLocks/>
          </p:cNvCxnSpPr>
          <p:nvPr/>
        </p:nvCxnSpPr>
        <p:spPr>
          <a:xfrm>
            <a:off x="5209258" y="769815"/>
            <a:ext cx="0" cy="32238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B00FB325-80E5-4669-8AF1-9F873FB49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220527"/>
              </p:ext>
            </p:extLst>
          </p:nvPr>
        </p:nvGraphicFramePr>
        <p:xfrm>
          <a:off x="6228128" y="919163"/>
          <a:ext cx="2298451" cy="2390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4" name="Equation" r:id="rId7" imgW="1269720" imgH="1320480" progId="Equation.DSMT4">
                  <p:embed/>
                </p:oleObj>
              </mc:Choice>
              <mc:Fallback>
                <p:oleObj name="Equation" r:id="rId7" imgW="1269720" imgH="1320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28128" y="919163"/>
                        <a:ext cx="2298451" cy="2390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2CBDB103-EE96-412B-93D4-541B50E710F3}"/>
              </a:ext>
            </a:extLst>
          </p:cNvPr>
          <p:cNvCxnSpPr>
            <a:cxnSpLocks/>
          </p:cNvCxnSpPr>
          <p:nvPr/>
        </p:nvCxnSpPr>
        <p:spPr>
          <a:xfrm flipH="1">
            <a:off x="5502335" y="3536462"/>
            <a:ext cx="457169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A2956C4C-1F53-4582-8D32-0A4A81DDC7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439270"/>
              </p:ext>
            </p:extLst>
          </p:nvPr>
        </p:nvGraphicFramePr>
        <p:xfrm>
          <a:off x="5702726" y="3700707"/>
          <a:ext cx="4466043" cy="2137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5" name="Equation" r:id="rId9" imgW="2387520" imgH="1143000" progId="Equation.DSMT4">
                  <p:embed/>
                </p:oleObj>
              </mc:Choice>
              <mc:Fallback>
                <p:oleObj name="Equation" r:id="rId9" imgW="2387520" imgH="1143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02726" y="3700707"/>
                        <a:ext cx="4466043" cy="21373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95E5273-4B8B-4A00-9E75-D9D82B4FD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2491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847A51A7-22A9-4A61-B708-F91AA16D8B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437092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2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2852EE38-2D96-43DB-839C-C4B4E0AB84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CAF83680-23E5-4761-9132-807A594CFC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4309688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3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462FB6E-1FC3-4AC7-BCD7-896AD49C97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1A41B82D-8F3D-479C-9603-4718A053D57D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D0B8C8C2-FDC0-4380-9192-7879E54981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05145"/>
              </p:ext>
            </p:extLst>
          </p:nvPr>
        </p:nvGraphicFramePr>
        <p:xfrm>
          <a:off x="3619500" y="3240088"/>
          <a:ext cx="4954588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4" name="Equation" r:id="rId7" imgW="1079280" imgH="177480" progId="Equation.DSMT4">
                  <p:embed/>
                </p:oleObj>
              </mc:Choice>
              <mc:Fallback>
                <p:oleObj name="Equation" r:id="rId7" imgW="1079280" imgH="1774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E1C99DE-EF25-4EF1-BCA1-3ED6C68E5A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19500" y="3240088"/>
                        <a:ext cx="4954588" cy="815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F54851A1-0508-4B4A-A472-591CC84EE4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9283704"/>
              </p:ext>
            </p:extLst>
          </p:nvPr>
        </p:nvGraphicFramePr>
        <p:xfrm>
          <a:off x="3673475" y="4121150"/>
          <a:ext cx="4841875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5" name="Equation" r:id="rId9" imgW="1054080" imgH="177480" progId="Equation.DSMT4">
                  <p:embed/>
                </p:oleObj>
              </mc:Choice>
              <mc:Fallback>
                <p:oleObj name="Equation" r:id="rId9" imgW="105408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7155DE0-D13B-4CC2-AA5D-35D03BDB02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73475" y="4121150"/>
                        <a:ext cx="4841875" cy="81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AE1B787-90A8-46B7-B885-5B4074AC3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51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2A1125E2-FF8E-41F8-B7AB-D930769C7E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551" y="93784"/>
            <a:ext cx="9236916" cy="2438401"/>
          </a:xfrm>
          <a:prstGeom prst="rect">
            <a:avLst/>
          </a:prstGeom>
        </p:spPr>
      </p:pic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B3003D01-9E9C-4B10-87F0-9E86EE3F3D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8018391"/>
              </p:ext>
            </p:extLst>
          </p:nvPr>
        </p:nvGraphicFramePr>
        <p:xfrm>
          <a:off x="1343025" y="0"/>
          <a:ext cx="546735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1" name="Equation" r:id="rId4" imgW="1663560" imgH="203040" progId="Equation.DSMT4">
                  <p:embed/>
                </p:oleObj>
              </mc:Choice>
              <mc:Fallback>
                <p:oleObj name="Equation" r:id="rId4" imgW="166356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E298AEF2-1418-43F2-BFAE-37FC6E81B63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43025" y="0"/>
                        <a:ext cx="5467350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22792111-41A1-427B-A07E-E15E81B730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755087"/>
              </p:ext>
            </p:extLst>
          </p:nvPr>
        </p:nvGraphicFramePr>
        <p:xfrm>
          <a:off x="763588" y="2693988"/>
          <a:ext cx="4710112" cy="326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2" name="Equation" r:id="rId6" imgW="2603160" imgH="1803240" progId="Equation.DSMT4">
                  <p:embed/>
                </p:oleObj>
              </mc:Choice>
              <mc:Fallback>
                <p:oleObj name="Equation" r:id="rId6" imgW="2603160" imgH="18032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B00FB325-80E5-4669-8AF1-9F873FB496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3588" y="2693988"/>
                        <a:ext cx="4710112" cy="3263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88828FC2-4406-4E72-8085-20F484FD2817}"/>
              </a:ext>
            </a:extLst>
          </p:cNvPr>
          <p:cNvCxnSpPr>
            <a:cxnSpLocks/>
          </p:cNvCxnSpPr>
          <p:nvPr/>
        </p:nvCxnSpPr>
        <p:spPr>
          <a:xfrm flipV="1">
            <a:off x="4759569" y="2339487"/>
            <a:ext cx="484555" cy="5496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35B1F0C6-5A4F-4FFE-99C1-0EDACDFCB7A3}"/>
              </a:ext>
            </a:extLst>
          </p:cNvPr>
          <p:cNvCxnSpPr>
            <a:cxnSpLocks/>
          </p:cNvCxnSpPr>
          <p:nvPr/>
        </p:nvCxnSpPr>
        <p:spPr>
          <a:xfrm>
            <a:off x="5244124" y="2336160"/>
            <a:ext cx="171327" cy="55296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13201EBF-4A5F-4C7E-9509-20F4A653D0CA}"/>
              </a:ext>
            </a:extLst>
          </p:cNvPr>
          <p:cNvCxnSpPr>
            <a:cxnSpLocks/>
          </p:cNvCxnSpPr>
          <p:nvPr/>
        </p:nvCxnSpPr>
        <p:spPr>
          <a:xfrm flipV="1">
            <a:off x="5415146" y="2435836"/>
            <a:ext cx="141592" cy="4499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4DD2C57A-9EB9-41DE-A91F-0D1A3AFFED9E}"/>
              </a:ext>
            </a:extLst>
          </p:cNvPr>
          <p:cNvCxnSpPr>
            <a:cxnSpLocks/>
          </p:cNvCxnSpPr>
          <p:nvPr/>
        </p:nvCxnSpPr>
        <p:spPr>
          <a:xfrm>
            <a:off x="5556738" y="2446859"/>
            <a:ext cx="171022" cy="4532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8613F099-A338-42AF-82B4-62E1C26615CF}"/>
              </a:ext>
            </a:extLst>
          </p:cNvPr>
          <p:cNvCxnSpPr>
            <a:cxnSpLocks/>
          </p:cNvCxnSpPr>
          <p:nvPr/>
        </p:nvCxnSpPr>
        <p:spPr>
          <a:xfrm flipV="1">
            <a:off x="5726539" y="2612644"/>
            <a:ext cx="142508" cy="2881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A76BAD29-D228-476D-8588-59892052C81D}"/>
              </a:ext>
            </a:extLst>
          </p:cNvPr>
          <p:cNvCxnSpPr>
            <a:cxnSpLocks/>
          </p:cNvCxnSpPr>
          <p:nvPr/>
        </p:nvCxnSpPr>
        <p:spPr>
          <a:xfrm>
            <a:off x="4738321" y="2996563"/>
            <a:ext cx="118793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A83ABE54-D7BF-4C69-9C2D-AF7E118EB444}"/>
              </a:ext>
            </a:extLst>
          </p:cNvPr>
          <p:cNvCxnSpPr/>
          <p:nvPr/>
        </p:nvCxnSpPr>
        <p:spPr>
          <a:xfrm>
            <a:off x="9823938" y="1508369"/>
            <a:ext cx="0" cy="69557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63263A18-5A15-487A-B881-41EFBBB929E4}"/>
              </a:ext>
            </a:extLst>
          </p:cNvPr>
          <p:cNvCxnSpPr>
            <a:cxnSpLocks/>
          </p:cNvCxnSpPr>
          <p:nvPr/>
        </p:nvCxnSpPr>
        <p:spPr>
          <a:xfrm>
            <a:off x="9491785" y="2336160"/>
            <a:ext cx="832339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A0FCA297-8E14-434C-8A74-10A06B36EC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866648"/>
              </p:ext>
            </p:extLst>
          </p:nvPr>
        </p:nvGraphicFramePr>
        <p:xfrm>
          <a:off x="10036849" y="1747682"/>
          <a:ext cx="1500352" cy="310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3" name="Equation" r:id="rId8" imgW="977760" imgH="203040" progId="Equation.DSMT4">
                  <p:embed/>
                </p:oleObj>
              </mc:Choice>
              <mc:Fallback>
                <p:oleObj name="Equation" r:id="rId8" imgW="977760" imgH="20304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8D60E36A-40DA-464F-A586-C22085AEC1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036849" y="1747682"/>
                        <a:ext cx="1500352" cy="310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FDC85C68-3E08-4ED7-8B63-9BCA2913B1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952935"/>
              </p:ext>
            </p:extLst>
          </p:nvPr>
        </p:nvGraphicFramePr>
        <p:xfrm>
          <a:off x="10469237" y="2221279"/>
          <a:ext cx="1224193" cy="310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4" name="Equation" r:id="rId10" imgW="799920" imgH="203040" progId="Equation.DSMT4">
                  <p:embed/>
                </p:oleObj>
              </mc:Choice>
              <mc:Fallback>
                <p:oleObj name="Equation" r:id="rId10" imgW="7999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469237" y="2221279"/>
                        <a:ext cx="1224193" cy="310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E9D72E04-BBBF-4931-920A-FF69015648C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683617"/>
              </p:ext>
            </p:extLst>
          </p:nvPr>
        </p:nvGraphicFramePr>
        <p:xfrm>
          <a:off x="5473700" y="3920880"/>
          <a:ext cx="2320191" cy="366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5" name="Equation" r:id="rId12" imgW="1447560" imgH="228600" progId="Equation.DSMT4">
                  <p:embed/>
                </p:oleObj>
              </mc:Choice>
              <mc:Fallback>
                <p:oleObj name="Equation" r:id="rId12" imgW="1447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473700" y="3920880"/>
                        <a:ext cx="2320191" cy="3663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矩形 30">
            <a:extLst>
              <a:ext uri="{FF2B5EF4-FFF2-40B4-BE49-F238E27FC236}">
                <a16:creationId xmlns:a16="http://schemas.microsoft.com/office/drawing/2014/main" id="{CDD8FE9E-75ED-46C2-9877-5160A68BE521}"/>
              </a:ext>
            </a:extLst>
          </p:cNvPr>
          <p:cNvSpPr/>
          <p:nvPr/>
        </p:nvSpPr>
        <p:spPr>
          <a:xfrm>
            <a:off x="2891998" y="3857380"/>
            <a:ext cx="453292" cy="85969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6D30E0AC-A74B-4936-A4DB-A250F7B56932}"/>
              </a:ext>
            </a:extLst>
          </p:cNvPr>
          <p:cNvCxnSpPr>
            <a:cxnSpLocks/>
          </p:cNvCxnSpPr>
          <p:nvPr/>
        </p:nvCxnSpPr>
        <p:spPr>
          <a:xfrm flipV="1">
            <a:off x="1661110" y="4568261"/>
            <a:ext cx="0" cy="297622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781FED55-927D-4B38-93CA-730B9746CFE7}"/>
              </a:ext>
            </a:extLst>
          </p:cNvPr>
          <p:cNvCxnSpPr>
            <a:cxnSpLocks/>
          </p:cNvCxnSpPr>
          <p:nvPr/>
        </p:nvCxnSpPr>
        <p:spPr>
          <a:xfrm>
            <a:off x="1311126" y="4862781"/>
            <a:ext cx="359990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物件 37">
            <a:extLst>
              <a:ext uri="{FF2B5EF4-FFF2-40B4-BE49-F238E27FC236}">
                <a16:creationId xmlns:a16="http://schemas.microsoft.com/office/drawing/2014/main" id="{7D6659C7-0254-48ED-B738-179649F713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27996"/>
              </p:ext>
            </p:extLst>
          </p:nvPr>
        </p:nvGraphicFramePr>
        <p:xfrm>
          <a:off x="3579886" y="4842870"/>
          <a:ext cx="1151911" cy="264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6" name="Equation" r:id="rId14" imgW="774360" imgH="177480" progId="Equation.DSMT4">
                  <p:embed/>
                </p:oleObj>
              </mc:Choice>
              <mc:Fallback>
                <p:oleObj name="Equation" r:id="rId14" imgW="7743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579886" y="4842870"/>
                        <a:ext cx="1151911" cy="2643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>
            <a:extLst>
              <a:ext uri="{FF2B5EF4-FFF2-40B4-BE49-F238E27FC236}">
                <a16:creationId xmlns:a16="http://schemas.microsoft.com/office/drawing/2014/main" id="{2E9E7B71-49AC-4BD1-B726-C27A0DB3CB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5293"/>
              </p:ext>
            </p:extLst>
          </p:nvPr>
        </p:nvGraphicFramePr>
        <p:xfrm>
          <a:off x="1577061" y="5025544"/>
          <a:ext cx="691727" cy="263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7" name="Equation" r:id="rId16" imgW="533160" imgH="203040" progId="Equation.DSMT4">
                  <p:embed/>
                </p:oleObj>
              </mc:Choice>
              <mc:Fallback>
                <p:oleObj name="Equation" r:id="rId16" imgW="5331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77061" y="5025544"/>
                        <a:ext cx="691727" cy="2635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B5EADDEF-2B2C-474F-A7FA-34E6A4DCF3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1618336"/>
              </p:ext>
            </p:extLst>
          </p:nvPr>
        </p:nvGraphicFramePr>
        <p:xfrm>
          <a:off x="455613" y="4716463"/>
          <a:ext cx="828675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8" name="Equation" r:id="rId18" imgW="558720" imgH="177480" progId="Equation.DSMT4">
                  <p:embed/>
                </p:oleObj>
              </mc:Choice>
              <mc:Fallback>
                <p:oleObj name="Equation" r:id="rId18" imgW="5587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55613" y="4716463"/>
                        <a:ext cx="828675" cy="263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直線單箭頭接點 40">
            <a:extLst>
              <a:ext uri="{FF2B5EF4-FFF2-40B4-BE49-F238E27FC236}">
                <a16:creationId xmlns:a16="http://schemas.microsoft.com/office/drawing/2014/main" id="{B9A45793-E7D8-4D9B-BCBB-625DDF1031ED}"/>
              </a:ext>
            </a:extLst>
          </p:cNvPr>
          <p:cNvCxnSpPr>
            <a:cxnSpLocks/>
          </p:cNvCxnSpPr>
          <p:nvPr/>
        </p:nvCxnSpPr>
        <p:spPr>
          <a:xfrm flipV="1">
            <a:off x="1922925" y="4682957"/>
            <a:ext cx="0" cy="297622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1F9C7F43-7398-4AA3-968B-201AF0312BE8}"/>
              </a:ext>
            </a:extLst>
          </p:cNvPr>
          <p:cNvCxnSpPr>
            <a:cxnSpLocks/>
          </p:cNvCxnSpPr>
          <p:nvPr/>
        </p:nvCxnSpPr>
        <p:spPr>
          <a:xfrm>
            <a:off x="3226420" y="5015433"/>
            <a:ext cx="359990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單箭頭接點 42">
            <a:extLst>
              <a:ext uri="{FF2B5EF4-FFF2-40B4-BE49-F238E27FC236}">
                <a16:creationId xmlns:a16="http://schemas.microsoft.com/office/drawing/2014/main" id="{A24D4F1D-E7BD-4794-8BCD-4EF4AA8068F2}"/>
              </a:ext>
            </a:extLst>
          </p:cNvPr>
          <p:cNvCxnSpPr>
            <a:cxnSpLocks/>
          </p:cNvCxnSpPr>
          <p:nvPr/>
        </p:nvCxnSpPr>
        <p:spPr>
          <a:xfrm flipV="1">
            <a:off x="3219583" y="4717811"/>
            <a:ext cx="0" cy="297622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4671B648-44CC-4D5A-91A5-A32D24149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16</a:t>
            </a:fld>
            <a:endParaRPr lang="zh-TW" altLang="en-US"/>
          </a:p>
        </p:txBody>
      </p:sp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4A00FDE7-3A85-4D45-AD3E-4332B317EC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81695"/>
              </p:ext>
            </p:extLst>
          </p:nvPr>
        </p:nvGraphicFramePr>
        <p:xfrm>
          <a:off x="3442121" y="3939771"/>
          <a:ext cx="169545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59" name="Equation" r:id="rId20" imgW="1104840" imgH="203040" progId="Equation.DSMT4">
                  <p:embed/>
                </p:oleObj>
              </mc:Choice>
              <mc:Fallback>
                <p:oleObj name="Equation" r:id="rId20" imgW="1104840" imgH="20304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A0FCA297-8E14-434C-8A74-10A06B36EC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442121" y="3939771"/>
                        <a:ext cx="1695450" cy="311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930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AD940D46-FD4E-4BB5-B1A1-9C5D036E89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6649144"/>
              </p:ext>
            </p:extLst>
          </p:nvPr>
        </p:nvGraphicFramePr>
        <p:xfrm>
          <a:off x="730250" y="1021494"/>
          <a:ext cx="6580540" cy="2815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6" name="Equation" r:id="rId3" imgW="2641320" imgH="1130040" progId="Equation.DSMT4">
                  <p:embed/>
                </p:oleObj>
              </mc:Choice>
              <mc:Fallback>
                <p:oleObj name="Equation" r:id="rId3" imgW="2641320" imgH="1130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22792111-41A1-427B-A07E-E15E81B730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0250" y="1021494"/>
                        <a:ext cx="6580540" cy="28158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3B569A4A-AC6E-4F03-B543-3EC0DC7974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88914"/>
              </p:ext>
            </p:extLst>
          </p:nvPr>
        </p:nvGraphicFramePr>
        <p:xfrm>
          <a:off x="1379537" y="0"/>
          <a:ext cx="4716463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7" name="Equation" r:id="rId5" imgW="1434960" imgH="203040" progId="Equation.DSMT4">
                  <p:embed/>
                </p:oleObj>
              </mc:Choice>
              <mc:Fallback>
                <p:oleObj name="Equation" r:id="rId5" imgW="143496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B3003D01-9E9C-4B10-87F0-9E86EE3F3D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79537" y="0"/>
                        <a:ext cx="4716463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右大括弧 3">
            <a:extLst>
              <a:ext uri="{FF2B5EF4-FFF2-40B4-BE49-F238E27FC236}">
                <a16:creationId xmlns:a16="http://schemas.microsoft.com/office/drawing/2014/main" id="{B25280B0-AEEB-4905-B932-6A0D7E4E20DB}"/>
              </a:ext>
            </a:extLst>
          </p:cNvPr>
          <p:cNvSpPr/>
          <p:nvPr/>
        </p:nvSpPr>
        <p:spPr>
          <a:xfrm>
            <a:off x="4775200" y="2227385"/>
            <a:ext cx="265723" cy="1000369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301095E6-BCCF-46D7-B197-B9F3D35FF22B}"/>
              </a:ext>
            </a:extLst>
          </p:cNvPr>
          <p:cNvCxnSpPr/>
          <p:nvPr/>
        </p:nvCxnSpPr>
        <p:spPr>
          <a:xfrm>
            <a:off x="5588000" y="2133600"/>
            <a:ext cx="0" cy="1201615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22CAA8B8-8980-4E48-BC50-0636982199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993538"/>
              </p:ext>
            </p:extLst>
          </p:nvPr>
        </p:nvGraphicFramePr>
        <p:xfrm>
          <a:off x="6073963" y="2328496"/>
          <a:ext cx="3011910" cy="492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8" name="Equation" r:id="rId7" imgW="1396800" imgH="228600" progId="Equation.DSMT4">
                  <p:embed/>
                </p:oleObj>
              </mc:Choice>
              <mc:Fallback>
                <p:oleObj name="Equation" r:id="rId7" imgW="13968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73963" y="2328496"/>
                        <a:ext cx="3011910" cy="492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右大括弧 7">
            <a:extLst>
              <a:ext uri="{FF2B5EF4-FFF2-40B4-BE49-F238E27FC236}">
                <a16:creationId xmlns:a16="http://schemas.microsoft.com/office/drawing/2014/main" id="{1F06333E-D960-49E4-99C1-D7C176894B76}"/>
              </a:ext>
            </a:extLst>
          </p:cNvPr>
          <p:cNvSpPr/>
          <p:nvPr/>
        </p:nvSpPr>
        <p:spPr>
          <a:xfrm rot="5400000">
            <a:off x="7224831" y="1644653"/>
            <a:ext cx="337039" cy="2516547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右大括弧 16">
            <a:extLst>
              <a:ext uri="{FF2B5EF4-FFF2-40B4-BE49-F238E27FC236}">
                <a16:creationId xmlns:a16="http://schemas.microsoft.com/office/drawing/2014/main" id="{24F4C1F2-50D3-4597-9A7F-C1E2B3910529}"/>
              </a:ext>
            </a:extLst>
          </p:cNvPr>
          <p:cNvSpPr/>
          <p:nvPr/>
        </p:nvSpPr>
        <p:spPr>
          <a:xfrm rot="5400000">
            <a:off x="2195958" y="3482077"/>
            <a:ext cx="301379" cy="761841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右大括弧 17">
            <a:extLst>
              <a:ext uri="{FF2B5EF4-FFF2-40B4-BE49-F238E27FC236}">
                <a16:creationId xmlns:a16="http://schemas.microsoft.com/office/drawing/2014/main" id="{08D8C443-0C32-493F-970F-7CD0F14EC1D2}"/>
              </a:ext>
            </a:extLst>
          </p:cNvPr>
          <p:cNvSpPr/>
          <p:nvPr/>
        </p:nvSpPr>
        <p:spPr>
          <a:xfrm rot="5400000">
            <a:off x="4106648" y="3478169"/>
            <a:ext cx="301379" cy="761841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87DE0C37-A53C-46F5-A705-DF937E0598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616294"/>
              </p:ext>
            </p:extLst>
          </p:nvPr>
        </p:nvGraphicFramePr>
        <p:xfrm>
          <a:off x="730250" y="4840778"/>
          <a:ext cx="3085811" cy="436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09" name="Equation" r:id="rId9" imgW="1434960" imgH="203040" progId="Equation.DSMT4">
                  <p:embed/>
                </p:oleObj>
              </mc:Choice>
              <mc:Fallback>
                <p:oleObj name="Equation" r:id="rId9" imgW="1434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30250" y="4840778"/>
                        <a:ext cx="3085811" cy="436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BB0A607E-DCAA-4D5A-B580-1462F5B6DA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045669"/>
              </p:ext>
            </p:extLst>
          </p:nvPr>
        </p:nvGraphicFramePr>
        <p:xfrm>
          <a:off x="5716464" y="4840777"/>
          <a:ext cx="1092323" cy="436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0" name="Equation" r:id="rId11" imgW="507960" imgH="203040" progId="Equation.DSMT4">
                  <p:embed/>
                </p:oleObj>
              </mc:Choice>
              <mc:Fallback>
                <p:oleObj name="Equation" r:id="rId11" imgW="507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716464" y="4840777"/>
                        <a:ext cx="1092323" cy="4369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BE2FE3A6-B244-4642-B22B-EB6C8D28D5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792272"/>
              </p:ext>
            </p:extLst>
          </p:nvPr>
        </p:nvGraphicFramePr>
        <p:xfrm>
          <a:off x="840247" y="585725"/>
          <a:ext cx="2250959" cy="518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1" name="Equation" r:id="rId13" imgW="990360" imgH="228600" progId="Equation.DSMT4">
                  <p:embed/>
                </p:oleObj>
              </mc:Choice>
              <mc:Fallback>
                <p:oleObj name="Equation" r:id="rId13" imgW="9903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40247" y="585725"/>
                        <a:ext cx="2250959" cy="518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46BC99F-D723-4DBF-A4DE-00DB5B6B5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17</a:t>
            </a:fld>
            <a:endParaRPr lang="zh-TW" altLang="en-US"/>
          </a:p>
        </p:txBody>
      </p: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A2A0108A-B8E4-474A-BBFE-618AE73397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903956"/>
              </p:ext>
            </p:extLst>
          </p:nvPr>
        </p:nvGraphicFramePr>
        <p:xfrm>
          <a:off x="4786474" y="5384141"/>
          <a:ext cx="4675188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2" name="Equation" r:id="rId15" imgW="2057400" imgH="203040" progId="Equation.DSMT4">
                  <p:embed/>
                </p:oleObj>
              </mc:Choice>
              <mc:Fallback>
                <p:oleObj name="Equation" r:id="rId15" imgW="2057400" imgH="20304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BE2FE3A6-B244-4642-B22B-EB6C8D28D5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786474" y="5384141"/>
                        <a:ext cx="4675188" cy="46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D5716EE6-B57A-4E91-AEED-8E79C8ACEB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499098"/>
              </p:ext>
            </p:extLst>
          </p:nvPr>
        </p:nvGraphicFramePr>
        <p:xfrm>
          <a:off x="6604001" y="3179333"/>
          <a:ext cx="15875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3" name="Equation" r:id="rId17" imgW="698400" imgH="215640" progId="Equation.DSMT4">
                  <p:embed/>
                </p:oleObj>
              </mc:Choice>
              <mc:Fallback>
                <p:oleObj name="Equation" r:id="rId17" imgW="698400" imgH="21564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A2A0108A-B8E4-474A-BBFE-618AE73397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604001" y="3179333"/>
                        <a:ext cx="1587500" cy="490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156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5C140E2F-ADCC-43DB-A3E2-AE78A685EB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541450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2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847A51A7-22A9-4A61-B708-F91AA16D8B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1175B6BA-F8FF-4D1F-BEBA-908B983552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147343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3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CAF83680-23E5-4761-9132-807A594CFC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AA3764D4-796F-4036-8963-943B0415C75C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4D5AC8C1-2B9C-4665-8C10-E170478616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484944"/>
              </p:ext>
            </p:extLst>
          </p:nvPr>
        </p:nvGraphicFramePr>
        <p:xfrm>
          <a:off x="4610100" y="3182938"/>
          <a:ext cx="2973388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4" name="Equation" r:id="rId7" imgW="647640" imgH="203040" progId="Equation.DSMT4">
                  <p:embed/>
                </p:oleObj>
              </mc:Choice>
              <mc:Fallback>
                <p:oleObj name="Equation" r:id="rId7" imgW="64764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D0B8C8C2-FDC0-4380-9192-7879E54981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610100" y="3182938"/>
                        <a:ext cx="2973388" cy="931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68E35E0-0B8A-4DAE-84E9-2599632D1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175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1674FCF6-659C-4E48-99C1-B76A285D8D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15" y="0"/>
            <a:ext cx="9275272" cy="2759795"/>
          </a:xfrm>
          <a:prstGeom prst="rect">
            <a:avLst/>
          </a:prstGeom>
        </p:spPr>
      </p:pic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DE319C45-B365-4453-B14F-E438B805C6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3595057"/>
              </p:ext>
            </p:extLst>
          </p:nvPr>
        </p:nvGraphicFramePr>
        <p:xfrm>
          <a:off x="969596" y="0"/>
          <a:ext cx="212883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2" name="Equation" r:id="rId4" imgW="647640" imgH="203040" progId="Equation.DSMT4">
                  <p:embed/>
                </p:oleObj>
              </mc:Choice>
              <mc:Fallback>
                <p:oleObj name="Equation" r:id="rId4" imgW="64764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B569A4A-AC6E-4F03-B543-3EC0DC7974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9596" y="0"/>
                        <a:ext cx="212883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84A60FD1-4816-4151-8F8C-FE4422F94E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687225"/>
              </p:ext>
            </p:extLst>
          </p:nvPr>
        </p:nvGraphicFramePr>
        <p:xfrm>
          <a:off x="669804" y="2486880"/>
          <a:ext cx="5725590" cy="3101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3" name="Equation" r:id="rId6" imgW="2603160" imgH="1409400" progId="Equation.DSMT4">
                  <p:embed/>
                </p:oleObj>
              </mc:Choice>
              <mc:Fallback>
                <p:oleObj name="Equation" r:id="rId6" imgW="2603160" imgH="140940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22792111-41A1-427B-A07E-E15E81B730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9804" y="2486880"/>
                        <a:ext cx="5725590" cy="31011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5119F8BC-1B41-4F2D-8B26-357AAE4996FB}"/>
              </a:ext>
            </a:extLst>
          </p:cNvPr>
          <p:cNvCxnSpPr/>
          <p:nvPr/>
        </p:nvCxnSpPr>
        <p:spPr>
          <a:xfrm>
            <a:off x="9777046" y="930030"/>
            <a:ext cx="0" cy="69557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69747400-B42D-4B7D-B5B9-6D60E8951B7B}"/>
              </a:ext>
            </a:extLst>
          </p:cNvPr>
          <p:cNvCxnSpPr>
            <a:cxnSpLocks/>
          </p:cNvCxnSpPr>
          <p:nvPr/>
        </p:nvCxnSpPr>
        <p:spPr>
          <a:xfrm>
            <a:off x="9444893" y="1757821"/>
            <a:ext cx="832339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9613FBEB-1340-4273-81F0-1E24B7D51A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598899"/>
              </p:ext>
            </p:extLst>
          </p:nvPr>
        </p:nvGraphicFramePr>
        <p:xfrm>
          <a:off x="9989957" y="1169343"/>
          <a:ext cx="1500352" cy="310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4" name="Equation" r:id="rId8" imgW="977760" imgH="203040" progId="Equation.DSMT4">
                  <p:embed/>
                </p:oleObj>
              </mc:Choice>
              <mc:Fallback>
                <p:oleObj name="Equation" r:id="rId8" imgW="977760" imgH="20304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A0FCA297-8E14-434C-8A74-10A06B36EC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989957" y="1169343"/>
                        <a:ext cx="1500352" cy="3109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DD2A5136-9C92-4126-9046-7F107A3508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028055"/>
              </p:ext>
            </p:extLst>
          </p:nvPr>
        </p:nvGraphicFramePr>
        <p:xfrm>
          <a:off x="10422345" y="1642940"/>
          <a:ext cx="1224193" cy="310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5" name="Equation" r:id="rId10" imgW="799920" imgH="203040" progId="Equation.DSMT4">
                  <p:embed/>
                </p:oleObj>
              </mc:Choice>
              <mc:Fallback>
                <p:oleObj name="Equation" r:id="rId10" imgW="799920" imgH="20304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FDC85C68-3E08-4ED7-8B63-9BCA2913B1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422345" y="1642940"/>
                        <a:ext cx="1224193" cy="310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8F1A7597-2F9A-4660-9CBA-1A78BA22823E}"/>
              </a:ext>
            </a:extLst>
          </p:cNvPr>
          <p:cNvSpPr/>
          <p:nvPr/>
        </p:nvSpPr>
        <p:spPr>
          <a:xfrm>
            <a:off x="3485662" y="3509108"/>
            <a:ext cx="593969" cy="453292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816A3078-360C-40EB-8372-7F05CC6E24E8}"/>
              </a:ext>
            </a:extLst>
          </p:cNvPr>
          <p:cNvCxnSpPr>
            <a:cxnSpLocks/>
          </p:cNvCxnSpPr>
          <p:nvPr/>
        </p:nvCxnSpPr>
        <p:spPr>
          <a:xfrm flipV="1">
            <a:off x="2820986" y="5462954"/>
            <a:ext cx="277448" cy="51581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5A32644A-D7AE-4B06-BCD0-2973F9A24E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608292"/>
              </p:ext>
            </p:extLst>
          </p:nvPr>
        </p:nvGraphicFramePr>
        <p:xfrm>
          <a:off x="2148190" y="5978769"/>
          <a:ext cx="1384409" cy="5158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6" name="Equation" r:id="rId12" imgW="545760" imgH="203040" progId="Equation.DSMT4">
                  <p:embed/>
                </p:oleObj>
              </mc:Choice>
              <mc:Fallback>
                <p:oleObj name="Equation" r:id="rId12" imgW="545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148190" y="5978769"/>
                        <a:ext cx="1384409" cy="5158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B355A6BC-7E5E-4C4E-B212-9A80EEADFA48}"/>
              </a:ext>
            </a:extLst>
          </p:cNvPr>
          <p:cNvCxnSpPr>
            <a:cxnSpLocks/>
          </p:cNvCxnSpPr>
          <p:nvPr/>
        </p:nvCxnSpPr>
        <p:spPr>
          <a:xfrm flipH="1">
            <a:off x="4079631" y="3429000"/>
            <a:ext cx="2680677" cy="80108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27D9E6D4-59A6-4ED8-BEFA-75851396FA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698342"/>
              </p:ext>
            </p:extLst>
          </p:nvPr>
        </p:nvGraphicFramePr>
        <p:xfrm>
          <a:off x="6895489" y="3258404"/>
          <a:ext cx="1639265" cy="342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7" name="Equation" r:id="rId14" imgW="850680" imgH="177480" progId="Equation.DSMT4">
                  <p:embed/>
                </p:oleObj>
              </mc:Choice>
              <mc:Fallback>
                <p:oleObj name="Equation" r:id="rId14" imgW="8506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895489" y="3258404"/>
                        <a:ext cx="1639265" cy="342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CAA45B77-201C-4ACB-8AFE-29833BAD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84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5ED59098-E652-4CFD-8262-9EB8A81634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273308"/>
              </p:ext>
            </p:extLst>
          </p:nvPr>
        </p:nvGraphicFramePr>
        <p:xfrm>
          <a:off x="765909" y="0"/>
          <a:ext cx="8682892" cy="755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6" name="Equation" r:id="rId3" imgW="2336760" imgH="203040" progId="Equation.DSMT4">
                  <p:embed/>
                </p:oleObj>
              </mc:Choice>
              <mc:Fallback>
                <p:oleObj name="Equation" r:id="rId3" imgW="23367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5909" y="0"/>
                        <a:ext cx="8682892" cy="755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56D5FCDF-1575-4D2E-95A1-5EBE241BE7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812045"/>
              </p:ext>
            </p:extLst>
          </p:nvPr>
        </p:nvGraphicFramePr>
        <p:xfrm>
          <a:off x="765909" y="1043721"/>
          <a:ext cx="9124461" cy="472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7" name="Equation" r:id="rId5" imgW="3924000" imgH="203040" progId="Equation.DSMT4">
                  <p:embed/>
                </p:oleObj>
              </mc:Choice>
              <mc:Fallback>
                <p:oleObj name="Equation" r:id="rId5" imgW="39240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5909" y="1043721"/>
                        <a:ext cx="9124461" cy="472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B755E2F2-385A-414E-A032-C00C9292ECE1}"/>
              </a:ext>
            </a:extLst>
          </p:cNvPr>
          <p:cNvCxnSpPr/>
          <p:nvPr/>
        </p:nvCxnSpPr>
        <p:spPr>
          <a:xfrm>
            <a:off x="867508" y="648677"/>
            <a:ext cx="134424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3B5DE22A-3054-4D2B-BFC8-A4F443E5DD58}"/>
              </a:ext>
            </a:extLst>
          </p:cNvPr>
          <p:cNvCxnSpPr>
            <a:cxnSpLocks/>
          </p:cNvCxnSpPr>
          <p:nvPr/>
        </p:nvCxnSpPr>
        <p:spPr>
          <a:xfrm>
            <a:off x="3083169" y="648677"/>
            <a:ext cx="23954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83A7252E-8AA9-4C29-ADC5-C9E74163DA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661052"/>
              </p:ext>
            </p:extLst>
          </p:nvPr>
        </p:nvGraphicFramePr>
        <p:xfrm>
          <a:off x="1123462" y="621932"/>
          <a:ext cx="832338" cy="554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8" name="Equation" r:id="rId7" imgW="304560" imgH="203040" progId="Equation.DSMT4">
                  <p:embed/>
                </p:oleObj>
              </mc:Choice>
              <mc:Fallback>
                <p:oleObj name="Equation" r:id="rId7" imgW="304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23462" y="621932"/>
                        <a:ext cx="832338" cy="554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78A90D66-7DDF-4C48-BA8B-CD172EF5E4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71502"/>
              </p:ext>
            </p:extLst>
          </p:nvPr>
        </p:nvGraphicFramePr>
        <p:xfrm>
          <a:off x="3630959" y="621932"/>
          <a:ext cx="1476396" cy="618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9" name="Equation" r:id="rId9" imgW="545760" imgH="228600" progId="Equation.DSMT4">
                  <p:embed/>
                </p:oleObj>
              </mc:Choice>
              <mc:Fallback>
                <p:oleObj name="Equation" r:id="rId9" imgW="5457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30959" y="621932"/>
                        <a:ext cx="1476396" cy="6180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CF5DECBA-644D-40DA-A573-A09FC8B60F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4090862"/>
              </p:ext>
            </p:extLst>
          </p:nvPr>
        </p:nvGraphicFramePr>
        <p:xfrm>
          <a:off x="867508" y="1611278"/>
          <a:ext cx="8581293" cy="5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0" name="Equation" r:id="rId11" imgW="3441600" imgH="228600" progId="Equation.DSMT4">
                  <p:embed/>
                </p:oleObj>
              </mc:Choice>
              <mc:Fallback>
                <p:oleObj name="Equation" r:id="rId11" imgW="34416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67508" y="1611278"/>
                        <a:ext cx="8581293" cy="569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E3248C43-E27C-4EB3-8B63-B94ECA3F47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0463219"/>
              </p:ext>
            </p:extLst>
          </p:nvPr>
        </p:nvGraphicFramePr>
        <p:xfrm>
          <a:off x="867509" y="2984867"/>
          <a:ext cx="8581292" cy="576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1" name="Equation" r:id="rId13" imgW="3403440" imgH="228600" progId="Equation.DSMT4">
                  <p:embed/>
                </p:oleObj>
              </mc:Choice>
              <mc:Fallback>
                <p:oleObj name="Equation" r:id="rId13" imgW="3403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67509" y="2984867"/>
                        <a:ext cx="8581292" cy="576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左大括弧 14">
            <a:extLst>
              <a:ext uri="{FF2B5EF4-FFF2-40B4-BE49-F238E27FC236}">
                <a16:creationId xmlns:a16="http://schemas.microsoft.com/office/drawing/2014/main" id="{F87C9432-5EDB-4FE8-933F-3209E282E8C1}"/>
              </a:ext>
            </a:extLst>
          </p:cNvPr>
          <p:cNvSpPr/>
          <p:nvPr/>
        </p:nvSpPr>
        <p:spPr>
          <a:xfrm rot="16200000">
            <a:off x="3218059" y="529265"/>
            <a:ext cx="152247" cy="318086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左大括弧 15">
            <a:extLst>
              <a:ext uri="{FF2B5EF4-FFF2-40B4-BE49-F238E27FC236}">
                <a16:creationId xmlns:a16="http://schemas.microsoft.com/office/drawing/2014/main" id="{85AB6D39-C23F-40C4-A640-68861CC558C8}"/>
              </a:ext>
            </a:extLst>
          </p:cNvPr>
          <p:cNvSpPr/>
          <p:nvPr/>
        </p:nvSpPr>
        <p:spPr>
          <a:xfrm rot="16200000">
            <a:off x="6107268" y="981132"/>
            <a:ext cx="137681" cy="2262559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左大括弧 16">
            <a:extLst>
              <a:ext uri="{FF2B5EF4-FFF2-40B4-BE49-F238E27FC236}">
                <a16:creationId xmlns:a16="http://schemas.microsoft.com/office/drawing/2014/main" id="{F9EB720F-D1BC-472A-81E1-4DA021C7F751}"/>
              </a:ext>
            </a:extLst>
          </p:cNvPr>
          <p:cNvSpPr/>
          <p:nvPr/>
        </p:nvSpPr>
        <p:spPr>
          <a:xfrm rot="16200000">
            <a:off x="8611712" y="1577561"/>
            <a:ext cx="150178" cy="108633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左大括弧 17">
            <a:extLst>
              <a:ext uri="{FF2B5EF4-FFF2-40B4-BE49-F238E27FC236}">
                <a16:creationId xmlns:a16="http://schemas.microsoft.com/office/drawing/2014/main" id="{B7FD2D86-0CCD-4EF5-861B-8C1019D827EA}"/>
              </a:ext>
            </a:extLst>
          </p:cNvPr>
          <p:cNvSpPr/>
          <p:nvPr/>
        </p:nvSpPr>
        <p:spPr>
          <a:xfrm rot="16200000">
            <a:off x="3218059" y="1970791"/>
            <a:ext cx="152247" cy="318086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左大括弧 18">
            <a:extLst>
              <a:ext uri="{FF2B5EF4-FFF2-40B4-BE49-F238E27FC236}">
                <a16:creationId xmlns:a16="http://schemas.microsoft.com/office/drawing/2014/main" id="{64138C50-2650-4385-AD92-2BF59B0B22DE}"/>
              </a:ext>
            </a:extLst>
          </p:cNvPr>
          <p:cNvSpPr/>
          <p:nvPr/>
        </p:nvSpPr>
        <p:spPr>
          <a:xfrm rot="16200000">
            <a:off x="6107267" y="2429941"/>
            <a:ext cx="137681" cy="2262559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左大括弧 19">
            <a:extLst>
              <a:ext uri="{FF2B5EF4-FFF2-40B4-BE49-F238E27FC236}">
                <a16:creationId xmlns:a16="http://schemas.microsoft.com/office/drawing/2014/main" id="{2D637495-BFF0-4927-AC2E-D346D5D1A4D2}"/>
              </a:ext>
            </a:extLst>
          </p:cNvPr>
          <p:cNvSpPr/>
          <p:nvPr/>
        </p:nvSpPr>
        <p:spPr>
          <a:xfrm rot="16200000">
            <a:off x="8611712" y="3011803"/>
            <a:ext cx="150178" cy="108633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F77B0818-F4E5-4A7C-8EB0-FE99EA8F3D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5198876"/>
              </p:ext>
            </p:extLst>
          </p:nvPr>
        </p:nvGraphicFramePr>
        <p:xfrm>
          <a:off x="657466" y="2126140"/>
          <a:ext cx="882165" cy="417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2" name="Equation" r:id="rId15" imgW="482400" imgH="228600" progId="Equation.DSMT4">
                  <p:embed/>
                </p:oleObj>
              </mc:Choice>
              <mc:Fallback>
                <p:oleObj name="Equation" r:id="rId15" imgW="482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57466" y="2126140"/>
                        <a:ext cx="882165" cy="4178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82DB45D6-0989-4E44-97F1-58DEED5958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3166951"/>
              </p:ext>
            </p:extLst>
          </p:nvPr>
        </p:nvGraphicFramePr>
        <p:xfrm>
          <a:off x="3418194" y="2422880"/>
          <a:ext cx="948958" cy="334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3" name="Equation" r:id="rId17" imgW="647640" imgH="228600" progId="Equation.DSMT4">
                  <p:embed/>
                </p:oleObj>
              </mc:Choice>
              <mc:Fallback>
                <p:oleObj name="Equation" r:id="rId17" imgW="647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418194" y="2422880"/>
                        <a:ext cx="948958" cy="334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B334B369-C75D-41E2-9E1D-0DA52D99C1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702014"/>
              </p:ext>
            </p:extLst>
          </p:nvPr>
        </p:nvGraphicFramePr>
        <p:xfrm>
          <a:off x="2449005" y="2347658"/>
          <a:ext cx="805065" cy="548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4" name="Equation" r:id="rId19" imgW="279360" imgH="190440" progId="Equation.DSMT4">
                  <p:embed/>
                </p:oleObj>
              </mc:Choice>
              <mc:Fallback>
                <p:oleObj name="Equation" r:id="rId19" imgW="2793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49005" y="2347658"/>
                        <a:ext cx="805065" cy="548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30AE0B31-F312-4729-95AF-6374DB8D0D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182752"/>
              </p:ext>
            </p:extLst>
          </p:nvPr>
        </p:nvGraphicFramePr>
        <p:xfrm>
          <a:off x="5371042" y="2341818"/>
          <a:ext cx="805065" cy="548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5" name="Equation" r:id="rId21" imgW="279360" imgH="190440" progId="Equation.DSMT4">
                  <p:embed/>
                </p:oleObj>
              </mc:Choice>
              <mc:Fallback>
                <p:oleObj name="Equation" r:id="rId21" imgW="2793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371042" y="2341818"/>
                        <a:ext cx="805065" cy="5489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7BA98F3D-0055-43D8-8606-9EC43BCE3D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107239"/>
              </p:ext>
            </p:extLst>
          </p:nvPr>
        </p:nvGraphicFramePr>
        <p:xfrm>
          <a:off x="6328391" y="2424431"/>
          <a:ext cx="947737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6" name="Equation" r:id="rId23" imgW="947951" imgH="333732" progId="Equation.DSMT4">
                  <p:embed/>
                </p:oleObj>
              </mc:Choice>
              <mc:Fallback>
                <p:oleObj name="Equation" r:id="rId23" imgW="947951" imgH="33373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328391" y="2424431"/>
                        <a:ext cx="947737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867D5D5A-7065-4B0E-B559-A44627A8E4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088792"/>
              </p:ext>
            </p:extLst>
          </p:nvPr>
        </p:nvGraphicFramePr>
        <p:xfrm>
          <a:off x="7428412" y="2435701"/>
          <a:ext cx="596900" cy="383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7" name="Equation" r:id="rId25" imgW="177480" imgH="114120" progId="Equation.DSMT4">
                  <p:embed/>
                </p:oleObj>
              </mc:Choice>
              <mc:Fallback>
                <p:oleObj name="Equation" r:id="rId25" imgW="177480" imgH="11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7428412" y="2435701"/>
                        <a:ext cx="596900" cy="383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>
            <a:extLst>
              <a:ext uri="{FF2B5EF4-FFF2-40B4-BE49-F238E27FC236}">
                <a16:creationId xmlns:a16="http://schemas.microsoft.com/office/drawing/2014/main" id="{3EE86F47-87A2-47E8-B61F-00A38A8BB5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709128"/>
              </p:ext>
            </p:extLst>
          </p:nvPr>
        </p:nvGraphicFramePr>
        <p:xfrm>
          <a:off x="8057867" y="2303863"/>
          <a:ext cx="1220482" cy="554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8" name="Equation" r:id="rId27" imgW="419040" imgH="190440" progId="Equation.DSMT4">
                  <p:embed/>
                </p:oleObj>
              </mc:Choice>
              <mc:Fallback>
                <p:oleObj name="Equation" r:id="rId27" imgW="41904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8057867" y="2303863"/>
                        <a:ext cx="1220482" cy="554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D9006B5C-52AC-4F15-A621-CAAD359EE7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496247"/>
              </p:ext>
            </p:extLst>
          </p:nvPr>
        </p:nvGraphicFramePr>
        <p:xfrm>
          <a:off x="9416501" y="2416372"/>
          <a:ext cx="947737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9" name="Equation" r:id="rId29" imgW="947951" imgH="333732" progId="Equation.DSMT4">
                  <p:embed/>
                </p:oleObj>
              </mc:Choice>
              <mc:Fallback>
                <p:oleObj name="Equation" r:id="rId29" imgW="947951" imgH="33373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9416501" y="2416372"/>
                        <a:ext cx="947737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B387696F-03E2-4ADE-AED2-E2A30DAC88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016732"/>
              </p:ext>
            </p:extLst>
          </p:nvPr>
        </p:nvGraphicFramePr>
        <p:xfrm>
          <a:off x="657466" y="3582731"/>
          <a:ext cx="807916" cy="43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0" name="Equation" r:id="rId31" imgW="380880" imgH="203040" progId="Equation.DSMT4">
                  <p:embed/>
                </p:oleObj>
              </mc:Choice>
              <mc:Fallback>
                <p:oleObj name="Equation" r:id="rId31" imgW="3808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657466" y="3582731"/>
                        <a:ext cx="807916" cy="430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物件 36">
            <a:extLst>
              <a:ext uri="{FF2B5EF4-FFF2-40B4-BE49-F238E27FC236}">
                <a16:creationId xmlns:a16="http://schemas.microsoft.com/office/drawing/2014/main" id="{74FBDABF-3C16-4F22-A128-DFCB85877C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683008"/>
              </p:ext>
            </p:extLst>
          </p:nvPr>
        </p:nvGraphicFramePr>
        <p:xfrm>
          <a:off x="2435751" y="3854084"/>
          <a:ext cx="831572" cy="566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1" name="Equation" r:id="rId33" imgW="279360" imgH="190440" progId="Equation.DSMT4">
                  <p:embed/>
                </p:oleObj>
              </mc:Choice>
              <mc:Fallback>
                <p:oleObj name="Equation" r:id="rId33" imgW="2793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435751" y="3854084"/>
                        <a:ext cx="831572" cy="566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7C2D4783-D263-402F-AF93-B65CE725BE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776894"/>
              </p:ext>
            </p:extLst>
          </p:nvPr>
        </p:nvGraphicFramePr>
        <p:xfrm>
          <a:off x="3418194" y="4002081"/>
          <a:ext cx="949325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2" name="Equation" r:id="rId35" imgW="949751" imgH="335532" progId="Equation.DSMT4">
                  <p:embed/>
                </p:oleObj>
              </mc:Choice>
              <mc:Fallback>
                <p:oleObj name="Equation" r:id="rId35" imgW="949751" imgH="33553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3418194" y="4002081"/>
                        <a:ext cx="949325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19F0D552-8422-4CC9-B8B8-CBB4DB3E25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540779"/>
              </p:ext>
            </p:extLst>
          </p:nvPr>
        </p:nvGraphicFramePr>
        <p:xfrm>
          <a:off x="5357788" y="3886071"/>
          <a:ext cx="831572" cy="566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3" name="Equation" r:id="rId37" imgW="279360" imgH="190440" progId="Equation.DSMT4">
                  <p:embed/>
                </p:oleObj>
              </mc:Choice>
              <mc:Fallback>
                <p:oleObj name="Equation" r:id="rId37" imgW="2793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5357788" y="3886071"/>
                        <a:ext cx="831572" cy="5669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EFA92966-D44E-4A62-BF3E-F8107AC2C3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4840141"/>
              </p:ext>
            </p:extLst>
          </p:nvPr>
        </p:nvGraphicFramePr>
        <p:xfrm>
          <a:off x="6457984" y="4002081"/>
          <a:ext cx="947737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4" name="Equation" r:id="rId39" imgW="947951" imgH="333732" progId="Equation.DSMT4">
                  <p:embed/>
                </p:oleObj>
              </mc:Choice>
              <mc:Fallback>
                <p:oleObj name="Equation" r:id="rId39" imgW="947951" imgH="33373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457984" y="4002081"/>
                        <a:ext cx="947737" cy="33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0E83C281-3389-419E-B93F-5291297852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2791349"/>
              </p:ext>
            </p:extLst>
          </p:nvPr>
        </p:nvGraphicFramePr>
        <p:xfrm>
          <a:off x="8092067" y="3923465"/>
          <a:ext cx="1134717" cy="515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5" name="Equation" r:id="rId41" imgW="419040" imgH="190440" progId="Equation.DSMT4">
                  <p:embed/>
                </p:oleObj>
              </mc:Choice>
              <mc:Fallback>
                <p:oleObj name="Equation" r:id="rId41" imgW="41904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8092067" y="3923465"/>
                        <a:ext cx="1134717" cy="5157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9C448B75-9BD9-49DD-A5B9-0D6E8FACFC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229700"/>
              </p:ext>
            </p:extLst>
          </p:nvPr>
        </p:nvGraphicFramePr>
        <p:xfrm>
          <a:off x="9308428" y="3971680"/>
          <a:ext cx="947737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6" name="Equation" r:id="rId43" imgW="947951" imgH="332292" progId="Equation.DSMT4">
                  <p:embed/>
                </p:oleObj>
              </mc:Choice>
              <mc:Fallback>
                <p:oleObj name="Equation" r:id="rId43" imgW="947951" imgH="33229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9308428" y="3971680"/>
                        <a:ext cx="947737" cy="331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7D400054-54AC-42CD-9506-DA4A155F8B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353980"/>
              </p:ext>
            </p:extLst>
          </p:nvPr>
        </p:nvGraphicFramePr>
        <p:xfrm>
          <a:off x="7487365" y="3951281"/>
          <a:ext cx="5969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7" name="Equation" r:id="rId45" imgW="597645" imgH="384134" progId="Equation.DSMT4">
                  <p:embed/>
                </p:oleObj>
              </mc:Choice>
              <mc:Fallback>
                <p:oleObj name="Equation" r:id="rId45" imgW="597645" imgH="384134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7487365" y="3951281"/>
                        <a:ext cx="596900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6C03A201-71C9-432C-AEA4-4C6EDE2CE3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6726902"/>
              </p:ext>
            </p:extLst>
          </p:nvPr>
        </p:nvGraphicFramePr>
        <p:xfrm>
          <a:off x="657466" y="4911758"/>
          <a:ext cx="3001624" cy="3969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8" name="Equation" r:id="rId47" imgW="1536480" imgH="203040" progId="Equation.DSMT4">
                  <p:embed/>
                </p:oleObj>
              </mc:Choice>
              <mc:Fallback>
                <p:oleObj name="Equation" r:id="rId47" imgW="1536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657466" y="4911758"/>
                        <a:ext cx="3001624" cy="3969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物件 54">
            <a:extLst>
              <a:ext uri="{FF2B5EF4-FFF2-40B4-BE49-F238E27FC236}">
                <a16:creationId xmlns:a16="http://schemas.microsoft.com/office/drawing/2014/main" id="{EC0EADF7-AE94-4C85-B04B-1E49AE26EE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9440265"/>
              </p:ext>
            </p:extLst>
          </p:nvPr>
        </p:nvGraphicFramePr>
        <p:xfrm>
          <a:off x="696542" y="5540271"/>
          <a:ext cx="3995681" cy="833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9" name="Equation" r:id="rId49" imgW="2070000" imgH="431640" progId="Equation.DSMT4">
                  <p:embed/>
                </p:oleObj>
              </mc:Choice>
              <mc:Fallback>
                <p:oleObj name="Equation" r:id="rId49" imgW="207000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696542" y="5540271"/>
                        <a:ext cx="3995681" cy="833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4B3E57B-2DFC-4521-98AD-645167A0B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103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380E951E-DAFD-4583-80C4-D0DFC90643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71939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6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5C140E2F-ADCC-43DB-A3E2-AE78A685EB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A7D3E43E-543A-4312-A9F7-2F383EDEF7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9348065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7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1175B6BA-F8FF-4D1F-BEBA-908B983552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8FAD10A-F318-4EF7-B5F5-4CE106DA9CB9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9CA8113C-A0DB-4BEA-AC0B-E64B023F6F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088305"/>
              </p:ext>
            </p:extLst>
          </p:nvPr>
        </p:nvGraphicFramePr>
        <p:xfrm>
          <a:off x="3268663" y="3182938"/>
          <a:ext cx="5656262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8" name="Equation" r:id="rId7" imgW="1231560" imgH="203040" progId="Equation.DSMT4">
                  <p:embed/>
                </p:oleObj>
              </mc:Choice>
              <mc:Fallback>
                <p:oleObj name="Equation" r:id="rId7" imgW="1231560" imgH="203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4D5AC8C1-2B9C-4665-8C10-E170478616C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68663" y="3182938"/>
                        <a:ext cx="5656262" cy="931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5F25294F-AB79-4648-9161-9497AF3D6E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9048918"/>
              </p:ext>
            </p:extLst>
          </p:nvPr>
        </p:nvGraphicFramePr>
        <p:xfrm>
          <a:off x="4639967" y="4035379"/>
          <a:ext cx="2912066" cy="931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9" name="Equation" r:id="rId9" imgW="634680" imgH="203040" progId="Equation.DSMT4">
                  <p:embed/>
                </p:oleObj>
              </mc:Choice>
              <mc:Fallback>
                <p:oleObj name="Equation" r:id="rId9" imgW="634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39967" y="4035379"/>
                        <a:ext cx="2912066" cy="931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AABBB6A-9161-463A-896A-D6990A3E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888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30270A8A-1664-437A-9912-25FD3533BD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7452577"/>
              </p:ext>
            </p:extLst>
          </p:nvPr>
        </p:nvGraphicFramePr>
        <p:xfrm>
          <a:off x="1082431" y="0"/>
          <a:ext cx="6094413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7" name="Equation" r:id="rId3" imgW="1854000" imgH="203040" progId="Equation.DSMT4">
                  <p:embed/>
                </p:oleObj>
              </mc:Choice>
              <mc:Fallback>
                <p:oleObj name="Equation" r:id="rId3" imgW="185400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DDBE4A28-716C-41F2-95BD-4469F53FFA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2431" y="0"/>
                        <a:ext cx="6094413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7B0FE2EC-A616-44CA-B362-87BB5D617D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675233"/>
              </p:ext>
            </p:extLst>
          </p:nvPr>
        </p:nvGraphicFramePr>
        <p:xfrm>
          <a:off x="518135" y="668338"/>
          <a:ext cx="4646613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8" name="Equation" r:id="rId5" imgW="2044440" imgH="228600" progId="Equation.DSMT4">
                  <p:embed/>
                </p:oleObj>
              </mc:Choice>
              <mc:Fallback>
                <p:oleObj name="Equation" r:id="rId5" imgW="2044440" imgH="2286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BE2FE3A6-B244-4642-B22B-EB6C8D28D57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8135" y="668338"/>
                        <a:ext cx="4646613" cy="519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0D313FEB-D95E-47F5-B9ED-FD6F91F151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285522"/>
              </p:ext>
            </p:extLst>
          </p:nvPr>
        </p:nvGraphicFramePr>
        <p:xfrm>
          <a:off x="518135" y="3478212"/>
          <a:ext cx="6843713" cy="287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49" name="Equation" r:id="rId7" imgW="3111480" imgH="1307880" progId="Equation.DSMT4">
                  <p:embed/>
                </p:oleObj>
              </mc:Choice>
              <mc:Fallback>
                <p:oleObj name="Equation" r:id="rId7" imgW="3111480" imgH="13078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84A60FD1-4816-4151-8F8C-FE4422F94E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18135" y="3478212"/>
                        <a:ext cx="6843713" cy="287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F12949C2-A8CD-4A4F-8412-8970D0A99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21</a:t>
            </a:fld>
            <a:endParaRPr lang="zh-TW" altLang="en-US"/>
          </a:p>
        </p:txBody>
      </p:sp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441F1AD3-7FD8-42BC-AEB2-FA173D407E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6814664"/>
              </p:ext>
            </p:extLst>
          </p:nvPr>
        </p:nvGraphicFramePr>
        <p:xfrm>
          <a:off x="573088" y="2351088"/>
          <a:ext cx="9525000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0" name="Equation" r:id="rId9" imgW="4330440" imgH="482400" progId="Equation.DSMT4">
                  <p:embed/>
                </p:oleObj>
              </mc:Choice>
              <mc:Fallback>
                <p:oleObj name="Equation" r:id="rId9" imgW="4330440" imgH="48240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0D313FEB-D95E-47F5-B9ED-FD6F91F151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3088" y="2351088"/>
                        <a:ext cx="9525000" cy="106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E2BE2707-845B-4098-8612-81886FA9D8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365203"/>
              </p:ext>
            </p:extLst>
          </p:nvPr>
        </p:nvGraphicFramePr>
        <p:xfrm>
          <a:off x="518135" y="1406282"/>
          <a:ext cx="5726113" cy="95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51" name="Equation" r:id="rId11" imgW="2603160" imgH="431640" progId="Equation.DSMT4">
                  <p:embed/>
                </p:oleObj>
              </mc:Choice>
              <mc:Fallback>
                <p:oleObj name="Equation" r:id="rId11" imgW="2603160" imgH="4316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0D313FEB-D95E-47F5-B9ED-FD6F91F151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18135" y="1406282"/>
                        <a:ext cx="5726113" cy="950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77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DDBE4A28-716C-41F2-95BD-4469F53FFA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590378"/>
              </p:ext>
            </p:extLst>
          </p:nvPr>
        </p:nvGraphicFramePr>
        <p:xfrm>
          <a:off x="1160952" y="0"/>
          <a:ext cx="50927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5" name="Equation" r:id="rId3" imgW="1549080" imgH="203040" progId="Equation.DSMT4">
                  <p:embed/>
                </p:oleObj>
              </mc:Choice>
              <mc:Fallback>
                <p:oleObj name="Equation" r:id="rId3" imgW="154908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B569A4A-AC6E-4F03-B543-3EC0DC7974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0952" y="0"/>
                        <a:ext cx="5092700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81448E38-21F0-4BA8-A7A9-6A18204647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244863"/>
              </p:ext>
            </p:extLst>
          </p:nvPr>
        </p:nvGraphicFramePr>
        <p:xfrm>
          <a:off x="1160952" y="1129567"/>
          <a:ext cx="4520849" cy="2629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6" name="Equation" r:id="rId5" imgW="1574640" imgH="914400" progId="Equation.DSMT4">
                  <p:embed/>
                </p:oleObj>
              </mc:Choice>
              <mc:Fallback>
                <p:oleObj name="Equation" r:id="rId5" imgW="1574640" imgH="9144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88D7E0D-019D-4CEF-8CA7-E5A87C6CE6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60952" y="1129567"/>
                        <a:ext cx="4520849" cy="2629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936CB1C9-131A-474B-ADB7-C7D4C3A91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904738"/>
              </p:ext>
            </p:extLst>
          </p:nvPr>
        </p:nvGraphicFramePr>
        <p:xfrm>
          <a:off x="1160952" y="4311284"/>
          <a:ext cx="6331342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7" name="Equation" r:id="rId7" imgW="2184120" imgH="203040" progId="Equation.DSMT4">
                  <p:embed/>
                </p:oleObj>
              </mc:Choice>
              <mc:Fallback>
                <p:oleObj name="Equation" r:id="rId7" imgW="21841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60952" y="4311284"/>
                        <a:ext cx="6331342" cy="588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B84605F-28FF-4284-89E5-0700C6D4D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515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5117DA0B-EB10-436F-9D41-D29C516090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737635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6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380E951E-DAFD-4583-80C4-D0DFC90643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5B988B75-2F62-419A-9D89-303A2B9EA1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27421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7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A7D3E43E-543A-4312-A9F7-2F383EDEF7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3A7540B8-8191-4BBF-AB02-DBA4F35122B7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A1AEC78F-50DC-4FC6-B658-55B3562026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805686"/>
              </p:ext>
            </p:extLst>
          </p:nvPr>
        </p:nvGraphicFramePr>
        <p:xfrm>
          <a:off x="4113213" y="3182938"/>
          <a:ext cx="3965575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8" name="Equation" r:id="rId7" imgW="863280" imgH="203040" progId="Equation.DSMT4">
                  <p:embed/>
                </p:oleObj>
              </mc:Choice>
              <mc:Fallback>
                <p:oleObj name="Equation" r:id="rId7" imgW="86328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CA8113C-A0DB-4BEA-AC0B-E64B023F6F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13213" y="3182938"/>
                        <a:ext cx="3965575" cy="931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201E25CF-0A2A-4C46-8932-F1295665A0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6394760"/>
              </p:ext>
            </p:extLst>
          </p:nvPr>
        </p:nvGraphicFramePr>
        <p:xfrm>
          <a:off x="5192713" y="4035425"/>
          <a:ext cx="1804987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9" name="Equation" r:id="rId9" imgW="393480" imgH="203040" progId="Equation.DSMT4">
                  <p:embed/>
                </p:oleObj>
              </mc:Choice>
              <mc:Fallback>
                <p:oleObj name="Equation" r:id="rId9" imgW="39348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5F25294F-AB79-4648-9161-9497AF3D6E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92713" y="4035425"/>
                        <a:ext cx="1804987" cy="931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178D679-B6A1-497A-9A9C-D7C5222BC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787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A406D66C-A39C-475E-B91B-344DB05C16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52342"/>
              </p:ext>
            </p:extLst>
          </p:nvPr>
        </p:nvGraphicFramePr>
        <p:xfrm>
          <a:off x="1191602" y="0"/>
          <a:ext cx="409098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0" name="Equation" r:id="rId3" imgW="1244520" imgH="203040" progId="Equation.DSMT4">
                  <p:embed/>
                </p:oleObj>
              </mc:Choice>
              <mc:Fallback>
                <p:oleObj name="Equation" r:id="rId3" imgW="124452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DDBE4A28-716C-41F2-95BD-4469F53FFA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1602" y="0"/>
                        <a:ext cx="409098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圖片 3">
            <a:extLst>
              <a:ext uri="{FF2B5EF4-FFF2-40B4-BE49-F238E27FC236}">
                <a16:creationId xmlns:a16="http://schemas.microsoft.com/office/drawing/2014/main" id="{51ED8AB8-391F-4B4F-B009-B684FBB5C1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501" y="1701466"/>
            <a:ext cx="8328997" cy="3882749"/>
          </a:xfrm>
          <a:prstGeom prst="rect">
            <a:avLst/>
          </a:prstGeom>
        </p:spPr>
      </p:pic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9E41EA35-2D63-4E26-8702-A17AB26DBC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505737"/>
              </p:ext>
            </p:extLst>
          </p:nvPr>
        </p:nvGraphicFramePr>
        <p:xfrm>
          <a:off x="8364292" y="1033696"/>
          <a:ext cx="2491275" cy="480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1" name="Equation" r:id="rId6" imgW="1054080" imgH="203040" progId="Equation.DSMT4">
                  <p:embed/>
                </p:oleObj>
              </mc:Choice>
              <mc:Fallback>
                <p:oleObj name="Equation" r:id="rId6" imgW="1054080" imgH="2030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479F2B64-75BD-41DA-A6B0-881261CA7F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364292" y="1033696"/>
                        <a:ext cx="2491275" cy="4801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D5F7EE78-95A8-497F-91A3-5905B72A9D8D}"/>
              </a:ext>
            </a:extLst>
          </p:cNvPr>
          <p:cNvCxnSpPr>
            <a:cxnSpLocks/>
          </p:cNvCxnSpPr>
          <p:nvPr/>
        </p:nvCxnSpPr>
        <p:spPr>
          <a:xfrm flipH="1">
            <a:off x="8364292" y="1443892"/>
            <a:ext cx="2491275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31F0674B-1B97-4934-A492-14EE46BEC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190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1FE2585C-30AB-4990-A75E-2210B3D3DB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933389"/>
              </p:ext>
            </p:extLst>
          </p:nvPr>
        </p:nvGraphicFramePr>
        <p:xfrm>
          <a:off x="1191602" y="0"/>
          <a:ext cx="409098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6" name="Equation" r:id="rId3" imgW="1244520" imgH="203040" progId="Equation.DSMT4">
                  <p:embed/>
                </p:oleObj>
              </mc:Choice>
              <mc:Fallback>
                <p:oleObj name="Equation" r:id="rId3" imgW="124452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A406D66C-A39C-475E-B91B-344DB05C16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1602" y="0"/>
                        <a:ext cx="409098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EDE618D8-4AD2-438D-ACFA-9F8CDFDA67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9460676"/>
              </p:ext>
            </p:extLst>
          </p:nvPr>
        </p:nvGraphicFramePr>
        <p:xfrm>
          <a:off x="1191602" y="732204"/>
          <a:ext cx="4693383" cy="5142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7" name="Equation" r:id="rId5" imgW="1854000" imgH="203040" progId="Equation.DSMT4">
                  <p:embed/>
                </p:oleObj>
              </mc:Choice>
              <mc:Fallback>
                <p:oleObj name="Equation" r:id="rId5" imgW="1854000" imgH="2030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936CB1C9-131A-474B-ADB7-C7D4C3A91F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1602" y="732204"/>
                        <a:ext cx="4693383" cy="5142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B6DE55FF-45EA-4D89-9AE7-8A15CFF81D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4431441"/>
              </p:ext>
            </p:extLst>
          </p:nvPr>
        </p:nvGraphicFramePr>
        <p:xfrm>
          <a:off x="1191602" y="1597523"/>
          <a:ext cx="437197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8" name="Equation" r:id="rId7" imgW="2044440" imgH="419040" progId="Equation.DSMT4">
                  <p:embed/>
                </p:oleObj>
              </mc:Choice>
              <mc:Fallback>
                <p:oleObj name="Equation" r:id="rId7" imgW="204444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91602" y="1597523"/>
                        <a:ext cx="4371975" cy="895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C255A2AE-F85D-40A7-A701-C82FBE0843E8}"/>
              </a:ext>
            </a:extLst>
          </p:cNvPr>
          <p:cNvSpPr/>
          <p:nvPr/>
        </p:nvSpPr>
        <p:spPr>
          <a:xfrm>
            <a:off x="6639414" y="570523"/>
            <a:ext cx="4360984" cy="437662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D7A4652A-5B08-4ABF-839C-0E26636230E7}"/>
              </a:ext>
            </a:extLst>
          </p:cNvPr>
          <p:cNvCxnSpPr>
            <a:cxnSpLocks/>
          </p:cNvCxnSpPr>
          <p:nvPr/>
        </p:nvCxnSpPr>
        <p:spPr>
          <a:xfrm flipV="1">
            <a:off x="7779727" y="570523"/>
            <a:ext cx="0" cy="4376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E629D62F-B832-4A34-9385-FD9D84CA4698}"/>
              </a:ext>
            </a:extLst>
          </p:cNvPr>
          <p:cNvCxnSpPr>
            <a:cxnSpLocks/>
          </p:cNvCxnSpPr>
          <p:nvPr/>
        </p:nvCxnSpPr>
        <p:spPr>
          <a:xfrm flipV="1">
            <a:off x="8948127" y="570523"/>
            <a:ext cx="0" cy="4376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C5F581EA-8716-4241-801A-7792B2BBFD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272901"/>
              </p:ext>
            </p:extLst>
          </p:nvPr>
        </p:nvGraphicFramePr>
        <p:xfrm>
          <a:off x="7025298" y="570523"/>
          <a:ext cx="641635" cy="43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79" name="Equation" r:id="rId9" imgW="279360" imgH="190440" progId="Equation.DSMT4">
                  <p:embed/>
                </p:oleObj>
              </mc:Choice>
              <mc:Fallback>
                <p:oleObj name="Equation" r:id="rId9" imgW="279360" imgH="19044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78A90D66-7DDF-4C48-BA8B-CD172EF5E4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025298" y="570523"/>
                        <a:ext cx="641635" cy="43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754426DD-DCFB-4FF5-8380-E62557EA79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564858"/>
              </p:ext>
            </p:extLst>
          </p:nvPr>
        </p:nvGraphicFramePr>
        <p:xfrm>
          <a:off x="8163959" y="570523"/>
          <a:ext cx="641904" cy="437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0" name="Equation" r:id="rId11" imgW="279360" imgH="190440" progId="Equation.DSMT4">
                  <p:embed/>
                </p:oleObj>
              </mc:Choice>
              <mc:Fallback>
                <p:oleObj name="Equation" r:id="rId11" imgW="2793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163959" y="570523"/>
                        <a:ext cx="641904" cy="437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CA124AC9-FE66-46EE-AC18-F329AF641F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8206147"/>
              </p:ext>
            </p:extLst>
          </p:nvPr>
        </p:nvGraphicFramePr>
        <p:xfrm>
          <a:off x="9633860" y="570524"/>
          <a:ext cx="680806" cy="4376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1" name="Equation" r:id="rId13" imgW="177480" imgH="114120" progId="Equation.DSMT4">
                  <p:embed/>
                </p:oleObj>
              </mc:Choice>
              <mc:Fallback>
                <p:oleObj name="Equation" r:id="rId13" imgW="177480" imgH="11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633860" y="570524"/>
                        <a:ext cx="680806" cy="4376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409DF249-B45A-4A8C-ABEA-BF0BDF7799A3}"/>
              </a:ext>
            </a:extLst>
          </p:cNvPr>
          <p:cNvCxnSpPr>
            <a:cxnSpLocks/>
          </p:cNvCxnSpPr>
          <p:nvPr/>
        </p:nvCxnSpPr>
        <p:spPr>
          <a:xfrm>
            <a:off x="7025298" y="1246453"/>
            <a:ext cx="3403020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81F8F2CA-E814-4D40-8E98-6B520B5E98D6}"/>
              </a:ext>
            </a:extLst>
          </p:cNvPr>
          <p:cNvCxnSpPr>
            <a:cxnSpLocks/>
          </p:cNvCxnSpPr>
          <p:nvPr/>
        </p:nvCxnSpPr>
        <p:spPr>
          <a:xfrm>
            <a:off x="7025298" y="1461376"/>
            <a:ext cx="3403020" cy="0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2F2EC299-7EEC-443C-8A01-F62C5694A5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3814242"/>
              </p:ext>
            </p:extLst>
          </p:nvPr>
        </p:nvGraphicFramePr>
        <p:xfrm>
          <a:off x="10541112" y="1064979"/>
          <a:ext cx="849005" cy="339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2" name="Equation" r:id="rId15" imgW="507960" imgH="203040" progId="Equation.DSMT4">
                  <p:embed/>
                </p:oleObj>
              </mc:Choice>
              <mc:Fallback>
                <p:oleObj name="Equation" r:id="rId15" imgW="507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0541112" y="1064979"/>
                        <a:ext cx="849005" cy="3396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0B95FD08-ABA2-4259-8CD9-164E865CB7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9146393"/>
              </p:ext>
            </p:extLst>
          </p:nvPr>
        </p:nvGraphicFramePr>
        <p:xfrm>
          <a:off x="10570545" y="1293628"/>
          <a:ext cx="859706" cy="335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3" name="Equation" r:id="rId17" imgW="520560" imgH="203040" progId="Equation.DSMT4">
                  <p:embed/>
                </p:oleObj>
              </mc:Choice>
              <mc:Fallback>
                <p:oleObj name="Equation" r:id="rId17" imgW="520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0570545" y="1293628"/>
                        <a:ext cx="859706" cy="335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6D32098C-F661-4770-B607-34A2A4A4B16E}"/>
              </a:ext>
            </a:extLst>
          </p:cNvPr>
          <p:cNvCxnSpPr>
            <a:cxnSpLocks/>
          </p:cNvCxnSpPr>
          <p:nvPr/>
        </p:nvCxnSpPr>
        <p:spPr>
          <a:xfrm>
            <a:off x="1548545" y="3687043"/>
            <a:ext cx="363305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F593FAC5-5325-4C75-A5BA-43AAC419B047}"/>
              </a:ext>
            </a:extLst>
          </p:cNvPr>
          <p:cNvCxnSpPr>
            <a:cxnSpLocks/>
          </p:cNvCxnSpPr>
          <p:nvPr/>
        </p:nvCxnSpPr>
        <p:spPr>
          <a:xfrm>
            <a:off x="3361653" y="2932859"/>
            <a:ext cx="0" cy="35091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4956F057-EA30-4C38-BFA4-AB737BD11B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6825872"/>
              </p:ext>
            </p:extLst>
          </p:nvPr>
        </p:nvGraphicFramePr>
        <p:xfrm>
          <a:off x="1860060" y="3033219"/>
          <a:ext cx="1045810" cy="440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4" name="Equation" r:id="rId19" imgW="482400" imgH="203040" progId="Equation.DSMT4">
                  <p:embed/>
                </p:oleObj>
              </mc:Choice>
              <mc:Fallback>
                <p:oleObj name="Equation" r:id="rId19" imgW="4824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860060" y="3033219"/>
                        <a:ext cx="1045810" cy="440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99A446A5-4416-4EB5-A2D0-09D2053409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6607941"/>
              </p:ext>
            </p:extLst>
          </p:nvPr>
        </p:nvGraphicFramePr>
        <p:xfrm>
          <a:off x="3939320" y="3015819"/>
          <a:ext cx="523405" cy="47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5" name="Equation" r:id="rId21" imgW="152280" imgH="139680" progId="Equation.DSMT4">
                  <p:embed/>
                </p:oleObj>
              </mc:Choice>
              <mc:Fallback>
                <p:oleObj name="Equation" r:id="rId21" imgW="1522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939320" y="3015819"/>
                        <a:ext cx="523405" cy="479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31B0D07D-9624-45E1-89C0-F59012C14A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281451"/>
              </p:ext>
            </p:extLst>
          </p:nvPr>
        </p:nvGraphicFramePr>
        <p:xfrm>
          <a:off x="2234446" y="3794130"/>
          <a:ext cx="220653" cy="2647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" name="Equation" r:id="rId23" imgW="126720" imgH="1523880" progId="Equation.DSMT4">
                  <p:embed/>
                </p:oleObj>
              </mc:Choice>
              <mc:Fallback>
                <p:oleObj name="Equation" r:id="rId23" imgW="126720" imgH="1523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234446" y="3794130"/>
                        <a:ext cx="220653" cy="2647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952FD3E4-7D7B-465D-B492-58D2C3821E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992262"/>
              </p:ext>
            </p:extLst>
          </p:nvPr>
        </p:nvGraphicFramePr>
        <p:xfrm>
          <a:off x="4099206" y="3839290"/>
          <a:ext cx="542224" cy="2602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7" name="Equation" r:id="rId25" imgW="317160" imgH="1523880" progId="Equation.DSMT4">
                  <p:embed/>
                </p:oleObj>
              </mc:Choice>
              <mc:Fallback>
                <p:oleObj name="Equation" r:id="rId25" imgW="317160" imgH="1523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099206" y="3839290"/>
                        <a:ext cx="542224" cy="2602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930764AE-C8E0-4B77-9FF0-85495191CC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072051"/>
              </p:ext>
            </p:extLst>
          </p:nvPr>
        </p:nvGraphicFramePr>
        <p:xfrm>
          <a:off x="6682803" y="2858609"/>
          <a:ext cx="1627333" cy="87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8" name="Equation" r:id="rId27" imgW="850680" imgH="457200" progId="Equation.DSMT4">
                  <p:embed/>
                </p:oleObj>
              </mc:Choice>
              <mc:Fallback>
                <p:oleObj name="Equation" r:id="rId27" imgW="850680" imgH="457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682803" y="2858609"/>
                        <a:ext cx="1627333" cy="874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60CA9906-C3C6-403F-8C9D-F3705D6D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25</a:t>
            </a:fld>
            <a:endParaRPr lang="zh-TW" altLang="en-US"/>
          </a:p>
        </p:txBody>
      </p:sp>
      <p:pic>
        <p:nvPicPr>
          <p:cNvPr id="25" name="Picture 2">
            <a:extLst>
              <a:ext uri="{FF2B5EF4-FFF2-40B4-BE49-F238E27FC236}">
                <a16:creationId xmlns:a16="http://schemas.microsoft.com/office/drawing/2014/main" id="{152FF8BA-2B7E-4AC7-ABDD-B0A70E3817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93" t="62301" r="29454" b="18179"/>
          <a:stretch/>
        </p:blipFill>
        <p:spPr bwMode="auto">
          <a:xfrm>
            <a:off x="6628425" y="1676299"/>
            <a:ext cx="1716647" cy="10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985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192328F4-494D-42D3-AF0A-F53087AA6A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954633"/>
              </p:ext>
            </p:extLst>
          </p:nvPr>
        </p:nvGraphicFramePr>
        <p:xfrm>
          <a:off x="1263527" y="0"/>
          <a:ext cx="7013576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0" name="Equation" r:id="rId3" imgW="2133360" imgH="203040" progId="Equation.DSMT4">
                  <p:embed/>
                </p:oleObj>
              </mc:Choice>
              <mc:Fallback>
                <p:oleObj name="Equation" r:id="rId3" imgW="213336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1FE2585C-30AB-4990-A75E-2210B3D3DB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63527" y="0"/>
                        <a:ext cx="7013576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18799641-1AD9-4CC1-891F-B7257B062B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4648588"/>
              </p:ext>
            </p:extLst>
          </p:nvPr>
        </p:nvGraphicFramePr>
        <p:xfrm>
          <a:off x="2036397" y="1078523"/>
          <a:ext cx="7693025" cy="204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1" name="Equation" r:id="rId5" imgW="2679480" imgH="711000" progId="Equation.DSMT4">
                  <p:embed/>
                </p:oleObj>
              </mc:Choice>
              <mc:Fallback>
                <p:oleObj name="Equation" r:id="rId5" imgW="2679480" imgH="71100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81448E38-21F0-4BA8-A7A9-6A18204647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36397" y="1078523"/>
                        <a:ext cx="7693025" cy="2044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左大括弧 3">
            <a:extLst>
              <a:ext uri="{FF2B5EF4-FFF2-40B4-BE49-F238E27FC236}">
                <a16:creationId xmlns:a16="http://schemas.microsoft.com/office/drawing/2014/main" id="{DC517EFE-83B6-4E03-A545-82D15EAF4722}"/>
              </a:ext>
            </a:extLst>
          </p:cNvPr>
          <p:cNvSpPr/>
          <p:nvPr/>
        </p:nvSpPr>
        <p:spPr>
          <a:xfrm>
            <a:off x="1884150" y="1326435"/>
            <a:ext cx="152247" cy="318086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937BFAE-AD08-4742-A7E7-B7D74E252916}"/>
              </a:ext>
            </a:extLst>
          </p:cNvPr>
          <p:cNvCxnSpPr>
            <a:cxnSpLocks/>
          </p:cNvCxnSpPr>
          <p:nvPr/>
        </p:nvCxnSpPr>
        <p:spPr>
          <a:xfrm>
            <a:off x="2955314" y="4456497"/>
            <a:ext cx="21637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0EC4DB0B-79A7-4BF2-9BC7-C2354786385C}"/>
              </a:ext>
            </a:extLst>
          </p:cNvPr>
          <p:cNvCxnSpPr>
            <a:cxnSpLocks/>
          </p:cNvCxnSpPr>
          <p:nvPr/>
        </p:nvCxnSpPr>
        <p:spPr>
          <a:xfrm>
            <a:off x="3217130" y="3278557"/>
            <a:ext cx="0" cy="133642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C9D1C86E-B898-48E0-B993-F7B4C4D8258D}"/>
              </a:ext>
            </a:extLst>
          </p:cNvPr>
          <p:cNvCxnSpPr>
            <a:cxnSpLocks/>
          </p:cNvCxnSpPr>
          <p:nvPr/>
        </p:nvCxnSpPr>
        <p:spPr>
          <a:xfrm>
            <a:off x="3310914" y="3499113"/>
            <a:ext cx="3701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5647AD01-1B51-4B75-A10B-EF1E6A4381C6}"/>
              </a:ext>
            </a:extLst>
          </p:cNvPr>
          <p:cNvCxnSpPr>
            <a:cxnSpLocks/>
          </p:cNvCxnSpPr>
          <p:nvPr/>
        </p:nvCxnSpPr>
        <p:spPr>
          <a:xfrm>
            <a:off x="3744668" y="3745297"/>
            <a:ext cx="3701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BF899ADF-B90A-43C8-A955-3A38C2FC6B04}"/>
              </a:ext>
            </a:extLst>
          </p:cNvPr>
          <p:cNvCxnSpPr>
            <a:cxnSpLocks/>
          </p:cNvCxnSpPr>
          <p:nvPr/>
        </p:nvCxnSpPr>
        <p:spPr>
          <a:xfrm>
            <a:off x="4182329" y="3979760"/>
            <a:ext cx="3701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16C35C05-2DDA-4B03-B246-C10CCA857983}"/>
              </a:ext>
            </a:extLst>
          </p:cNvPr>
          <p:cNvCxnSpPr>
            <a:cxnSpLocks/>
          </p:cNvCxnSpPr>
          <p:nvPr/>
        </p:nvCxnSpPr>
        <p:spPr>
          <a:xfrm>
            <a:off x="4635622" y="4261113"/>
            <a:ext cx="37013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C925639E-F761-4BE2-8A30-9BF8F2D8C4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290061"/>
              </p:ext>
            </p:extLst>
          </p:nvPr>
        </p:nvGraphicFramePr>
        <p:xfrm>
          <a:off x="2595811" y="3651354"/>
          <a:ext cx="490411" cy="449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2" name="Equation" r:id="rId7" imgW="152280" imgH="139680" progId="Equation.DSMT4">
                  <p:embed/>
                </p:oleObj>
              </mc:Choice>
              <mc:Fallback>
                <p:oleObj name="Equation" r:id="rId7" imgW="1522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95811" y="3651354"/>
                        <a:ext cx="490411" cy="4495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88E60556-DEC5-4B48-9A9E-33B5F041C1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1254062"/>
              </p:ext>
            </p:extLst>
          </p:nvPr>
        </p:nvGraphicFramePr>
        <p:xfrm>
          <a:off x="4037195" y="4384572"/>
          <a:ext cx="370123" cy="60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3" name="Equation" r:id="rId9" imgW="101520" imgH="164880" progId="Equation.DSMT4">
                  <p:embed/>
                </p:oleObj>
              </mc:Choice>
              <mc:Fallback>
                <p:oleObj name="Equation" r:id="rId9" imgW="10152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37195" y="4384572"/>
                        <a:ext cx="370123" cy="601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23E8A12E-401D-4C63-B555-294A2248FC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231284"/>
              </p:ext>
            </p:extLst>
          </p:nvPr>
        </p:nvGraphicFramePr>
        <p:xfrm>
          <a:off x="6096000" y="3528910"/>
          <a:ext cx="2732088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4" name="Equation" r:id="rId11" imgW="1079280" imgH="177480" progId="Equation.DSMT4">
                  <p:embed/>
                </p:oleObj>
              </mc:Choice>
              <mc:Fallback>
                <p:oleObj name="Equation" r:id="rId11" imgW="1079280" imgH="17748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EDE618D8-4AD2-438D-ACFA-9F8CDFDA67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96000" y="3528910"/>
                        <a:ext cx="2732088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600C93A0-9AA3-4145-B37C-527A767AD8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69369"/>
              </p:ext>
            </p:extLst>
          </p:nvPr>
        </p:nvGraphicFramePr>
        <p:xfrm>
          <a:off x="288965" y="2691442"/>
          <a:ext cx="1352535" cy="4508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5" name="Equation" r:id="rId13" imgW="533160" imgH="177480" progId="Equation.DSMT4">
                  <p:embed/>
                </p:oleObj>
              </mc:Choice>
              <mc:Fallback>
                <p:oleObj name="Equation" r:id="rId13" imgW="5331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88965" y="2691442"/>
                        <a:ext cx="1352535" cy="4508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CC193ADC-D5C3-461F-B51A-EDE0D1A130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237436"/>
              </p:ext>
            </p:extLst>
          </p:nvPr>
        </p:nvGraphicFramePr>
        <p:xfrm>
          <a:off x="1883340" y="5245628"/>
          <a:ext cx="2405764" cy="601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56" name="Equation" r:id="rId15" imgW="812520" imgH="203040" progId="Equation.DSMT4">
                  <p:embed/>
                </p:oleObj>
              </mc:Choice>
              <mc:Fallback>
                <p:oleObj name="Equation" r:id="rId15" imgW="812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883340" y="5245628"/>
                        <a:ext cx="2405764" cy="601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D6F361A-3368-4EB0-83E8-A4E633E4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960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F855471D-8F50-4063-84D9-73B4E345C7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047871"/>
              </p:ext>
            </p:extLst>
          </p:nvPr>
        </p:nvGraphicFramePr>
        <p:xfrm>
          <a:off x="1450975" y="0"/>
          <a:ext cx="6637338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2" name="Equation" r:id="rId3" imgW="2019240" imgH="203040" progId="Equation.DSMT4">
                  <p:embed/>
                </p:oleObj>
              </mc:Choice>
              <mc:Fallback>
                <p:oleObj name="Equation" r:id="rId3" imgW="201924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192328F4-494D-42D3-AF0A-F53087AA6A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50975" y="0"/>
                        <a:ext cx="6637338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圖片 3">
            <a:extLst>
              <a:ext uri="{FF2B5EF4-FFF2-40B4-BE49-F238E27FC236}">
                <a16:creationId xmlns:a16="http://schemas.microsoft.com/office/drawing/2014/main" id="{879410AC-9A3C-4B28-B978-9B99DEFE54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047" y="854302"/>
            <a:ext cx="10778886" cy="5149396"/>
          </a:xfrm>
          <a:prstGeom prst="rect">
            <a:avLst/>
          </a:prstGeom>
        </p:spPr>
      </p:pic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0C046464-B64B-40B5-B3E5-60C84C25E3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811081"/>
              </p:ext>
            </p:extLst>
          </p:nvPr>
        </p:nvGraphicFramePr>
        <p:xfrm>
          <a:off x="9008208" y="1283556"/>
          <a:ext cx="1920875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3" name="Equation" r:id="rId6" imgW="812520" imgH="203040" progId="Equation.DSMT4">
                  <p:embed/>
                </p:oleObj>
              </mc:Choice>
              <mc:Fallback>
                <p:oleObj name="Equation" r:id="rId6" imgW="812520" imgH="203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9E41EA35-2D63-4E26-8702-A17AB26DBC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008208" y="1283556"/>
                        <a:ext cx="1920875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D8BCE024-04DE-4F21-BD42-0262E6D0E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860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3117F3B4-36C0-412D-B4D1-19A82927AE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04617"/>
              </p:ext>
            </p:extLst>
          </p:nvPr>
        </p:nvGraphicFramePr>
        <p:xfrm>
          <a:off x="1156067" y="0"/>
          <a:ext cx="4132262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3" name="Equation" r:id="rId3" imgW="1257120" imgH="203040" progId="Equation.DSMT4">
                  <p:embed/>
                </p:oleObj>
              </mc:Choice>
              <mc:Fallback>
                <p:oleObj name="Equation" r:id="rId3" imgW="125712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F855471D-8F50-4063-84D9-73B4E345C7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56067" y="0"/>
                        <a:ext cx="4132262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圖片 2">
            <a:extLst>
              <a:ext uri="{FF2B5EF4-FFF2-40B4-BE49-F238E27FC236}">
                <a16:creationId xmlns:a16="http://schemas.microsoft.com/office/drawing/2014/main" id="{E6519798-5DD9-4595-824D-F9BA72DE52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7" y="957018"/>
            <a:ext cx="10906125" cy="2943225"/>
          </a:xfrm>
          <a:prstGeom prst="rect">
            <a:avLst/>
          </a:prstGeom>
        </p:spPr>
      </p:pic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53E2BD61-FF35-4543-AA2B-69C64C79E3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755807"/>
              </p:ext>
            </p:extLst>
          </p:nvPr>
        </p:nvGraphicFramePr>
        <p:xfrm>
          <a:off x="4675507" y="4386628"/>
          <a:ext cx="6873555" cy="110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4" name="Equation" r:id="rId6" imgW="2679480" imgH="431640" progId="Equation.DSMT4">
                  <p:embed/>
                </p:oleObj>
              </mc:Choice>
              <mc:Fallback>
                <p:oleObj name="Equation" r:id="rId6" imgW="26794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75507" y="4386628"/>
                        <a:ext cx="6873555" cy="1107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4AB303A-41BE-431A-B440-CF2BA5EE7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11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4AA9E3D-6071-4BC6-AEDA-F7FD85845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2DED5-660C-49A0-AAC3-E0753E4143BD}" type="slidenum">
              <a:rPr lang="zh-TW" altLang="en-US" smtClean="0"/>
              <a:t>29</a:t>
            </a:fld>
            <a:endParaRPr lang="zh-TW" altLang="en-US"/>
          </a:p>
        </p:txBody>
      </p:sp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6A09033D-4DA3-47AC-8ED8-79DA94EBF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598172"/>
              </p:ext>
            </p:extLst>
          </p:nvPr>
        </p:nvGraphicFramePr>
        <p:xfrm>
          <a:off x="890444" y="255011"/>
          <a:ext cx="7262813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5" name="Equation" r:id="rId3" imgW="2209680" imgH="203040" progId="Equation.DSMT4">
                  <p:embed/>
                </p:oleObj>
              </mc:Choice>
              <mc:Fallback>
                <p:oleObj name="Equation" r:id="rId3" imgW="220968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23C7D3F6-6D5E-408A-B9EE-0F82384760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90444" y="255011"/>
                        <a:ext cx="7262813" cy="668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93C6B962-F19D-465E-9BA3-F39D15A464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718527"/>
              </p:ext>
            </p:extLst>
          </p:nvPr>
        </p:nvGraphicFramePr>
        <p:xfrm>
          <a:off x="769938" y="1122363"/>
          <a:ext cx="8924925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6" name="Equation" r:id="rId5" imgW="3746160" imgH="431640" progId="Equation.DSMT4">
                  <p:embed/>
                </p:oleObj>
              </mc:Choice>
              <mc:Fallback>
                <p:oleObj name="Equation" r:id="rId5" imgW="3746160" imgH="4316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6A09033D-4DA3-47AC-8ED8-79DA94EBF7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9938" y="1122363"/>
                        <a:ext cx="8924925" cy="102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DC1A1FB8-3A62-4081-BA11-772FFDF3AC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967418"/>
              </p:ext>
            </p:extLst>
          </p:nvPr>
        </p:nvGraphicFramePr>
        <p:xfrm>
          <a:off x="509590" y="2661063"/>
          <a:ext cx="10844210" cy="4058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68842">
                  <a:extLst>
                    <a:ext uri="{9D8B030D-6E8A-4147-A177-3AD203B41FA5}">
                      <a16:colId xmlns:a16="http://schemas.microsoft.com/office/drawing/2014/main" val="3681797630"/>
                    </a:ext>
                  </a:extLst>
                </a:gridCol>
                <a:gridCol w="2168842">
                  <a:extLst>
                    <a:ext uri="{9D8B030D-6E8A-4147-A177-3AD203B41FA5}">
                      <a16:colId xmlns:a16="http://schemas.microsoft.com/office/drawing/2014/main" val="2080341704"/>
                    </a:ext>
                  </a:extLst>
                </a:gridCol>
                <a:gridCol w="2168842">
                  <a:extLst>
                    <a:ext uri="{9D8B030D-6E8A-4147-A177-3AD203B41FA5}">
                      <a16:colId xmlns:a16="http://schemas.microsoft.com/office/drawing/2014/main" val="414753312"/>
                    </a:ext>
                  </a:extLst>
                </a:gridCol>
                <a:gridCol w="2168842">
                  <a:extLst>
                    <a:ext uri="{9D8B030D-6E8A-4147-A177-3AD203B41FA5}">
                      <a16:colId xmlns:a16="http://schemas.microsoft.com/office/drawing/2014/main" val="283665178"/>
                    </a:ext>
                  </a:extLst>
                </a:gridCol>
                <a:gridCol w="2168842">
                  <a:extLst>
                    <a:ext uri="{9D8B030D-6E8A-4147-A177-3AD203B41FA5}">
                      <a16:colId xmlns:a16="http://schemas.microsoft.com/office/drawing/2014/main" val="3529988406"/>
                    </a:ext>
                  </a:extLst>
                </a:gridCol>
              </a:tblGrid>
              <a:tr h="948282">
                <a:tc>
                  <a:txBody>
                    <a:bodyPr/>
                    <a:lstStyle/>
                    <a:p>
                      <a:r>
                        <a:rPr lang="en-US" altLang="zh-TW" dirty="0"/>
                        <a:t>Accuracy/run time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gd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Gd</a:t>
                      </a:r>
                      <a:r>
                        <a:rPr lang="en-US" altLang="zh-TW" dirty="0"/>
                        <a:t> with momentum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Gd</a:t>
                      </a:r>
                      <a:r>
                        <a:rPr lang="en-US" altLang="zh-TW" dirty="0"/>
                        <a:t> with Adam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3124878"/>
                  </a:ext>
                </a:extLst>
              </a:tr>
              <a:tr h="549401"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Num_epoch</a:t>
                      </a:r>
                      <a:r>
                        <a:rPr lang="en-US" altLang="zh-TW" dirty="0"/>
                        <a:t>=10000, </a:t>
                      </a:r>
                    </a:p>
                    <a:p>
                      <a:r>
                        <a:rPr lang="en-US" altLang="zh-TW" dirty="0" err="1"/>
                        <a:t>Mini_batch_size</a:t>
                      </a:r>
                      <a:r>
                        <a:rPr lang="en-US" altLang="zh-TW" dirty="0"/>
                        <a:t>=64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0.80/8sec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1344200"/>
                  </a:ext>
                </a:extLst>
              </a:tr>
              <a:tr h="549401"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Num_epoch</a:t>
                      </a:r>
                      <a:r>
                        <a:rPr lang="en-US" altLang="zh-TW" dirty="0"/>
                        <a:t>=10000, </a:t>
                      </a:r>
                    </a:p>
                    <a:p>
                      <a:r>
                        <a:rPr lang="en-US" altLang="zh-TW" dirty="0" err="1"/>
                        <a:t>Mini_batch_size</a:t>
                      </a:r>
                      <a:r>
                        <a:rPr lang="en-US" altLang="zh-TW" dirty="0"/>
                        <a:t>=512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683690"/>
                  </a:ext>
                </a:extLst>
              </a:tr>
              <a:tr h="549401"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Num_epoch</a:t>
                      </a:r>
                      <a:r>
                        <a:rPr lang="en-US" altLang="zh-TW" dirty="0"/>
                        <a:t>=10000, </a:t>
                      </a:r>
                    </a:p>
                    <a:p>
                      <a:r>
                        <a:rPr lang="en-US" altLang="zh-TW" dirty="0" err="1"/>
                        <a:t>Mini_batch_size</a:t>
                      </a:r>
                      <a:r>
                        <a:rPr lang="en-US" altLang="zh-TW" dirty="0"/>
                        <a:t>=1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93595"/>
                  </a:ext>
                </a:extLst>
              </a:tr>
              <a:tr h="549401">
                <a:tc>
                  <a:txBody>
                    <a:bodyPr/>
                    <a:lstStyle/>
                    <a:p>
                      <a:r>
                        <a:rPr lang="en-US" altLang="zh-TW" dirty="0" err="1"/>
                        <a:t>Num_epoch</a:t>
                      </a:r>
                      <a:r>
                        <a:rPr lang="en-US" altLang="zh-TW" dirty="0"/>
                        <a:t>=100000, </a:t>
                      </a:r>
                    </a:p>
                    <a:p>
                      <a:r>
                        <a:rPr lang="en-US" altLang="zh-TW" dirty="0" err="1"/>
                        <a:t>Mini_batch_size</a:t>
                      </a:r>
                      <a:r>
                        <a:rPr lang="en-US" altLang="zh-TW" dirty="0"/>
                        <a:t>=64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886902"/>
                  </a:ext>
                </a:extLst>
              </a:tr>
              <a:tr h="549401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3642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65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316A06C2-08B4-49F5-A9CD-5392FB7AEB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617217"/>
              </p:ext>
            </p:extLst>
          </p:nvPr>
        </p:nvGraphicFramePr>
        <p:xfrm>
          <a:off x="850656" y="0"/>
          <a:ext cx="651192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0" name="Equation" r:id="rId3" imgW="1752480" imgH="203040" progId="Equation.DSMT4">
                  <p:embed/>
                </p:oleObj>
              </mc:Choice>
              <mc:Fallback>
                <p:oleObj name="Equation" r:id="rId3" imgW="1752480" imgH="2030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5ED59098-E652-4CFD-8262-9EB8A81634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0656" y="0"/>
                        <a:ext cx="6511925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713C6010-EA75-462B-ACAC-151535137C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4907473"/>
              </p:ext>
            </p:extLst>
          </p:nvPr>
        </p:nvGraphicFramePr>
        <p:xfrm>
          <a:off x="1084263" y="941388"/>
          <a:ext cx="20828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1" name="Equation" r:id="rId5" imgW="1066680" imgH="203040" progId="Equation.DSMT4">
                  <p:embed/>
                </p:oleObj>
              </mc:Choice>
              <mc:Fallback>
                <p:oleObj name="Equation" r:id="rId5" imgW="1066680" imgH="203040" progId="Equation.DSMT4">
                  <p:embed/>
                  <p:pic>
                    <p:nvPicPr>
                      <p:cNvPr id="47" name="物件 46">
                        <a:extLst>
                          <a:ext uri="{FF2B5EF4-FFF2-40B4-BE49-F238E27FC236}">
                            <a16:creationId xmlns:a16="http://schemas.microsoft.com/office/drawing/2014/main" id="{6C03A201-71C9-432C-AEA4-4C6EDE2CE3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4263" y="941388"/>
                        <a:ext cx="2082800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0A1DDE78-9D4A-445E-A1F6-394C3BBA86EC}"/>
              </a:ext>
            </a:extLst>
          </p:cNvPr>
          <p:cNvCxnSpPr>
            <a:cxnSpLocks/>
          </p:cNvCxnSpPr>
          <p:nvPr/>
        </p:nvCxnSpPr>
        <p:spPr>
          <a:xfrm flipH="1">
            <a:off x="3504740" y="1207042"/>
            <a:ext cx="1582861" cy="1387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0EA3A841-74DE-46BE-ABB1-3E9FE58D70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840687"/>
              </p:ext>
            </p:extLst>
          </p:nvPr>
        </p:nvGraphicFramePr>
        <p:xfrm>
          <a:off x="5224003" y="802351"/>
          <a:ext cx="2322498" cy="984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2" name="Equation" r:id="rId7" imgW="1587240" imgH="672840" progId="Equation.DSMT4">
                  <p:embed/>
                </p:oleObj>
              </mc:Choice>
              <mc:Fallback>
                <p:oleObj name="Equation" r:id="rId7" imgW="1587240" imgH="672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24003" y="802351"/>
                        <a:ext cx="2322498" cy="984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79D5ED1F-C029-443D-B8D2-3048AF23AE90}"/>
              </a:ext>
            </a:extLst>
          </p:cNvPr>
          <p:cNvCxnSpPr>
            <a:cxnSpLocks/>
          </p:cNvCxnSpPr>
          <p:nvPr/>
        </p:nvCxnSpPr>
        <p:spPr>
          <a:xfrm flipV="1">
            <a:off x="5787076" y="1408411"/>
            <a:ext cx="754185" cy="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>
            <a:extLst>
              <a:ext uri="{FF2B5EF4-FFF2-40B4-BE49-F238E27FC236}">
                <a16:creationId xmlns:a16="http://schemas.microsoft.com/office/drawing/2014/main" id="{F99512C9-1AE3-425B-A020-AF63419E03A8}"/>
              </a:ext>
            </a:extLst>
          </p:cNvPr>
          <p:cNvCxnSpPr>
            <a:cxnSpLocks/>
          </p:cNvCxnSpPr>
          <p:nvPr/>
        </p:nvCxnSpPr>
        <p:spPr>
          <a:xfrm flipV="1">
            <a:off x="6164168" y="1699411"/>
            <a:ext cx="470877" cy="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ED054536-EC71-48EC-A209-6B129C5FAC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03982"/>
              </p:ext>
            </p:extLst>
          </p:nvPr>
        </p:nvGraphicFramePr>
        <p:xfrm>
          <a:off x="1084263" y="1343515"/>
          <a:ext cx="2293050" cy="396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3" name="Equation" r:id="rId9" imgW="1320480" imgH="228600" progId="Equation.DSMT4">
                  <p:embed/>
                </p:oleObj>
              </mc:Choice>
              <mc:Fallback>
                <p:oleObj name="Equation" r:id="rId9" imgW="1320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84263" y="1343515"/>
                        <a:ext cx="2293050" cy="396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C20A2BF0-05F3-4F18-B092-6D0D397A7A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669217"/>
              </p:ext>
            </p:extLst>
          </p:nvPr>
        </p:nvGraphicFramePr>
        <p:xfrm>
          <a:off x="1447800" y="1739900"/>
          <a:ext cx="2133600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4" name="Equation" r:id="rId11" imgW="1244520" imgH="1422360" progId="Equation.DSMT4">
                  <p:embed/>
                </p:oleObj>
              </mc:Choice>
              <mc:Fallback>
                <p:oleObj name="Equation" r:id="rId11" imgW="1244520" imgH="1422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47800" y="1739900"/>
                        <a:ext cx="2133600" cy="2436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左大括弧 16">
            <a:extLst>
              <a:ext uri="{FF2B5EF4-FFF2-40B4-BE49-F238E27FC236}">
                <a16:creationId xmlns:a16="http://schemas.microsoft.com/office/drawing/2014/main" id="{223E914F-12EA-4344-8484-4DF09DF6E66A}"/>
              </a:ext>
            </a:extLst>
          </p:cNvPr>
          <p:cNvSpPr/>
          <p:nvPr/>
        </p:nvSpPr>
        <p:spPr>
          <a:xfrm rot="10800000">
            <a:off x="3504741" y="1740389"/>
            <a:ext cx="176304" cy="243688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DB0BF708-2989-4FB2-B5EF-7507BDD969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1538436"/>
              </p:ext>
            </p:extLst>
          </p:nvPr>
        </p:nvGraphicFramePr>
        <p:xfrm>
          <a:off x="3808472" y="2815370"/>
          <a:ext cx="2668267" cy="318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5" name="Equation" r:id="rId13" imgW="1701720" imgH="203040" progId="Equation.DSMT4">
                  <p:embed/>
                </p:oleObj>
              </mc:Choice>
              <mc:Fallback>
                <p:oleObj name="Equation" r:id="rId13" imgW="1701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08472" y="2815370"/>
                        <a:ext cx="2668267" cy="318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E3ED7B04-6D08-4C24-A9AA-5513B7B87B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5803563"/>
              </p:ext>
            </p:extLst>
          </p:nvPr>
        </p:nvGraphicFramePr>
        <p:xfrm>
          <a:off x="4217745" y="3167551"/>
          <a:ext cx="1652733" cy="318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6" name="Equation" r:id="rId15" imgW="1054080" imgH="203040" progId="Equation.DSMT4">
                  <p:embed/>
                </p:oleObj>
              </mc:Choice>
              <mc:Fallback>
                <p:oleObj name="Equation" r:id="rId15" imgW="1054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217745" y="3167551"/>
                        <a:ext cx="1652733" cy="3185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FF254BA7-A483-411A-ABBF-DE249A325B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7241342"/>
              </p:ext>
            </p:extLst>
          </p:nvPr>
        </p:nvGraphicFramePr>
        <p:xfrm>
          <a:off x="1182305" y="4323457"/>
          <a:ext cx="6126163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7" name="Equation" r:id="rId17" imgW="3797280" imgH="431640" progId="Equation.DSMT4">
                  <p:embed/>
                </p:oleObj>
              </mc:Choice>
              <mc:Fallback>
                <p:oleObj name="Equation" r:id="rId17" imgW="37972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182305" y="4323457"/>
                        <a:ext cx="6126163" cy="696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B38431F8-5B1A-41C3-BB1A-CA1E1790A3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3717"/>
              </p:ext>
            </p:extLst>
          </p:nvPr>
        </p:nvGraphicFramePr>
        <p:xfrm>
          <a:off x="5319025" y="3724032"/>
          <a:ext cx="1553949" cy="405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8" name="Equation" r:id="rId19" imgW="876240" imgH="228600" progId="Equation.DSMT4">
                  <p:embed/>
                </p:oleObj>
              </mc:Choice>
              <mc:Fallback>
                <p:oleObj name="Equation" r:id="rId19" imgW="8762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319025" y="3724032"/>
                        <a:ext cx="1553949" cy="405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直線接點 26">
            <a:extLst>
              <a:ext uri="{FF2B5EF4-FFF2-40B4-BE49-F238E27FC236}">
                <a16:creationId xmlns:a16="http://schemas.microsoft.com/office/drawing/2014/main" id="{2E6E2A95-678C-462F-B991-811FE1601B3A}"/>
              </a:ext>
            </a:extLst>
          </p:cNvPr>
          <p:cNvCxnSpPr>
            <a:cxnSpLocks/>
          </p:cNvCxnSpPr>
          <p:nvPr/>
        </p:nvCxnSpPr>
        <p:spPr>
          <a:xfrm flipV="1">
            <a:off x="4507542" y="3938399"/>
            <a:ext cx="811483" cy="678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EC7144DC-AFA0-4498-A17A-90745DDCDF8A}"/>
              </a:ext>
            </a:extLst>
          </p:cNvPr>
          <p:cNvCxnSpPr>
            <a:cxnSpLocks/>
          </p:cNvCxnSpPr>
          <p:nvPr/>
        </p:nvCxnSpPr>
        <p:spPr>
          <a:xfrm>
            <a:off x="4507542" y="3945182"/>
            <a:ext cx="0" cy="4053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881732E1-A392-4CE2-A009-681E16D215CB}"/>
              </a:ext>
            </a:extLst>
          </p:cNvPr>
          <p:cNvCxnSpPr>
            <a:cxnSpLocks/>
          </p:cNvCxnSpPr>
          <p:nvPr/>
        </p:nvCxnSpPr>
        <p:spPr>
          <a:xfrm>
            <a:off x="4913283" y="3945182"/>
            <a:ext cx="0" cy="4053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物件 36">
            <a:extLst>
              <a:ext uri="{FF2B5EF4-FFF2-40B4-BE49-F238E27FC236}">
                <a16:creationId xmlns:a16="http://schemas.microsoft.com/office/drawing/2014/main" id="{414E3C7B-9600-439F-89C1-476E546109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886613"/>
              </p:ext>
            </p:extLst>
          </p:nvPr>
        </p:nvGraphicFramePr>
        <p:xfrm>
          <a:off x="5470611" y="1864963"/>
          <a:ext cx="799733" cy="492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9" name="Equation" r:id="rId21" imgW="330120" imgH="203040" progId="Equation.DSMT4">
                  <p:embed/>
                </p:oleObj>
              </mc:Choice>
              <mc:Fallback>
                <p:oleObj name="Equation" r:id="rId21" imgW="3301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470611" y="1864963"/>
                        <a:ext cx="799733" cy="492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>
            <a:extLst>
              <a:ext uri="{FF2B5EF4-FFF2-40B4-BE49-F238E27FC236}">
                <a16:creationId xmlns:a16="http://schemas.microsoft.com/office/drawing/2014/main" id="{90B1927A-A9A9-492A-A2C0-1A9D609DBA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153260"/>
              </p:ext>
            </p:extLst>
          </p:nvPr>
        </p:nvGraphicFramePr>
        <p:xfrm>
          <a:off x="1175587" y="4904257"/>
          <a:ext cx="6526869" cy="422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0" name="Equation" r:id="rId23" imgW="3530520" imgH="228600" progId="Equation.DSMT4">
                  <p:embed/>
                </p:oleObj>
              </mc:Choice>
              <mc:Fallback>
                <p:oleObj name="Equation" r:id="rId23" imgW="35305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175587" y="4904257"/>
                        <a:ext cx="6526869" cy="422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E2645652-4D6C-4006-B5D2-5AA9CA8F42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1697082"/>
              </p:ext>
            </p:extLst>
          </p:nvPr>
        </p:nvGraphicFramePr>
        <p:xfrm>
          <a:off x="1182305" y="5472588"/>
          <a:ext cx="360045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1" name="Equation" r:id="rId25" imgW="1841400" imgH="203040" progId="Equation.DSMT4">
                  <p:embed/>
                </p:oleObj>
              </mc:Choice>
              <mc:Fallback>
                <p:oleObj name="Equation" r:id="rId25" imgW="18414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182305" y="5472588"/>
                        <a:ext cx="3600450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225D3EC2-29D6-43B6-8448-437E1B121C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109025"/>
              </p:ext>
            </p:extLst>
          </p:nvPr>
        </p:nvGraphicFramePr>
        <p:xfrm>
          <a:off x="3207769" y="879306"/>
          <a:ext cx="233257" cy="46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2" name="Equation" r:id="rId27" imgW="101520" imgH="203040" progId="Equation.DSMT4">
                  <p:embed/>
                </p:oleObj>
              </mc:Choice>
              <mc:Fallback>
                <p:oleObj name="Equation" r:id="rId27" imgW="101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207769" y="879306"/>
                        <a:ext cx="233257" cy="466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9EB30A4D-7211-456A-B244-D6E7436062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747289"/>
              </p:ext>
            </p:extLst>
          </p:nvPr>
        </p:nvGraphicFramePr>
        <p:xfrm>
          <a:off x="1182305" y="5805244"/>
          <a:ext cx="233257" cy="466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3" name="Equation" r:id="rId29" imgW="101520" imgH="203040" progId="Equation.DSMT4">
                  <p:embed/>
                </p:oleObj>
              </mc:Choice>
              <mc:Fallback>
                <p:oleObj name="Equation" r:id="rId29" imgW="101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182305" y="5805244"/>
                        <a:ext cx="233257" cy="466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1A5D58CC-353A-4452-BEDF-27F7108709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050890"/>
              </p:ext>
            </p:extLst>
          </p:nvPr>
        </p:nvGraphicFramePr>
        <p:xfrm>
          <a:off x="1041400" y="6297612"/>
          <a:ext cx="101600" cy="396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4" name="Equation" r:id="rId31" imgW="101520" imgH="203040" progId="Equation.DSMT4">
                  <p:embed/>
                </p:oleObj>
              </mc:Choice>
              <mc:Fallback>
                <p:oleObj name="Equation" r:id="rId31" imgW="1015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041400" y="6297612"/>
                        <a:ext cx="101600" cy="396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1BC7226D-13B9-4734-AB7E-EF2878FDA9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8092431"/>
              </p:ext>
            </p:extLst>
          </p:nvPr>
        </p:nvGraphicFramePr>
        <p:xfrm>
          <a:off x="4335372" y="6213511"/>
          <a:ext cx="1155822" cy="36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5" name="Equation" r:id="rId33" imgW="634680" imgH="203040" progId="Equation.DSMT4">
                  <p:embed/>
                </p:oleObj>
              </mc:Choice>
              <mc:Fallback>
                <p:oleObj name="Equation" r:id="rId33" imgW="634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4335372" y="6213511"/>
                        <a:ext cx="1155822" cy="36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直線單箭頭接點 47">
            <a:extLst>
              <a:ext uri="{FF2B5EF4-FFF2-40B4-BE49-F238E27FC236}">
                <a16:creationId xmlns:a16="http://schemas.microsoft.com/office/drawing/2014/main" id="{4978C6EC-358E-4037-8373-7C9B5FBD7DFE}"/>
              </a:ext>
            </a:extLst>
          </p:cNvPr>
          <p:cNvCxnSpPr>
            <a:cxnSpLocks/>
          </p:cNvCxnSpPr>
          <p:nvPr/>
        </p:nvCxnSpPr>
        <p:spPr>
          <a:xfrm>
            <a:off x="5601883" y="6393271"/>
            <a:ext cx="988233" cy="0"/>
          </a:xfrm>
          <a:prstGeom prst="straightConnector1">
            <a:avLst/>
          </a:prstGeom>
          <a:ln w="25400">
            <a:solidFill>
              <a:srgbClr val="CB3DA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7E8BF618-CD5A-4D93-B5F2-0DA3C709A6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120907"/>
              </p:ext>
            </p:extLst>
          </p:nvPr>
        </p:nvGraphicFramePr>
        <p:xfrm>
          <a:off x="6673924" y="6191023"/>
          <a:ext cx="2745358" cy="36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6" name="Equation" r:id="rId35" imgW="1549080" imgH="203040" progId="Equation.DSMT4">
                  <p:embed/>
                </p:oleObj>
              </mc:Choice>
              <mc:Fallback>
                <p:oleObj name="Equation" r:id="rId35" imgW="1549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6673924" y="6191023"/>
                        <a:ext cx="2745358" cy="360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04CA4425-097B-41C5-ACBB-0826B827C6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913010"/>
              </p:ext>
            </p:extLst>
          </p:nvPr>
        </p:nvGraphicFramePr>
        <p:xfrm>
          <a:off x="922910" y="576263"/>
          <a:ext cx="83820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107" name="Equation" r:id="rId37" imgW="482400" imgH="203040" progId="Equation.DSMT4">
                  <p:embed/>
                </p:oleObj>
              </mc:Choice>
              <mc:Fallback>
                <p:oleObj name="Equation" r:id="rId37" imgW="482400" imgH="2030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ED054536-EC71-48EC-A209-6B129C5FAC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922910" y="576263"/>
                        <a:ext cx="838200" cy="352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94041CD2-3ED9-424E-BE64-D925CF3CCA1B}"/>
              </a:ext>
            </a:extLst>
          </p:cNvPr>
          <p:cNvSpPr/>
          <p:nvPr/>
        </p:nvSpPr>
        <p:spPr>
          <a:xfrm>
            <a:off x="8181946" y="2389717"/>
            <a:ext cx="295465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要看程式</a:t>
            </a:r>
            <a:endParaRPr lang="en-US" altLang="zh-TW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zh-TW" alt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看在哪裡</a:t>
            </a:r>
            <a:r>
              <a:rPr lang="en-US" altLang="zh-TW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repeat</a:t>
            </a:r>
            <a:endParaRPr lang="zh-TW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6F644AB2-13B0-4A38-B977-7BE104527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00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C15995A3-B2C7-4220-B9FF-815C15316E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051461"/>
              </p:ext>
            </p:extLst>
          </p:nvPr>
        </p:nvGraphicFramePr>
        <p:xfrm>
          <a:off x="926367" y="0"/>
          <a:ext cx="9674225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" name="Equation" r:id="rId3" imgW="2603160" imgH="203040" progId="Equation.DSMT4">
                  <p:embed/>
                </p:oleObj>
              </mc:Choice>
              <mc:Fallback>
                <p:oleObj name="Equation" r:id="rId3" imgW="2603160" imgH="2030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5ED59098-E652-4CFD-8262-9EB8A816344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6367" y="0"/>
                        <a:ext cx="9674225" cy="755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B186E660-B138-4465-8CBF-E22739EE1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" y="1114302"/>
            <a:ext cx="5667375" cy="4848225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46A84D5B-5440-422F-8DEF-D70AF72392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610" y="1193322"/>
            <a:ext cx="5668166" cy="5096586"/>
          </a:xfrm>
          <a:prstGeom prst="rect">
            <a:avLst/>
          </a:prstGeom>
        </p:spPr>
      </p:pic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55028AF2-C547-494D-A559-389502F039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2679594"/>
              </p:ext>
            </p:extLst>
          </p:nvPr>
        </p:nvGraphicFramePr>
        <p:xfrm>
          <a:off x="7317516" y="5462271"/>
          <a:ext cx="4504260" cy="500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5" name="Equation" r:id="rId7" imgW="2057400" imgH="228600" progId="Equation.DSMT4">
                  <p:embed/>
                </p:oleObj>
              </mc:Choice>
              <mc:Fallback>
                <p:oleObj name="Equation" r:id="rId7" imgW="2057400" imgH="22860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B38431F8-5B1A-41C3-BB1A-CA1E1790A3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317516" y="5462271"/>
                        <a:ext cx="4504260" cy="500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60FC781-E511-453A-98DA-B7350064E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249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425058CD-034F-436F-8ABC-7E55B526B9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652715"/>
              </p:ext>
            </p:extLst>
          </p:nvPr>
        </p:nvGraphicFramePr>
        <p:xfrm>
          <a:off x="885579" y="0"/>
          <a:ext cx="6302825" cy="667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3" name="Equation" r:id="rId3" imgW="1917360" imgH="203040" progId="Equation.DSMT4">
                  <p:embed/>
                </p:oleObj>
              </mc:Choice>
              <mc:Fallback>
                <p:oleObj name="Equation" r:id="rId3" imgW="1917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5579" y="0"/>
                        <a:ext cx="6302825" cy="667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72217126-0BD2-403A-82C5-97B1DA4326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07" y="2962343"/>
            <a:ext cx="3269035" cy="2903037"/>
          </a:xfrm>
          <a:prstGeom prst="rect">
            <a:avLst/>
          </a:prstGeo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2303A68C-01D5-4297-85B3-21F7B2FAAF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254989"/>
              </p:ext>
            </p:extLst>
          </p:nvPr>
        </p:nvGraphicFramePr>
        <p:xfrm>
          <a:off x="584200" y="668338"/>
          <a:ext cx="612616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4" name="Equation" r:id="rId6" imgW="3136680" imgH="203040" progId="Equation.DSMT4">
                  <p:embed/>
                </p:oleObj>
              </mc:Choice>
              <mc:Fallback>
                <p:oleObj name="Equation" r:id="rId6" imgW="3136680" imgH="203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713C6010-EA75-462B-ACAC-151535137C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4200" y="668338"/>
                        <a:ext cx="6126163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2FFD257B-212F-4B25-99B7-7D1E6971B8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7294292"/>
              </p:ext>
            </p:extLst>
          </p:nvPr>
        </p:nvGraphicFramePr>
        <p:xfrm>
          <a:off x="584200" y="1169376"/>
          <a:ext cx="6697266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5" name="Equation" r:id="rId8" imgW="3429000" imgH="203040" progId="Equation.DSMT4">
                  <p:embed/>
                </p:oleObj>
              </mc:Choice>
              <mc:Fallback>
                <p:oleObj name="Equation" r:id="rId8" imgW="34290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84200" y="1169376"/>
                        <a:ext cx="6697266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C31C7BFF-D785-489C-A4A9-A715247203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790629"/>
              </p:ext>
            </p:extLst>
          </p:nvPr>
        </p:nvGraphicFramePr>
        <p:xfrm>
          <a:off x="8022126" y="660400"/>
          <a:ext cx="2182812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6" name="Equation" r:id="rId10" imgW="1231560" imgH="228600" progId="Equation.DSMT4">
                  <p:embed/>
                </p:oleObj>
              </mc:Choice>
              <mc:Fallback>
                <p:oleObj name="Equation" r:id="rId10" imgW="1231560" imgH="22860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B38431F8-5B1A-41C3-BB1A-CA1E1790A3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022126" y="660400"/>
                        <a:ext cx="2182812" cy="40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5E78D51B-EA2E-4BF5-80A6-451EE72507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4328983"/>
              </p:ext>
            </p:extLst>
          </p:nvPr>
        </p:nvGraphicFramePr>
        <p:xfrm>
          <a:off x="7981950" y="1169988"/>
          <a:ext cx="2271713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7" name="Equation" r:id="rId12" imgW="1434960" imgH="406080" progId="Equation.DSMT4">
                  <p:embed/>
                </p:oleObj>
              </mc:Choice>
              <mc:Fallback>
                <p:oleObj name="Equation" r:id="rId12" imgW="143496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981950" y="1169988"/>
                        <a:ext cx="2271713" cy="64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DBF301F3-5432-4336-9EF1-7C60CE229F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1350150"/>
              </p:ext>
            </p:extLst>
          </p:nvPr>
        </p:nvGraphicFramePr>
        <p:xfrm>
          <a:off x="3825875" y="1468438"/>
          <a:ext cx="3486150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8" name="Equation" r:id="rId14" imgW="1968480" imgH="228600" progId="Equation.DSMT4">
                  <p:embed/>
                </p:oleObj>
              </mc:Choice>
              <mc:Fallback>
                <p:oleObj name="Equation" r:id="rId14" imgW="1968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825875" y="1468438"/>
                        <a:ext cx="3486150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479F2B64-75BD-41DA-A6B0-881261CA7F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028004"/>
              </p:ext>
            </p:extLst>
          </p:nvPr>
        </p:nvGraphicFramePr>
        <p:xfrm>
          <a:off x="939800" y="1912938"/>
          <a:ext cx="5414963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9" name="Equation" r:id="rId16" imgW="2717640" imgH="203040" progId="Equation.DSMT4">
                  <p:embed/>
                </p:oleObj>
              </mc:Choice>
              <mc:Fallback>
                <p:oleObj name="Equation" r:id="rId16" imgW="27176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39800" y="1912938"/>
                        <a:ext cx="5414963" cy="404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1711E8B3-12B4-4948-89CB-3EC9E7127F42}"/>
              </a:ext>
            </a:extLst>
          </p:cNvPr>
          <p:cNvCxnSpPr>
            <a:cxnSpLocks/>
          </p:cNvCxnSpPr>
          <p:nvPr/>
        </p:nvCxnSpPr>
        <p:spPr>
          <a:xfrm flipV="1">
            <a:off x="5284517" y="2218953"/>
            <a:ext cx="285626" cy="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7B124F5F-DBB6-4FAD-9617-3E8BB16EECE7}"/>
              </a:ext>
            </a:extLst>
          </p:cNvPr>
          <p:cNvCxnSpPr>
            <a:cxnSpLocks/>
          </p:cNvCxnSpPr>
          <p:nvPr/>
        </p:nvCxnSpPr>
        <p:spPr>
          <a:xfrm flipV="1">
            <a:off x="6043541" y="2218952"/>
            <a:ext cx="285626" cy="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0080AA1A-005A-4564-BF2A-3ED9D5CE87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2064437"/>
              </p:ext>
            </p:extLst>
          </p:nvPr>
        </p:nvGraphicFramePr>
        <p:xfrm>
          <a:off x="9401011" y="3429000"/>
          <a:ext cx="2039942" cy="2181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0" name="Equation" r:id="rId18" imgW="1282680" imgH="1371600" progId="Equation.DSMT4">
                  <p:embed/>
                </p:oleObj>
              </mc:Choice>
              <mc:Fallback>
                <p:oleObj name="Equation" r:id="rId18" imgW="1282680" imgH="1371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401011" y="3429000"/>
                        <a:ext cx="2039942" cy="2181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B34AC1E2-E8E2-41AC-A152-378E50EB77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8081030"/>
              </p:ext>
            </p:extLst>
          </p:nvPr>
        </p:nvGraphicFramePr>
        <p:xfrm>
          <a:off x="3932833" y="3507300"/>
          <a:ext cx="1893225" cy="2181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1" name="Equation" r:id="rId20" imgW="1168200" imgH="1346040" progId="Equation.DSMT4">
                  <p:embed/>
                </p:oleObj>
              </mc:Choice>
              <mc:Fallback>
                <p:oleObj name="Equation" r:id="rId20" imgW="1168200" imgH="1346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932833" y="3507300"/>
                        <a:ext cx="1893225" cy="2181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AFDF1C19-740D-48F9-B6E9-07E75C1F7A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6047880"/>
              </p:ext>
            </p:extLst>
          </p:nvPr>
        </p:nvGraphicFramePr>
        <p:xfrm>
          <a:off x="6534034" y="3429000"/>
          <a:ext cx="2159000" cy="260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52" name="Equation" r:id="rId22" imgW="1688760" imgH="2044440" progId="Equation.DSMT4">
                  <p:embed/>
                </p:oleObj>
              </mc:Choice>
              <mc:Fallback>
                <p:oleObj name="Equation" r:id="rId22" imgW="1688760" imgH="2044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534034" y="3429000"/>
                        <a:ext cx="2159000" cy="2609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A0914DF5-4733-4A2A-B58A-AD747AF0A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024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3217A872-8D09-4061-A2F1-082F048EF7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8169865"/>
              </p:ext>
            </p:extLst>
          </p:nvPr>
        </p:nvGraphicFramePr>
        <p:xfrm>
          <a:off x="885579" y="0"/>
          <a:ext cx="6302825" cy="667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6" name="Equation" r:id="rId3" imgW="1917360" imgH="203040" progId="Equation.DSMT4">
                  <p:embed/>
                </p:oleObj>
              </mc:Choice>
              <mc:Fallback>
                <p:oleObj name="Equation" r:id="rId3" imgW="191736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425058CD-034F-436F-8ABC-7E55B526B9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5579" y="0"/>
                        <a:ext cx="6302825" cy="667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92C149A8-E3EE-4CF7-B863-D6520A6A7B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4905759"/>
              </p:ext>
            </p:extLst>
          </p:nvPr>
        </p:nvGraphicFramePr>
        <p:xfrm>
          <a:off x="806450" y="821357"/>
          <a:ext cx="5680075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7" name="Equation" r:id="rId5" imgW="2908080" imgH="203040" progId="Equation.DSMT4">
                  <p:embed/>
                </p:oleObj>
              </mc:Choice>
              <mc:Fallback>
                <p:oleObj name="Equation" r:id="rId5" imgW="290808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2303A68C-01D5-4297-85B3-21F7B2FAAF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6450" y="821357"/>
                        <a:ext cx="5680075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F050D1FE-FC88-40DA-B30B-E43C04513A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6453113"/>
              </p:ext>
            </p:extLst>
          </p:nvPr>
        </p:nvGraphicFramePr>
        <p:xfrm>
          <a:off x="1678841" y="1169386"/>
          <a:ext cx="1214093" cy="3083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8" name="Equation" r:id="rId7" imgW="799920" imgH="203040" progId="Equation.DSMT4">
                  <p:embed/>
                </p:oleObj>
              </mc:Choice>
              <mc:Fallback>
                <p:oleObj name="Equation" r:id="rId7" imgW="7999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78841" y="1169386"/>
                        <a:ext cx="1214093" cy="3083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328B73C4-E42E-404F-A174-EFCB703FCD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099179"/>
              </p:ext>
            </p:extLst>
          </p:nvPr>
        </p:nvGraphicFramePr>
        <p:xfrm>
          <a:off x="796464" y="2050825"/>
          <a:ext cx="2926946" cy="396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9" name="Equation" r:id="rId9" imgW="1498320" imgH="203040" progId="Equation.DSMT4">
                  <p:embed/>
                </p:oleObj>
              </mc:Choice>
              <mc:Fallback>
                <p:oleObj name="Equation" r:id="rId9" imgW="14983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96464" y="2050825"/>
                        <a:ext cx="2926946" cy="3968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816A7AEB-7646-40D6-81F7-49DB561AE5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9849817"/>
              </p:ext>
            </p:extLst>
          </p:nvPr>
        </p:nvGraphicFramePr>
        <p:xfrm>
          <a:off x="2042529" y="2521824"/>
          <a:ext cx="2861125" cy="7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0" name="Equation" r:id="rId11" imgW="1587240" imgH="406080" progId="Equation.DSMT4">
                  <p:embed/>
                </p:oleObj>
              </mc:Choice>
              <mc:Fallback>
                <p:oleObj name="Equation" r:id="rId11" imgW="158724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042529" y="2521824"/>
                        <a:ext cx="2861125" cy="732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左大括弧 6">
            <a:extLst>
              <a:ext uri="{FF2B5EF4-FFF2-40B4-BE49-F238E27FC236}">
                <a16:creationId xmlns:a16="http://schemas.microsoft.com/office/drawing/2014/main" id="{BF96EC14-B5DE-4FF5-8C51-7E3C2CFC8419}"/>
              </a:ext>
            </a:extLst>
          </p:cNvPr>
          <p:cNvSpPr/>
          <p:nvPr/>
        </p:nvSpPr>
        <p:spPr>
          <a:xfrm rot="16200000">
            <a:off x="3548349" y="2123980"/>
            <a:ext cx="176304" cy="2436888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B996A76A-C9BA-402B-8398-30EBF59317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098056"/>
              </p:ext>
            </p:extLst>
          </p:nvPr>
        </p:nvGraphicFramePr>
        <p:xfrm>
          <a:off x="838200" y="4003674"/>
          <a:ext cx="5903486" cy="3968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1" name="Equation" r:id="rId13" imgW="3022560" imgH="203040" progId="Equation.DSMT4">
                  <p:embed/>
                </p:oleObj>
              </mc:Choice>
              <mc:Fallback>
                <p:oleObj name="Equation" r:id="rId13" imgW="30225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38200" y="4003674"/>
                        <a:ext cx="5903486" cy="3968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7C30ABFA-FC19-4589-A3AA-89ACDBE104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9063766"/>
              </p:ext>
            </p:extLst>
          </p:nvPr>
        </p:nvGraphicFramePr>
        <p:xfrm>
          <a:off x="2908289" y="4400547"/>
          <a:ext cx="1476396" cy="6180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2" name="Equation" r:id="rId15" imgW="545760" imgH="228600" progId="Equation.DSMT4">
                  <p:embed/>
                </p:oleObj>
              </mc:Choice>
              <mc:Fallback>
                <p:oleObj name="Equation" r:id="rId15" imgW="545760" imgH="22860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78A90D66-7DDF-4C48-BA8B-CD172EF5E4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908289" y="4400547"/>
                        <a:ext cx="1476396" cy="6180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6101DCBE-DF40-415D-9A68-7F01F20C7F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75427"/>
              </p:ext>
            </p:extLst>
          </p:nvPr>
        </p:nvGraphicFramePr>
        <p:xfrm>
          <a:off x="6989877" y="2706044"/>
          <a:ext cx="654416" cy="7245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13" name="Equation" r:id="rId17" imgW="355320" imgH="393480" progId="Equation.DSMT4">
                  <p:embed/>
                </p:oleObj>
              </mc:Choice>
              <mc:Fallback>
                <p:oleObj name="Equation" r:id="rId17" imgW="3553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989877" y="2706044"/>
                        <a:ext cx="654416" cy="7245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投影片編號版面配置區 10">
            <a:extLst>
              <a:ext uri="{FF2B5EF4-FFF2-40B4-BE49-F238E27FC236}">
                <a16:creationId xmlns:a16="http://schemas.microsoft.com/office/drawing/2014/main" id="{6C09F98F-371D-43D7-8F19-1C4FFEF56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159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FC88BF37-9CEF-4DFA-A26A-45278A8C1F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81962"/>
              </p:ext>
            </p:extLst>
          </p:nvPr>
        </p:nvGraphicFramePr>
        <p:xfrm>
          <a:off x="3594655" y="895998"/>
          <a:ext cx="5002689" cy="119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6" name="Equation" r:id="rId3" imgW="850680" imgH="203040" progId="Equation.DSMT4">
                  <p:embed/>
                </p:oleObj>
              </mc:Choice>
              <mc:Fallback>
                <p:oleObj name="Equation" r:id="rId3" imgW="850680" imgH="203040" progId="Equation.DSMT4">
                  <p:embed/>
                  <p:pic>
                    <p:nvPicPr>
                      <p:cNvPr id="4" name="物件 3">
                        <a:extLst>
                          <a:ext uri="{FF2B5EF4-FFF2-40B4-BE49-F238E27FC236}">
                            <a16:creationId xmlns:a16="http://schemas.microsoft.com/office/drawing/2014/main" id="{B35C8F0E-31B1-4CAD-ADA8-82C7858575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94655" y="895998"/>
                        <a:ext cx="5002689" cy="119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07816D55-2B58-451B-AB1F-22DB198046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08713"/>
              </p:ext>
            </p:extLst>
          </p:nvPr>
        </p:nvGraphicFramePr>
        <p:xfrm>
          <a:off x="4358611" y="1986409"/>
          <a:ext cx="3474776" cy="958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7" name="Equation" r:id="rId5" imgW="736560" imgH="203040" progId="Equation.DSMT4">
                  <p:embed/>
                </p:oleObj>
              </mc:Choice>
              <mc:Fallback>
                <p:oleObj name="Equation" r:id="rId5" imgW="736560" imgH="20304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63831564-5E72-4602-A95B-2E992F99E3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58611" y="1986409"/>
                        <a:ext cx="3474776" cy="9585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線接點 3">
            <a:extLst>
              <a:ext uri="{FF2B5EF4-FFF2-40B4-BE49-F238E27FC236}">
                <a16:creationId xmlns:a16="http://schemas.microsoft.com/office/drawing/2014/main" id="{350309AD-24D7-4DA2-9CDC-B90BF8926DB2}"/>
              </a:ext>
            </a:extLst>
          </p:cNvPr>
          <p:cNvCxnSpPr/>
          <p:nvPr/>
        </p:nvCxnSpPr>
        <p:spPr>
          <a:xfrm>
            <a:off x="2513880" y="2944968"/>
            <a:ext cx="708338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045C7767-ED2B-49EF-86F7-7ACBD14020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0613928"/>
              </p:ext>
            </p:extLst>
          </p:nvPr>
        </p:nvGraphicFramePr>
        <p:xfrm>
          <a:off x="4329113" y="3032125"/>
          <a:ext cx="3535362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8" name="Equation" r:id="rId7" imgW="901440" imgH="203040" progId="Equation.DSMT4">
                  <p:embed/>
                </p:oleObj>
              </mc:Choice>
              <mc:Fallback>
                <p:oleObj name="Equation" r:id="rId7" imgW="90144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500F1BB6-8AFE-4229-80A2-8499E0B7A5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29113" y="3032125"/>
                        <a:ext cx="3535362" cy="79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5845F05F-1C7D-45E2-A79E-5A97795780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023392"/>
              </p:ext>
            </p:extLst>
          </p:nvPr>
        </p:nvGraphicFramePr>
        <p:xfrm>
          <a:off x="3416300" y="3776663"/>
          <a:ext cx="5360988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49" name="Equation" r:id="rId9" imgW="1168200" imgH="203040" progId="Equation.DSMT4">
                  <p:embed/>
                </p:oleObj>
              </mc:Choice>
              <mc:Fallback>
                <p:oleObj name="Equation" r:id="rId9" imgW="1168200" imgH="20304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6104F6B6-1959-445B-B7D1-F1BAED6926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16300" y="3776663"/>
                        <a:ext cx="5360988" cy="93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1AE2EA7-3A46-44F7-91F7-A1693DF1E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598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A0977C7-1C14-43C9-AD1E-8EE520724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633" y="772135"/>
            <a:ext cx="2391586" cy="3762985"/>
          </a:xfrm>
          <a:prstGeom prst="rect">
            <a:avLst/>
          </a:prstGeom>
        </p:spPr>
      </p:pic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517DC3B8-68D1-49BF-95A8-11CD3612A9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514485"/>
              </p:ext>
            </p:extLst>
          </p:nvPr>
        </p:nvGraphicFramePr>
        <p:xfrm>
          <a:off x="902678" y="0"/>
          <a:ext cx="4924425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1" name="Equation" r:id="rId4" imgW="1498320" imgH="203040" progId="Equation.DSMT4">
                  <p:embed/>
                </p:oleObj>
              </mc:Choice>
              <mc:Fallback>
                <p:oleObj name="Equation" r:id="rId4" imgW="149832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3217A872-8D09-4061-A2F1-082F048EF7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2678" y="0"/>
                        <a:ext cx="4924425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圖片 3">
            <a:extLst>
              <a:ext uri="{FF2B5EF4-FFF2-40B4-BE49-F238E27FC236}">
                <a16:creationId xmlns:a16="http://schemas.microsoft.com/office/drawing/2014/main" id="{1D62508B-E7AF-458D-9F4B-ACB930A266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5180" y="602010"/>
            <a:ext cx="5495925" cy="3000375"/>
          </a:xfrm>
          <a:prstGeom prst="rect">
            <a:avLst/>
          </a:prstGeom>
        </p:spPr>
      </p:pic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4FD59ECE-AD2D-4EA9-BDE1-5EDEB836E5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927126"/>
              </p:ext>
            </p:extLst>
          </p:nvPr>
        </p:nvGraphicFramePr>
        <p:xfrm>
          <a:off x="5552558" y="3602385"/>
          <a:ext cx="2031999" cy="3017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" name="Equation" r:id="rId7" imgW="1231560" imgH="1828800" progId="Equation.DSMT4">
                  <p:embed/>
                </p:oleObj>
              </mc:Choice>
              <mc:Fallback>
                <p:oleObj name="Equation" r:id="rId7" imgW="1231560" imgH="1828800" progId="Equation.DSMT4">
                  <p:embed/>
                  <p:pic>
                    <p:nvPicPr>
                      <p:cNvPr id="3" name="物件 2">
                        <a:extLst>
                          <a:ext uri="{FF2B5EF4-FFF2-40B4-BE49-F238E27FC236}">
                            <a16:creationId xmlns:a16="http://schemas.microsoft.com/office/drawing/2014/main" id="{92C149A8-E3EE-4CF7-B863-D6520A6A7B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52558" y="3602385"/>
                        <a:ext cx="2031999" cy="3017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C66E705E-CEEB-490B-B862-FBFAEE2735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116791"/>
              </p:ext>
            </p:extLst>
          </p:nvPr>
        </p:nvGraphicFramePr>
        <p:xfrm>
          <a:off x="3008182" y="1340705"/>
          <a:ext cx="539872" cy="37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3" name="Equation" r:id="rId9" imgW="291960" imgH="203040" progId="Equation.DSMT4">
                  <p:embed/>
                </p:oleObj>
              </mc:Choice>
              <mc:Fallback>
                <p:oleObj name="Equation" r:id="rId9" imgW="291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008182" y="1340705"/>
                        <a:ext cx="539872" cy="375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51C1CFEE-BD83-4555-B32F-5E5745837E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9654878"/>
              </p:ext>
            </p:extLst>
          </p:nvPr>
        </p:nvGraphicFramePr>
        <p:xfrm>
          <a:off x="3008182" y="1759537"/>
          <a:ext cx="539870" cy="37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4" name="Equation" r:id="rId11" imgW="291960" imgH="203040" progId="Equation.DSMT4">
                  <p:embed/>
                </p:oleObj>
              </mc:Choice>
              <mc:Fallback>
                <p:oleObj name="Equation" r:id="rId11" imgW="291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008182" y="1759537"/>
                        <a:ext cx="539870" cy="375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08E8CF1B-26DE-4898-957C-DDB81D62A5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09333"/>
              </p:ext>
            </p:extLst>
          </p:nvPr>
        </p:nvGraphicFramePr>
        <p:xfrm>
          <a:off x="3032458" y="3053438"/>
          <a:ext cx="633761" cy="37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" name="Equation" r:id="rId13" imgW="342720" imgH="203040" progId="Equation.DSMT4">
                  <p:embed/>
                </p:oleObj>
              </mc:Choice>
              <mc:Fallback>
                <p:oleObj name="Equation" r:id="rId13" imgW="342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032458" y="3053438"/>
                        <a:ext cx="633761" cy="375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6F4433C4-B4F1-4D82-942F-A8EE866AE4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787820"/>
              </p:ext>
            </p:extLst>
          </p:nvPr>
        </p:nvGraphicFramePr>
        <p:xfrm>
          <a:off x="3205399" y="2155084"/>
          <a:ext cx="139740" cy="878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6" name="Equation" r:id="rId15" imgW="88560" imgH="558720" progId="Equation.DSMT4">
                  <p:embed/>
                </p:oleObj>
              </mc:Choice>
              <mc:Fallback>
                <p:oleObj name="Equation" r:id="rId15" imgW="8856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205399" y="2155084"/>
                        <a:ext cx="139740" cy="878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2BC26913-5B30-4771-A8A5-A2546CB8B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952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物件 1">
            <a:extLst>
              <a:ext uri="{FF2B5EF4-FFF2-40B4-BE49-F238E27FC236}">
                <a16:creationId xmlns:a16="http://schemas.microsoft.com/office/drawing/2014/main" id="{9BB2BBEF-B795-4736-9B87-7BE321874A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040935"/>
              </p:ext>
            </p:extLst>
          </p:nvPr>
        </p:nvGraphicFramePr>
        <p:xfrm>
          <a:off x="1079865" y="0"/>
          <a:ext cx="6761163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0" name="Equation" r:id="rId3" imgW="2057400" imgH="203040" progId="Equation.DSMT4">
                  <p:embed/>
                </p:oleObj>
              </mc:Choice>
              <mc:Fallback>
                <p:oleObj name="Equation" r:id="rId3" imgW="2057400" imgH="20304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517DC3B8-68D1-49BF-95A8-11CD3612A9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9865" y="0"/>
                        <a:ext cx="6761163" cy="668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圖片 2">
            <a:extLst>
              <a:ext uri="{FF2B5EF4-FFF2-40B4-BE49-F238E27FC236}">
                <a16:creationId xmlns:a16="http://schemas.microsoft.com/office/drawing/2014/main" id="{CBC98937-DAD6-4769-9BAA-0FB2C8049E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3534" y="3667125"/>
            <a:ext cx="5915025" cy="3190875"/>
          </a:xfrm>
          <a:prstGeom prst="rect">
            <a:avLst/>
          </a:prstGeom>
        </p:spPr>
      </p:pic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67193490-7079-4BDB-A294-4025576004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6470010"/>
              </p:ext>
            </p:extLst>
          </p:nvPr>
        </p:nvGraphicFramePr>
        <p:xfrm>
          <a:off x="1079865" y="858716"/>
          <a:ext cx="3695714" cy="5167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1" name="Equation" r:id="rId6" imgW="1638000" imgH="228600" progId="Equation.DSMT4">
                  <p:embed/>
                </p:oleObj>
              </mc:Choice>
              <mc:Fallback>
                <p:oleObj name="Equation" r:id="rId6" imgW="1638000" imgH="22860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4FD59ECE-AD2D-4EA9-BDE1-5EDEB836E5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79865" y="858716"/>
                        <a:ext cx="3695714" cy="5167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E8BAFA2C-D93E-4E16-B5B9-FAD9CB65CDA4}"/>
              </a:ext>
            </a:extLst>
          </p:cNvPr>
          <p:cNvCxnSpPr>
            <a:cxnSpLocks/>
          </p:cNvCxnSpPr>
          <p:nvPr/>
        </p:nvCxnSpPr>
        <p:spPr>
          <a:xfrm flipV="1">
            <a:off x="1079865" y="1334844"/>
            <a:ext cx="381612" cy="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接點 6">
            <a:extLst>
              <a:ext uri="{FF2B5EF4-FFF2-40B4-BE49-F238E27FC236}">
                <a16:creationId xmlns:a16="http://schemas.microsoft.com/office/drawing/2014/main" id="{64B3793F-14B5-4815-B06C-88FEE772F97E}"/>
              </a:ext>
            </a:extLst>
          </p:cNvPr>
          <p:cNvCxnSpPr>
            <a:cxnSpLocks/>
          </p:cNvCxnSpPr>
          <p:nvPr/>
        </p:nvCxnSpPr>
        <p:spPr>
          <a:xfrm flipV="1">
            <a:off x="1716819" y="1334843"/>
            <a:ext cx="381612" cy="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99C881F4-9510-4BE5-9FBB-65604FE0A9CD}"/>
              </a:ext>
            </a:extLst>
          </p:cNvPr>
          <p:cNvCxnSpPr>
            <a:cxnSpLocks/>
          </p:cNvCxnSpPr>
          <p:nvPr/>
        </p:nvCxnSpPr>
        <p:spPr>
          <a:xfrm flipV="1">
            <a:off x="2154480" y="1334842"/>
            <a:ext cx="381612" cy="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接點 8">
            <a:extLst>
              <a:ext uri="{FF2B5EF4-FFF2-40B4-BE49-F238E27FC236}">
                <a16:creationId xmlns:a16="http://schemas.microsoft.com/office/drawing/2014/main" id="{43CC5D30-7912-450F-8111-7BF570415918}"/>
              </a:ext>
            </a:extLst>
          </p:cNvPr>
          <p:cNvCxnSpPr>
            <a:cxnSpLocks/>
          </p:cNvCxnSpPr>
          <p:nvPr/>
        </p:nvCxnSpPr>
        <p:spPr>
          <a:xfrm flipV="1">
            <a:off x="3027368" y="1334842"/>
            <a:ext cx="731832" cy="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D5A899A2-4559-4782-A1B1-5362BD8A2146}"/>
              </a:ext>
            </a:extLst>
          </p:cNvPr>
          <p:cNvCxnSpPr>
            <a:cxnSpLocks/>
          </p:cNvCxnSpPr>
          <p:nvPr/>
        </p:nvCxnSpPr>
        <p:spPr>
          <a:xfrm flipV="1">
            <a:off x="3814761" y="1334841"/>
            <a:ext cx="301752" cy="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D88D7E0D-019D-4CEF-8CA7-E5A87C6CE6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654741"/>
              </p:ext>
            </p:extLst>
          </p:nvPr>
        </p:nvGraphicFramePr>
        <p:xfrm>
          <a:off x="1079865" y="1600928"/>
          <a:ext cx="4410809" cy="420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2" name="Equation" r:id="rId8" imgW="2133360" imgH="203040" progId="Equation.DSMT4">
                  <p:embed/>
                </p:oleObj>
              </mc:Choice>
              <mc:Fallback>
                <p:oleObj name="Equation" r:id="rId8" imgW="21333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79865" y="1600928"/>
                        <a:ext cx="4410809" cy="420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8D60E36A-40DA-464F-A586-C22085AEC1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8701480"/>
              </p:ext>
            </p:extLst>
          </p:nvPr>
        </p:nvGraphicFramePr>
        <p:xfrm>
          <a:off x="1079865" y="2743556"/>
          <a:ext cx="2677991" cy="420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3" name="Equation" r:id="rId10" imgW="1295280" imgH="203040" progId="Equation.DSMT4">
                  <p:embed/>
                </p:oleObj>
              </mc:Choice>
              <mc:Fallback>
                <p:oleObj name="Equation" r:id="rId10" imgW="1295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079865" y="2743556"/>
                        <a:ext cx="2677991" cy="420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48651941-B6F6-4BEB-927F-7D3D2D59B0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806401"/>
              </p:ext>
            </p:extLst>
          </p:nvPr>
        </p:nvGraphicFramePr>
        <p:xfrm>
          <a:off x="1079865" y="2184765"/>
          <a:ext cx="3071813" cy="420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4" name="Equation" r:id="rId12" imgW="1485720" imgH="203040" progId="Equation.DSMT4">
                  <p:embed/>
                </p:oleObj>
              </mc:Choice>
              <mc:Fallback>
                <p:oleObj name="Equation" r:id="rId12" imgW="1485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79865" y="2184765"/>
                        <a:ext cx="3071813" cy="4200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763FDB8F-C3B8-48E5-9CBE-ADF5CE50C7A0}"/>
              </a:ext>
            </a:extLst>
          </p:cNvPr>
          <p:cNvCxnSpPr>
            <a:cxnSpLocks/>
          </p:cNvCxnSpPr>
          <p:nvPr/>
        </p:nvCxnSpPr>
        <p:spPr>
          <a:xfrm flipV="1">
            <a:off x="1095561" y="2552146"/>
            <a:ext cx="1147454" cy="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9A64B626-685E-45DE-86D0-F02960E4C8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909106"/>
              </p:ext>
            </p:extLst>
          </p:nvPr>
        </p:nvGraphicFramePr>
        <p:xfrm>
          <a:off x="7698154" y="949315"/>
          <a:ext cx="3537218" cy="1794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5" name="Equation" r:id="rId14" imgW="1752480" imgH="888840" progId="Equation.DSMT4">
                  <p:embed/>
                </p:oleObj>
              </mc:Choice>
              <mc:Fallback>
                <p:oleObj name="Equation" r:id="rId14" imgW="175248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98154" y="949315"/>
                        <a:ext cx="3537218" cy="1794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2B958DD5-DA92-4F0A-8F87-7F26186708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304401"/>
              </p:ext>
            </p:extLst>
          </p:nvPr>
        </p:nvGraphicFramePr>
        <p:xfrm>
          <a:off x="8087836" y="2871542"/>
          <a:ext cx="1378927" cy="667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86" name="Equation" r:id="rId16" imgW="812520" imgH="393480" progId="Equation.DSMT4">
                  <p:embed/>
                </p:oleObj>
              </mc:Choice>
              <mc:Fallback>
                <p:oleObj name="Equation" r:id="rId16" imgW="8125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087836" y="2871542"/>
                        <a:ext cx="1378927" cy="667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501E74E-1826-459E-8D38-A2D12EC73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7936-4CFB-429C-ADB7-F64AE7436B19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356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2840</TotalTime>
  <Words>109</Words>
  <Application>Microsoft Office PowerPoint</Application>
  <PresentationFormat>寬螢幕</PresentationFormat>
  <Paragraphs>46</Paragraphs>
  <Slides>29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29</vt:i4>
      </vt:variant>
    </vt:vector>
  </HeadingPairs>
  <TitlesOfParts>
    <vt:vector size="37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Equation</vt:lpstr>
      <vt:lpstr>MathType 6.0 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泰瑋 陳</dc:creator>
  <cp:lastModifiedBy>USER</cp:lastModifiedBy>
  <cp:revision>91</cp:revision>
  <dcterms:created xsi:type="dcterms:W3CDTF">2021-03-15T09:45:48Z</dcterms:created>
  <dcterms:modified xsi:type="dcterms:W3CDTF">2021-04-08T00:40:59Z</dcterms:modified>
</cp:coreProperties>
</file>