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58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509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300" r:id="rId24"/>
    <p:sldId id="508" r:id="rId25"/>
    <p:sldId id="299" r:id="rId26"/>
    <p:sldId id="301" r:id="rId27"/>
    <p:sldId id="302" r:id="rId28"/>
    <p:sldId id="303" r:id="rId29"/>
    <p:sldId id="304" r:id="rId30"/>
    <p:sldId id="365" r:id="rId31"/>
    <p:sldId id="495" r:id="rId32"/>
    <p:sldId id="496" r:id="rId33"/>
    <p:sldId id="497" r:id="rId34"/>
    <p:sldId id="498" r:id="rId35"/>
    <p:sldId id="500" r:id="rId36"/>
    <p:sldId id="499" r:id="rId37"/>
    <p:sldId id="501" r:id="rId38"/>
    <p:sldId id="502" r:id="rId39"/>
    <p:sldId id="503" r:id="rId40"/>
    <p:sldId id="504" r:id="rId41"/>
    <p:sldId id="505" r:id="rId42"/>
    <p:sldId id="506" r:id="rId43"/>
    <p:sldId id="507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3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63.wmf"/><Relationship Id="rId7" Type="http://schemas.openxmlformats.org/officeDocument/2006/relationships/image" Target="../media/image66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33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Relationship Id="rId9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image" Target="../media/image87.wmf"/><Relationship Id="rId3" Type="http://schemas.openxmlformats.org/officeDocument/2006/relationships/image" Target="../media/image33.wmf"/><Relationship Id="rId7" Type="http://schemas.openxmlformats.org/officeDocument/2006/relationships/image" Target="../media/image81.wmf"/><Relationship Id="rId12" Type="http://schemas.openxmlformats.org/officeDocument/2006/relationships/image" Target="../media/image86.wmf"/><Relationship Id="rId2" Type="http://schemas.openxmlformats.org/officeDocument/2006/relationships/image" Target="../media/image78.wmf"/><Relationship Id="rId1" Type="http://schemas.openxmlformats.org/officeDocument/2006/relationships/image" Target="../media/image76.wmf"/><Relationship Id="rId6" Type="http://schemas.openxmlformats.org/officeDocument/2006/relationships/image" Target="../media/image80.wmf"/><Relationship Id="rId11" Type="http://schemas.openxmlformats.org/officeDocument/2006/relationships/image" Target="../media/image85.wmf"/><Relationship Id="rId5" Type="http://schemas.openxmlformats.org/officeDocument/2006/relationships/image" Target="../media/image44.wmf"/><Relationship Id="rId10" Type="http://schemas.openxmlformats.org/officeDocument/2006/relationships/image" Target="../media/image84.wmf"/><Relationship Id="rId4" Type="http://schemas.openxmlformats.org/officeDocument/2006/relationships/image" Target="../media/image79.wmf"/><Relationship Id="rId9" Type="http://schemas.openxmlformats.org/officeDocument/2006/relationships/image" Target="../media/image83.wmf"/><Relationship Id="rId14" Type="http://schemas.openxmlformats.org/officeDocument/2006/relationships/image" Target="../media/image88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3" Type="http://schemas.openxmlformats.org/officeDocument/2006/relationships/image" Target="../media/image92.wmf"/><Relationship Id="rId7" Type="http://schemas.openxmlformats.org/officeDocument/2006/relationships/image" Target="../media/image96.wmf"/><Relationship Id="rId12" Type="http://schemas.openxmlformats.org/officeDocument/2006/relationships/image" Target="../media/image101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6" Type="http://schemas.openxmlformats.org/officeDocument/2006/relationships/image" Target="../media/image95.wmf"/><Relationship Id="rId11" Type="http://schemas.openxmlformats.org/officeDocument/2006/relationships/image" Target="../media/image100.wmf"/><Relationship Id="rId5" Type="http://schemas.openxmlformats.org/officeDocument/2006/relationships/image" Target="../media/image94.wmf"/><Relationship Id="rId10" Type="http://schemas.openxmlformats.org/officeDocument/2006/relationships/image" Target="../media/image99.wmf"/><Relationship Id="rId4" Type="http://schemas.openxmlformats.org/officeDocument/2006/relationships/image" Target="../media/image93.wmf"/><Relationship Id="rId9" Type="http://schemas.openxmlformats.org/officeDocument/2006/relationships/image" Target="../media/image9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image" Target="../media/image114.wmf"/><Relationship Id="rId18" Type="http://schemas.openxmlformats.org/officeDocument/2006/relationships/image" Target="../media/image118.wmf"/><Relationship Id="rId3" Type="http://schemas.openxmlformats.org/officeDocument/2006/relationships/image" Target="../media/image105.wmf"/><Relationship Id="rId7" Type="http://schemas.openxmlformats.org/officeDocument/2006/relationships/image" Target="../media/image108.wmf"/><Relationship Id="rId12" Type="http://schemas.openxmlformats.org/officeDocument/2006/relationships/image" Target="../media/image113.wmf"/><Relationship Id="rId17" Type="http://schemas.openxmlformats.org/officeDocument/2006/relationships/image" Target="../media/image117.wmf"/><Relationship Id="rId2" Type="http://schemas.openxmlformats.org/officeDocument/2006/relationships/image" Target="../media/image64.wmf"/><Relationship Id="rId16" Type="http://schemas.openxmlformats.org/officeDocument/2006/relationships/image" Target="../media/image116.wmf"/><Relationship Id="rId1" Type="http://schemas.openxmlformats.org/officeDocument/2006/relationships/image" Target="../media/image104.wmf"/><Relationship Id="rId6" Type="http://schemas.openxmlformats.org/officeDocument/2006/relationships/image" Target="../media/image107.wmf"/><Relationship Id="rId11" Type="http://schemas.openxmlformats.org/officeDocument/2006/relationships/image" Target="../media/image112.wmf"/><Relationship Id="rId5" Type="http://schemas.openxmlformats.org/officeDocument/2006/relationships/image" Target="../media/image106.emf"/><Relationship Id="rId15" Type="http://schemas.openxmlformats.org/officeDocument/2006/relationships/image" Target="../media/image115.wmf"/><Relationship Id="rId10" Type="http://schemas.openxmlformats.org/officeDocument/2006/relationships/image" Target="../media/image111.wmf"/><Relationship Id="rId4" Type="http://schemas.openxmlformats.org/officeDocument/2006/relationships/image" Target="../media/image33.wmf"/><Relationship Id="rId9" Type="http://schemas.openxmlformats.org/officeDocument/2006/relationships/image" Target="../media/image110.wmf"/><Relationship Id="rId14" Type="http://schemas.openxmlformats.org/officeDocument/2006/relationships/image" Target="../media/image8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4" Type="http://schemas.openxmlformats.org/officeDocument/2006/relationships/image" Target="../media/image12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127.wmf"/><Relationship Id="rId1" Type="http://schemas.openxmlformats.org/officeDocument/2006/relationships/image" Target="../media/image126.wmf"/><Relationship Id="rId6" Type="http://schemas.openxmlformats.org/officeDocument/2006/relationships/image" Target="../media/image129.wmf"/><Relationship Id="rId5" Type="http://schemas.openxmlformats.org/officeDocument/2006/relationships/image" Target="../media/image128.wmf"/><Relationship Id="rId4" Type="http://schemas.openxmlformats.org/officeDocument/2006/relationships/image" Target="../media/image10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3" Type="http://schemas.openxmlformats.org/officeDocument/2006/relationships/image" Target="../media/image105.wmf"/><Relationship Id="rId7" Type="http://schemas.openxmlformats.org/officeDocument/2006/relationships/image" Target="../media/image139.wmf"/><Relationship Id="rId2" Type="http://schemas.openxmlformats.org/officeDocument/2006/relationships/image" Target="../media/image64.wmf"/><Relationship Id="rId1" Type="http://schemas.openxmlformats.org/officeDocument/2006/relationships/image" Target="../media/image135.wmf"/><Relationship Id="rId6" Type="http://schemas.openxmlformats.org/officeDocument/2006/relationships/image" Target="../media/image138.wmf"/><Relationship Id="rId5" Type="http://schemas.openxmlformats.org/officeDocument/2006/relationships/image" Target="../media/image137.wmf"/><Relationship Id="rId4" Type="http://schemas.openxmlformats.org/officeDocument/2006/relationships/image" Target="../media/image136.wmf"/><Relationship Id="rId9" Type="http://schemas.openxmlformats.org/officeDocument/2006/relationships/image" Target="../media/image141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153.emf"/><Relationship Id="rId3" Type="http://schemas.openxmlformats.org/officeDocument/2006/relationships/image" Target="../media/image147.wmf"/><Relationship Id="rId7" Type="http://schemas.openxmlformats.org/officeDocument/2006/relationships/image" Target="../media/image137.wmf"/><Relationship Id="rId12" Type="http://schemas.openxmlformats.org/officeDocument/2006/relationships/image" Target="../media/image152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Relationship Id="rId6" Type="http://schemas.openxmlformats.org/officeDocument/2006/relationships/image" Target="../media/image149.wmf"/><Relationship Id="rId11" Type="http://schemas.openxmlformats.org/officeDocument/2006/relationships/image" Target="../media/image151.wmf"/><Relationship Id="rId5" Type="http://schemas.openxmlformats.org/officeDocument/2006/relationships/image" Target="../media/image136.wmf"/><Relationship Id="rId10" Type="http://schemas.openxmlformats.org/officeDocument/2006/relationships/image" Target="../media/image150.wmf"/><Relationship Id="rId4" Type="http://schemas.openxmlformats.org/officeDocument/2006/relationships/image" Target="../media/image148.wmf"/><Relationship Id="rId9" Type="http://schemas.openxmlformats.org/officeDocument/2006/relationships/image" Target="../media/image105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13" Type="http://schemas.openxmlformats.org/officeDocument/2006/relationships/image" Target="../media/image169.emf"/><Relationship Id="rId18" Type="http://schemas.openxmlformats.org/officeDocument/2006/relationships/image" Target="../media/image174.wmf"/><Relationship Id="rId3" Type="http://schemas.openxmlformats.org/officeDocument/2006/relationships/image" Target="../media/image160.emf"/><Relationship Id="rId7" Type="http://schemas.openxmlformats.org/officeDocument/2006/relationships/image" Target="../media/image163.wmf"/><Relationship Id="rId12" Type="http://schemas.openxmlformats.org/officeDocument/2006/relationships/image" Target="../media/image168.wmf"/><Relationship Id="rId17" Type="http://schemas.openxmlformats.org/officeDocument/2006/relationships/image" Target="../media/image173.wmf"/><Relationship Id="rId2" Type="http://schemas.openxmlformats.org/officeDocument/2006/relationships/image" Target="../media/image146.wmf"/><Relationship Id="rId16" Type="http://schemas.openxmlformats.org/officeDocument/2006/relationships/image" Target="../media/image172.wmf"/><Relationship Id="rId1" Type="http://schemas.openxmlformats.org/officeDocument/2006/relationships/image" Target="../media/image159.wmf"/><Relationship Id="rId6" Type="http://schemas.openxmlformats.org/officeDocument/2006/relationships/image" Target="../media/image162.wmf"/><Relationship Id="rId11" Type="http://schemas.openxmlformats.org/officeDocument/2006/relationships/image" Target="../media/image167.wmf"/><Relationship Id="rId5" Type="http://schemas.openxmlformats.org/officeDocument/2006/relationships/image" Target="../media/image161.emf"/><Relationship Id="rId15" Type="http://schemas.openxmlformats.org/officeDocument/2006/relationships/image" Target="../media/image171.emf"/><Relationship Id="rId10" Type="http://schemas.openxmlformats.org/officeDocument/2006/relationships/image" Target="../media/image166.wmf"/><Relationship Id="rId19" Type="http://schemas.openxmlformats.org/officeDocument/2006/relationships/image" Target="../media/image175.wmf"/><Relationship Id="rId4" Type="http://schemas.openxmlformats.org/officeDocument/2006/relationships/image" Target="../media/image147.wmf"/><Relationship Id="rId9" Type="http://schemas.openxmlformats.org/officeDocument/2006/relationships/image" Target="../media/image165.emf"/><Relationship Id="rId14" Type="http://schemas.openxmlformats.org/officeDocument/2006/relationships/image" Target="../media/image170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wmf"/><Relationship Id="rId13" Type="http://schemas.openxmlformats.org/officeDocument/2006/relationships/image" Target="../media/image196.wmf"/><Relationship Id="rId18" Type="http://schemas.openxmlformats.org/officeDocument/2006/relationships/image" Target="../media/image201.wmf"/><Relationship Id="rId3" Type="http://schemas.openxmlformats.org/officeDocument/2006/relationships/image" Target="../media/image187.emf"/><Relationship Id="rId21" Type="http://schemas.openxmlformats.org/officeDocument/2006/relationships/image" Target="../media/image204.wmf"/><Relationship Id="rId7" Type="http://schemas.openxmlformats.org/officeDocument/2006/relationships/image" Target="../media/image191.wmf"/><Relationship Id="rId12" Type="http://schemas.openxmlformats.org/officeDocument/2006/relationships/image" Target="../media/image195.emf"/><Relationship Id="rId17" Type="http://schemas.openxmlformats.org/officeDocument/2006/relationships/image" Target="../media/image200.emf"/><Relationship Id="rId2" Type="http://schemas.openxmlformats.org/officeDocument/2006/relationships/image" Target="../media/image146.wmf"/><Relationship Id="rId16" Type="http://schemas.openxmlformats.org/officeDocument/2006/relationships/image" Target="../media/image199.wmf"/><Relationship Id="rId20" Type="http://schemas.openxmlformats.org/officeDocument/2006/relationships/image" Target="../media/image203.wmf"/><Relationship Id="rId1" Type="http://schemas.openxmlformats.org/officeDocument/2006/relationships/image" Target="../media/image186.wmf"/><Relationship Id="rId6" Type="http://schemas.openxmlformats.org/officeDocument/2006/relationships/image" Target="../media/image190.wmf"/><Relationship Id="rId11" Type="http://schemas.openxmlformats.org/officeDocument/2006/relationships/image" Target="../media/image194.emf"/><Relationship Id="rId5" Type="http://schemas.openxmlformats.org/officeDocument/2006/relationships/image" Target="../media/image189.wmf"/><Relationship Id="rId15" Type="http://schemas.openxmlformats.org/officeDocument/2006/relationships/image" Target="../media/image198.wmf"/><Relationship Id="rId23" Type="http://schemas.openxmlformats.org/officeDocument/2006/relationships/image" Target="../media/image206.wmf"/><Relationship Id="rId10" Type="http://schemas.openxmlformats.org/officeDocument/2006/relationships/image" Target="../media/image193.wmf"/><Relationship Id="rId19" Type="http://schemas.openxmlformats.org/officeDocument/2006/relationships/image" Target="../media/image202.wmf"/><Relationship Id="rId4" Type="http://schemas.openxmlformats.org/officeDocument/2006/relationships/image" Target="../media/image188.wmf"/><Relationship Id="rId9" Type="http://schemas.openxmlformats.org/officeDocument/2006/relationships/image" Target="../media/image141.wmf"/><Relationship Id="rId14" Type="http://schemas.openxmlformats.org/officeDocument/2006/relationships/image" Target="../media/image197.wmf"/><Relationship Id="rId22" Type="http://schemas.openxmlformats.org/officeDocument/2006/relationships/image" Target="../media/image205.e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3" Type="http://schemas.openxmlformats.org/officeDocument/2006/relationships/image" Target="../media/image219.wmf"/><Relationship Id="rId7" Type="http://schemas.openxmlformats.org/officeDocument/2006/relationships/image" Target="../media/image136.wmf"/><Relationship Id="rId2" Type="http://schemas.openxmlformats.org/officeDocument/2006/relationships/image" Target="../media/image218.wmf"/><Relationship Id="rId1" Type="http://schemas.openxmlformats.org/officeDocument/2006/relationships/image" Target="../media/image217.wmf"/><Relationship Id="rId6" Type="http://schemas.openxmlformats.org/officeDocument/2006/relationships/image" Target="../media/image222.wmf"/><Relationship Id="rId5" Type="http://schemas.openxmlformats.org/officeDocument/2006/relationships/image" Target="../media/image221.wmf"/><Relationship Id="rId4" Type="http://schemas.openxmlformats.org/officeDocument/2006/relationships/image" Target="../media/image220.wmf"/><Relationship Id="rId9" Type="http://schemas.openxmlformats.org/officeDocument/2006/relationships/image" Target="../media/image224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wmf"/><Relationship Id="rId13" Type="http://schemas.openxmlformats.org/officeDocument/2006/relationships/image" Target="../media/image240.wmf"/><Relationship Id="rId3" Type="http://schemas.openxmlformats.org/officeDocument/2006/relationships/image" Target="../media/image230.wmf"/><Relationship Id="rId7" Type="http://schemas.openxmlformats.org/officeDocument/2006/relationships/image" Target="../media/image234.wmf"/><Relationship Id="rId12" Type="http://schemas.openxmlformats.org/officeDocument/2006/relationships/image" Target="../media/image239.wmf"/><Relationship Id="rId2" Type="http://schemas.openxmlformats.org/officeDocument/2006/relationships/image" Target="../media/image229.wmf"/><Relationship Id="rId1" Type="http://schemas.openxmlformats.org/officeDocument/2006/relationships/image" Target="../media/image228.wmf"/><Relationship Id="rId6" Type="http://schemas.openxmlformats.org/officeDocument/2006/relationships/image" Target="../media/image233.wmf"/><Relationship Id="rId11" Type="http://schemas.openxmlformats.org/officeDocument/2006/relationships/image" Target="../media/image238.wmf"/><Relationship Id="rId5" Type="http://schemas.openxmlformats.org/officeDocument/2006/relationships/image" Target="../media/image232.wmf"/><Relationship Id="rId10" Type="http://schemas.openxmlformats.org/officeDocument/2006/relationships/image" Target="../media/image237.wmf"/><Relationship Id="rId4" Type="http://schemas.openxmlformats.org/officeDocument/2006/relationships/image" Target="../media/image231.wmf"/><Relationship Id="rId9" Type="http://schemas.openxmlformats.org/officeDocument/2006/relationships/image" Target="../media/image236.wmf"/><Relationship Id="rId14" Type="http://schemas.openxmlformats.org/officeDocument/2006/relationships/image" Target="../media/image241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7.wmf"/><Relationship Id="rId1" Type="http://schemas.openxmlformats.org/officeDocument/2006/relationships/image" Target="../media/image13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wmf"/><Relationship Id="rId13" Type="http://schemas.openxmlformats.org/officeDocument/2006/relationships/image" Target="../media/image255.wmf"/><Relationship Id="rId18" Type="http://schemas.openxmlformats.org/officeDocument/2006/relationships/image" Target="../media/image260.wmf"/><Relationship Id="rId3" Type="http://schemas.openxmlformats.org/officeDocument/2006/relationships/image" Target="../media/image245.wmf"/><Relationship Id="rId7" Type="http://schemas.openxmlformats.org/officeDocument/2006/relationships/image" Target="../media/image249.wmf"/><Relationship Id="rId12" Type="http://schemas.openxmlformats.org/officeDocument/2006/relationships/image" Target="../media/image254.wmf"/><Relationship Id="rId17" Type="http://schemas.openxmlformats.org/officeDocument/2006/relationships/image" Target="../media/image259.wmf"/><Relationship Id="rId2" Type="http://schemas.openxmlformats.org/officeDocument/2006/relationships/image" Target="../media/image244.wmf"/><Relationship Id="rId16" Type="http://schemas.openxmlformats.org/officeDocument/2006/relationships/image" Target="../media/image258.wmf"/><Relationship Id="rId1" Type="http://schemas.openxmlformats.org/officeDocument/2006/relationships/image" Target="../media/image243.wmf"/><Relationship Id="rId6" Type="http://schemas.openxmlformats.org/officeDocument/2006/relationships/image" Target="../media/image248.wmf"/><Relationship Id="rId11" Type="http://schemas.openxmlformats.org/officeDocument/2006/relationships/image" Target="../media/image253.wmf"/><Relationship Id="rId5" Type="http://schemas.openxmlformats.org/officeDocument/2006/relationships/image" Target="../media/image247.wmf"/><Relationship Id="rId15" Type="http://schemas.openxmlformats.org/officeDocument/2006/relationships/image" Target="../media/image257.wmf"/><Relationship Id="rId10" Type="http://schemas.openxmlformats.org/officeDocument/2006/relationships/image" Target="../media/image252.wmf"/><Relationship Id="rId4" Type="http://schemas.openxmlformats.org/officeDocument/2006/relationships/image" Target="../media/image246.wmf"/><Relationship Id="rId9" Type="http://schemas.openxmlformats.org/officeDocument/2006/relationships/image" Target="../media/image251.wmf"/><Relationship Id="rId14" Type="http://schemas.openxmlformats.org/officeDocument/2006/relationships/image" Target="../media/image256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wmf"/><Relationship Id="rId2" Type="http://schemas.openxmlformats.org/officeDocument/2006/relationships/image" Target="../media/image266.wmf"/><Relationship Id="rId1" Type="http://schemas.openxmlformats.org/officeDocument/2006/relationships/image" Target="../media/image265.wmf"/><Relationship Id="rId5" Type="http://schemas.openxmlformats.org/officeDocument/2006/relationships/image" Target="../media/image269.wmf"/><Relationship Id="rId4" Type="http://schemas.openxmlformats.org/officeDocument/2006/relationships/image" Target="../media/image268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wmf"/><Relationship Id="rId7" Type="http://schemas.openxmlformats.org/officeDocument/2006/relationships/image" Target="../media/image281.wmf"/><Relationship Id="rId2" Type="http://schemas.openxmlformats.org/officeDocument/2006/relationships/image" Target="../media/image277.wmf"/><Relationship Id="rId1" Type="http://schemas.openxmlformats.org/officeDocument/2006/relationships/image" Target="../media/image276.wmf"/><Relationship Id="rId6" Type="http://schemas.openxmlformats.org/officeDocument/2006/relationships/image" Target="../media/image241.wmf"/><Relationship Id="rId5" Type="http://schemas.openxmlformats.org/officeDocument/2006/relationships/image" Target="../media/image280.wmf"/><Relationship Id="rId4" Type="http://schemas.openxmlformats.org/officeDocument/2006/relationships/image" Target="../media/image279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37.vml.rels><?xml version="1.0" encoding="UTF-8" standalone="yes"?>
<Relationships xmlns="http://schemas.openxmlformats.org/package/2006/relationships"><Relationship Id="rId13" Type="http://schemas.openxmlformats.org/officeDocument/2006/relationships/image" Target="../media/image294.wmf"/><Relationship Id="rId18" Type="http://schemas.openxmlformats.org/officeDocument/2006/relationships/image" Target="../media/image299.wmf"/><Relationship Id="rId26" Type="http://schemas.openxmlformats.org/officeDocument/2006/relationships/image" Target="../media/image307.wmf"/><Relationship Id="rId3" Type="http://schemas.openxmlformats.org/officeDocument/2006/relationships/image" Target="../media/image285.wmf"/><Relationship Id="rId21" Type="http://schemas.openxmlformats.org/officeDocument/2006/relationships/image" Target="../media/image302.wmf"/><Relationship Id="rId7" Type="http://schemas.openxmlformats.org/officeDocument/2006/relationships/image" Target="../media/image289.wmf"/><Relationship Id="rId12" Type="http://schemas.openxmlformats.org/officeDocument/2006/relationships/image" Target="../media/image293.wmf"/><Relationship Id="rId17" Type="http://schemas.openxmlformats.org/officeDocument/2006/relationships/image" Target="../media/image298.wmf"/><Relationship Id="rId25" Type="http://schemas.openxmlformats.org/officeDocument/2006/relationships/image" Target="../media/image306.wmf"/><Relationship Id="rId33" Type="http://schemas.openxmlformats.org/officeDocument/2006/relationships/image" Target="../media/image313.wmf"/><Relationship Id="rId2" Type="http://schemas.openxmlformats.org/officeDocument/2006/relationships/image" Target="../media/image284.wmf"/><Relationship Id="rId16" Type="http://schemas.openxmlformats.org/officeDocument/2006/relationships/image" Target="../media/image297.emf"/><Relationship Id="rId20" Type="http://schemas.openxmlformats.org/officeDocument/2006/relationships/image" Target="../media/image301.wmf"/><Relationship Id="rId29" Type="http://schemas.openxmlformats.org/officeDocument/2006/relationships/image" Target="../media/image309.wmf"/><Relationship Id="rId1" Type="http://schemas.openxmlformats.org/officeDocument/2006/relationships/image" Target="../media/image283.wmf"/><Relationship Id="rId6" Type="http://schemas.openxmlformats.org/officeDocument/2006/relationships/image" Target="../media/image288.wmf"/><Relationship Id="rId11" Type="http://schemas.openxmlformats.org/officeDocument/2006/relationships/image" Target="../media/image292.wmf"/><Relationship Id="rId24" Type="http://schemas.openxmlformats.org/officeDocument/2006/relationships/image" Target="../media/image305.wmf"/><Relationship Id="rId32" Type="http://schemas.openxmlformats.org/officeDocument/2006/relationships/image" Target="../media/image312.wmf"/><Relationship Id="rId5" Type="http://schemas.openxmlformats.org/officeDocument/2006/relationships/image" Target="../media/image287.wmf"/><Relationship Id="rId15" Type="http://schemas.openxmlformats.org/officeDocument/2006/relationships/image" Target="../media/image296.emf"/><Relationship Id="rId23" Type="http://schemas.openxmlformats.org/officeDocument/2006/relationships/image" Target="../media/image304.wmf"/><Relationship Id="rId28" Type="http://schemas.openxmlformats.org/officeDocument/2006/relationships/image" Target="../media/image308.wmf"/><Relationship Id="rId10" Type="http://schemas.openxmlformats.org/officeDocument/2006/relationships/image" Target="../media/image291.wmf"/><Relationship Id="rId19" Type="http://schemas.openxmlformats.org/officeDocument/2006/relationships/image" Target="../media/image300.wmf"/><Relationship Id="rId31" Type="http://schemas.openxmlformats.org/officeDocument/2006/relationships/image" Target="../media/image311.wmf"/><Relationship Id="rId4" Type="http://schemas.openxmlformats.org/officeDocument/2006/relationships/image" Target="../media/image286.wmf"/><Relationship Id="rId9" Type="http://schemas.openxmlformats.org/officeDocument/2006/relationships/image" Target="../media/image290.wmf"/><Relationship Id="rId14" Type="http://schemas.openxmlformats.org/officeDocument/2006/relationships/image" Target="../media/image295.emf"/><Relationship Id="rId22" Type="http://schemas.openxmlformats.org/officeDocument/2006/relationships/image" Target="../media/image303.wmf"/><Relationship Id="rId27" Type="http://schemas.openxmlformats.org/officeDocument/2006/relationships/image" Target="../media/image260.wmf"/><Relationship Id="rId30" Type="http://schemas.openxmlformats.org/officeDocument/2006/relationships/image" Target="../media/image310.wmf"/><Relationship Id="rId8" Type="http://schemas.openxmlformats.org/officeDocument/2006/relationships/image" Target="../media/image105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wmf"/><Relationship Id="rId7" Type="http://schemas.openxmlformats.org/officeDocument/2006/relationships/image" Target="../media/image323.wmf"/><Relationship Id="rId2" Type="http://schemas.openxmlformats.org/officeDocument/2006/relationships/image" Target="../media/image196.wmf"/><Relationship Id="rId1" Type="http://schemas.openxmlformats.org/officeDocument/2006/relationships/image" Target="../media/image283.wmf"/><Relationship Id="rId6" Type="http://schemas.openxmlformats.org/officeDocument/2006/relationships/image" Target="../media/image322.wmf"/><Relationship Id="rId5" Type="http://schemas.openxmlformats.org/officeDocument/2006/relationships/image" Target="../media/image321.wmf"/><Relationship Id="rId4" Type="http://schemas.openxmlformats.org/officeDocument/2006/relationships/image" Target="../media/image320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5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2.wmf"/><Relationship Id="rId13" Type="http://schemas.openxmlformats.org/officeDocument/2006/relationships/image" Target="../media/image337.emf"/><Relationship Id="rId3" Type="http://schemas.openxmlformats.org/officeDocument/2006/relationships/image" Target="../media/image290.wmf"/><Relationship Id="rId7" Type="http://schemas.openxmlformats.org/officeDocument/2006/relationships/image" Target="../media/image331.wmf"/><Relationship Id="rId12" Type="http://schemas.openxmlformats.org/officeDocument/2006/relationships/image" Target="../media/image336.emf"/><Relationship Id="rId2" Type="http://schemas.openxmlformats.org/officeDocument/2006/relationships/image" Target="../media/image327.wmf"/><Relationship Id="rId1" Type="http://schemas.openxmlformats.org/officeDocument/2006/relationships/image" Target="../media/image326.wmf"/><Relationship Id="rId6" Type="http://schemas.openxmlformats.org/officeDocument/2006/relationships/image" Target="../media/image330.wmf"/><Relationship Id="rId11" Type="http://schemas.openxmlformats.org/officeDocument/2006/relationships/image" Target="../media/image335.emf"/><Relationship Id="rId5" Type="http://schemas.openxmlformats.org/officeDocument/2006/relationships/image" Target="../media/image329.wmf"/><Relationship Id="rId15" Type="http://schemas.openxmlformats.org/officeDocument/2006/relationships/image" Target="../media/image339.wmf"/><Relationship Id="rId10" Type="http://schemas.openxmlformats.org/officeDocument/2006/relationships/image" Target="../media/image334.emf"/><Relationship Id="rId4" Type="http://schemas.openxmlformats.org/officeDocument/2006/relationships/image" Target="../media/image328.wmf"/><Relationship Id="rId9" Type="http://schemas.openxmlformats.org/officeDocument/2006/relationships/image" Target="../media/image333.wmf"/><Relationship Id="rId14" Type="http://schemas.openxmlformats.org/officeDocument/2006/relationships/image" Target="../media/image338.e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wmf"/><Relationship Id="rId7" Type="http://schemas.openxmlformats.org/officeDocument/2006/relationships/image" Target="../media/image346.wmf"/><Relationship Id="rId2" Type="http://schemas.openxmlformats.org/officeDocument/2006/relationships/image" Target="../media/image343.wmf"/><Relationship Id="rId1" Type="http://schemas.openxmlformats.org/officeDocument/2006/relationships/image" Target="../media/image342.wmf"/><Relationship Id="rId6" Type="http://schemas.openxmlformats.org/officeDocument/2006/relationships/image" Target="../media/image345.wmf"/><Relationship Id="rId5" Type="http://schemas.openxmlformats.org/officeDocument/2006/relationships/image" Target="../media/image344.wmf"/><Relationship Id="rId4" Type="http://schemas.openxmlformats.org/officeDocument/2006/relationships/image" Target="../media/image147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2.wmf"/><Relationship Id="rId2" Type="http://schemas.openxmlformats.org/officeDocument/2006/relationships/image" Target="../media/image351.wmf"/><Relationship Id="rId1" Type="http://schemas.openxmlformats.org/officeDocument/2006/relationships/image" Target="../media/image350.wmf"/><Relationship Id="rId5" Type="http://schemas.openxmlformats.org/officeDocument/2006/relationships/image" Target="../media/image354.wmf"/><Relationship Id="rId4" Type="http://schemas.openxmlformats.org/officeDocument/2006/relationships/image" Target="../media/image353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4AB03B-E5D5-442C-95FE-A4F7FE0F1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08F25A6-BCB5-4E5D-977A-6ACA94F64F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6A54863-90CC-480C-9A9A-D5029BE0E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D5579F4-3A8F-43A2-BA06-25F100A6C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1C0FD9E-4536-4F6C-B338-BC2BC91B3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1646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1614F2A-FBFF-4C82-9C70-F5EBE4256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D403D58-9639-4D44-BEFE-BD2E0FECC8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CED95-3926-4242-B5A4-E45300569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7621597-494B-43B8-8303-386322B1E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DF6D6FA-035B-4061-A809-238242693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594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D302D11-3282-4EDA-A5F7-429D18D3AF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D3C64D3-2B2C-4D33-83E2-D9096288C3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6CEBCAD-3609-4924-83DD-730850B82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EC0E0CD-A253-4C6E-9FFE-5BDF7E828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515BB7B-FD2A-48DA-997E-CB83AAF7C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800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586765-06CE-41EA-9527-14429CEA2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E34CDE0-6DF4-41EF-9FF6-6943137B78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411C91F-E6D2-4437-B3B9-3408D2A1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ABC5E97-E906-47E7-BF75-1EBF253CF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014361F-5EDC-4E1C-A462-879AE3C77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6769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1F1908-DA7F-458B-ABB6-A2D7D35F3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6E364A8-099C-4C35-9328-98227177CD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B00B31A-6CE5-488E-AAB0-02877C276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D6771D8-46E4-44F0-B2B5-D7CBE993D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8FDF35C-B48C-48CC-92DE-00B9D3E18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8428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8A5B7-3114-4F5F-BB6F-1DBD584A9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CD48CEC-6227-4DC8-A31B-63F16A82CC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313958B-92C5-4DFE-953D-5D6379C4EC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C539302-902B-423F-99CE-02FD4E932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45C9F05-3E3B-4906-A283-D7014174A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027A85C-A76D-4CCF-BE71-F55FB7D4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0432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995A1-AF41-4E04-B2AB-0E35A3AAD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B51C045-74FA-42C9-A76C-D78344A02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872366C-C4CC-4E48-951C-707E6396B4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8927655-F79B-492C-AEA8-3574CABAB0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12D2363-F270-4025-ADDD-9FD36696C5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36AAD21-F630-45F7-9A5E-068E4653D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3B6E29A4-C561-49B6-80F4-E554F980E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4B54799F-258F-4F37-9206-6F6F2CA74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1629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F1116E-1AB3-4B3A-A466-5B7607A6B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583CA82F-F08A-46FA-AAD1-9864C35E7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2C4FD6A-4994-401B-9C85-6CC3300B5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1480D86-DC3C-4EB0-A2EF-98A67173B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0372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20CFFA95-8EB2-4C5D-8B9B-FAC5D1CF3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624FC92-2BA0-404A-B8AA-EDBEB2E96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D041072-C143-4B65-A344-94B6EB49C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0510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F48AF1-328A-4B35-B6E6-58402B41B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409AA3C-440C-4F09-AB10-FB75C51AC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6645490-CD6C-4A63-8205-C275BA451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6738584-6E4A-42D8-ABB0-D578BA325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5F36D75-3009-4F38-861C-620746665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4F77089-FBDD-4CB8-8891-11F26A6F8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579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EEBD9-ACE0-42AF-AF02-C833F1BB2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64BC094-6886-4AC0-8CA9-7E02B8BC00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8A2F72E-B163-46AA-8F0B-430E3C419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755695B-2DCA-428F-94B3-39BA70B89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CFF8B4E-14D0-41F8-B6AE-9C8206EB8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6BEAE39-2A01-4666-813B-A25C6B0C1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522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73253C1D-CE80-40B3-98A4-0028280C5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77DBE40-D646-47FF-A737-BEBDFC846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C1BC0-7612-4252-8974-D0BA6F47C8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6AB18-3CC6-4578-8F36-8B2A6F6067B7}" type="datetimeFigureOut">
              <a:rPr lang="zh-TW" altLang="en-US" smtClean="0"/>
              <a:t>2021/4/18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D8C94CC-247A-406F-A211-FF42ECB11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1407AD7-5B5A-4BF0-BAF0-B201426DD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47936-4CFB-429C-ADB7-F64AE7436B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837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9.png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58.wmf"/><Relationship Id="rId4" Type="http://schemas.openxmlformats.org/officeDocument/2006/relationships/image" Target="../media/image60.png"/><Relationship Id="rId9" Type="http://schemas.openxmlformats.org/officeDocument/2006/relationships/oleObject" Target="../embeddings/oleObject4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73.png"/><Relationship Id="rId18" Type="http://schemas.openxmlformats.org/officeDocument/2006/relationships/image" Target="../media/image65.wmf"/><Relationship Id="rId26" Type="http://schemas.openxmlformats.org/officeDocument/2006/relationships/image" Target="../media/image68.wmf"/><Relationship Id="rId3" Type="http://schemas.openxmlformats.org/officeDocument/2006/relationships/image" Target="../media/image69.png"/><Relationship Id="rId21" Type="http://schemas.openxmlformats.org/officeDocument/2006/relationships/oleObject" Target="../embeddings/oleObject47.bin"/><Relationship Id="rId7" Type="http://schemas.openxmlformats.org/officeDocument/2006/relationships/image" Target="../media/image61.wmf"/><Relationship Id="rId12" Type="http://schemas.openxmlformats.org/officeDocument/2006/relationships/image" Target="../media/image72.png"/><Relationship Id="rId17" Type="http://schemas.openxmlformats.org/officeDocument/2006/relationships/oleObject" Target="../embeddings/oleObject45.bin"/><Relationship Id="rId25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63.wmf"/><Relationship Id="rId24" Type="http://schemas.openxmlformats.org/officeDocument/2006/relationships/image" Target="../media/image67.wmf"/><Relationship Id="rId5" Type="http://schemas.openxmlformats.org/officeDocument/2006/relationships/image" Target="../media/image71.png"/><Relationship Id="rId15" Type="http://schemas.openxmlformats.org/officeDocument/2006/relationships/oleObject" Target="../embeddings/oleObject44.bin"/><Relationship Id="rId23" Type="http://schemas.openxmlformats.org/officeDocument/2006/relationships/oleObject" Target="../embeddings/oleObject48.bin"/><Relationship Id="rId10" Type="http://schemas.openxmlformats.org/officeDocument/2006/relationships/oleObject" Target="../embeddings/oleObject43.bin"/><Relationship Id="rId19" Type="http://schemas.openxmlformats.org/officeDocument/2006/relationships/oleObject" Target="../embeddings/oleObject46.bin"/><Relationship Id="rId4" Type="http://schemas.openxmlformats.org/officeDocument/2006/relationships/image" Target="../media/image70.png"/><Relationship Id="rId9" Type="http://schemas.openxmlformats.org/officeDocument/2006/relationships/image" Target="../media/image62.wmf"/><Relationship Id="rId14" Type="http://schemas.openxmlformats.org/officeDocument/2006/relationships/image" Target="../media/image74.png"/><Relationship Id="rId22" Type="http://schemas.openxmlformats.org/officeDocument/2006/relationships/image" Target="../media/image6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77.png"/><Relationship Id="rId4" Type="http://schemas.openxmlformats.org/officeDocument/2006/relationships/image" Target="../media/image7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81.wmf"/><Relationship Id="rId26" Type="http://schemas.openxmlformats.org/officeDocument/2006/relationships/image" Target="../media/image85.wmf"/><Relationship Id="rId3" Type="http://schemas.openxmlformats.org/officeDocument/2006/relationships/image" Target="../media/image89.png"/><Relationship Id="rId21" Type="http://schemas.openxmlformats.org/officeDocument/2006/relationships/oleObject" Target="../embeddings/oleObject59.bin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79.wmf"/><Relationship Id="rId17" Type="http://schemas.openxmlformats.org/officeDocument/2006/relationships/oleObject" Target="../embeddings/oleObject57.bin"/><Relationship Id="rId25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0.wmf"/><Relationship Id="rId20" Type="http://schemas.openxmlformats.org/officeDocument/2006/relationships/image" Target="../media/image82.wmf"/><Relationship Id="rId29" Type="http://schemas.openxmlformats.org/officeDocument/2006/relationships/oleObject" Target="../embeddings/oleObject63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54.bin"/><Relationship Id="rId24" Type="http://schemas.openxmlformats.org/officeDocument/2006/relationships/image" Target="../media/image84.wmf"/><Relationship Id="rId32" Type="http://schemas.openxmlformats.org/officeDocument/2006/relationships/image" Target="../media/image88.wmf"/><Relationship Id="rId5" Type="http://schemas.openxmlformats.org/officeDocument/2006/relationships/oleObject" Target="../embeddings/oleObject51.bin"/><Relationship Id="rId15" Type="http://schemas.openxmlformats.org/officeDocument/2006/relationships/oleObject" Target="../embeddings/oleObject56.bin"/><Relationship Id="rId23" Type="http://schemas.openxmlformats.org/officeDocument/2006/relationships/oleObject" Target="../embeddings/oleObject60.bin"/><Relationship Id="rId28" Type="http://schemas.openxmlformats.org/officeDocument/2006/relationships/image" Target="../media/image86.wmf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58.bin"/><Relationship Id="rId31" Type="http://schemas.openxmlformats.org/officeDocument/2006/relationships/oleObject" Target="../embeddings/oleObject64.bin"/><Relationship Id="rId4" Type="http://schemas.openxmlformats.org/officeDocument/2006/relationships/image" Target="../media/image77.png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44.wmf"/><Relationship Id="rId22" Type="http://schemas.openxmlformats.org/officeDocument/2006/relationships/image" Target="../media/image83.wmf"/><Relationship Id="rId27" Type="http://schemas.openxmlformats.org/officeDocument/2006/relationships/oleObject" Target="../embeddings/oleObject62.bin"/><Relationship Id="rId30" Type="http://schemas.openxmlformats.org/officeDocument/2006/relationships/image" Target="../media/image87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97.wmf"/><Relationship Id="rId26" Type="http://schemas.openxmlformats.org/officeDocument/2006/relationships/oleObject" Target="../embeddings/oleObject76.bin"/><Relationship Id="rId3" Type="http://schemas.openxmlformats.org/officeDocument/2006/relationships/oleObject" Target="../embeddings/oleObject65.bin"/><Relationship Id="rId21" Type="http://schemas.openxmlformats.org/officeDocument/2006/relationships/oleObject" Target="../embeddings/oleObject74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72.bin"/><Relationship Id="rId25" Type="http://schemas.openxmlformats.org/officeDocument/2006/relationships/image" Target="../media/image10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6.wmf"/><Relationship Id="rId20" Type="http://schemas.openxmlformats.org/officeDocument/2006/relationships/image" Target="../media/image98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1.wmf"/><Relationship Id="rId11" Type="http://schemas.openxmlformats.org/officeDocument/2006/relationships/oleObject" Target="../embeddings/oleObject69.bin"/><Relationship Id="rId24" Type="http://schemas.openxmlformats.org/officeDocument/2006/relationships/oleObject" Target="../embeddings/oleObject75.bin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1.bin"/><Relationship Id="rId23" Type="http://schemas.openxmlformats.org/officeDocument/2006/relationships/image" Target="../media/image102.png"/><Relationship Id="rId10" Type="http://schemas.openxmlformats.org/officeDocument/2006/relationships/image" Target="../media/image93.wmf"/><Relationship Id="rId19" Type="http://schemas.openxmlformats.org/officeDocument/2006/relationships/oleObject" Target="../embeddings/oleObject73.bin"/><Relationship Id="rId4" Type="http://schemas.openxmlformats.org/officeDocument/2006/relationships/image" Target="../media/image90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95.wmf"/><Relationship Id="rId22" Type="http://schemas.openxmlformats.org/officeDocument/2006/relationships/image" Target="../media/image99.wmf"/><Relationship Id="rId27" Type="http://schemas.openxmlformats.org/officeDocument/2006/relationships/image" Target="../media/image10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wmf"/><Relationship Id="rId18" Type="http://schemas.openxmlformats.org/officeDocument/2006/relationships/oleObject" Target="../embeddings/oleObject84.bin"/><Relationship Id="rId26" Type="http://schemas.openxmlformats.org/officeDocument/2006/relationships/oleObject" Target="../embeddings/oleObject88.bin"/><Relationship Id="rId39" Type="http://schemas.openxmlformats.org/officeDocument/2006/relationships/image" Target="../media/image117.wmf"/><Relationship Id="rId21" Type="http://schemas.openxmlformats.org/officeDocument/2006/relationships/image" Target="../media/image109.wmf"/><Relationship Id="rId34" Type="http://schemas.openxmlformats.org/officeDocument/2006/relationships/oleObject" Target="../embeddings/oleObject91.bin"/><Relationship Id="rId7" Type="http://schemas.openxmlformats.org/officeDocument/2006/relationships/image" Target="../media/image121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29" Type="http://schemas.openxmlformats.org/officeDocument/2006/relationships/image" Target="../media/image113.wmf"/><Relationship Id="rId41" Type="http://schemas.openxmlformats.org/officeDocument/2006/relationships/image" Target="../media/image118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20.png"/><Relationship Id="rId11" Type="http://schemas.openxmlformats.org/officeDocument/2006/relationships/image" Target="../media/image105.wmf"/><Relationship Id="rId24" Type="http://schemas.openxmlformats.org/officeDocument/2006/relationships/oleObject" Target="../embeddings/oleObject87.bin"/><Relationship Id="rId32" Type="http://schemas.openxmlformats.org/officeDocument/2006/relationships/oleObject" Target="../embeddings/oleObject63.bin"/><Relationship Id="rId37" Type="http://schemas.openxmlformats.org/officeDocument/2006/relationships/image" Target="../media/image116.wmf"/><Relationship Id="rId40" Type="http://schemas.openxmlformats.org/officeDocument/2006/relationships/oleObject" Target="../embeddings/oleObject94.bin"/><Relationship Id="rId5" Type="http://schemas.openxmlformats.org/officeDocument/2006/relationships/image" Target="../media/image119.png"/><Relationship Id="rId15" Type="http://schemas.openxmlformats.org/officeDocument/2006/relationships/image" Target="../media/image106.emf"/><Relationship Id="rId23" Type="http://schemas.openxmlformats.org/officeDocument/2006/relationships/image" Target="../media/image110.wmf"/><Relationship Id="rId28" Type="http://schemas.openxmlformats.org/officeDocument/2006/relationships/oleObject" Target="../embeddings/oleObject89.bin"/><Relationship Id="rId36" Type="http://schemas.openxmlformats.org/officeDocument/2006/relationships/oleObject" Target="../embeddings/oleObject92.bin"/><Relationship Id="rId10" Type="http://schemas.openxmlformats.org/officeDocument/2006/relationships/oleObject" Target="../embeddings/oleObject80.bin"/><Relationship Id="rId19" Type="http://schemas.openxmlformats.org/officeDocument/2006/relationships/image" Target="../media/image108.wmf"/><Relationship Id="rId31" Type="http://schemas.openxmlformats.org/officeDocument/2006/relationships/image" Target="../media/image114.wmf"/><Relationship Id="rId4" Type="http://schemas.openxmlformats.org/officeDocument/2006/relationships/image" Target="../media/image104.wmf"/><Relationship Id="rId9" Type="http://schemas.openxmlformats.org/officeDocument/2006/relationships/image" Target="../media/image64.wmf"/><Relationship Id="rId14" Type="http://schemas.openxmlformats.org/officeDocument/2006/relationships/oleObject" Target="../embeddings/oleObject82.bin"/><Relationship Id="rId22" Type="http://schemas.openxmlformats.org/officeDocument/2006/relationships/oleObject" Target="../embeddings/oleObject86.bin"/><Relationship Id="rId27" Type="http://schemas.openxmlformats.org/officeDocument/2006/relationships/image" Target="../media/image112.wmf"/><Relationship Id="rId30" Type="http://schemas.openxmlformats.org/officeDocument/2006/relationships/oleObject" Target="../embeddings/oleObject90.bin"/><Relationship Id="rId35" Type="http://schemas.openxmlformats.org/officeDocument/2006/relationships/image" Target="../media/image115.wmf"/><Relationship Id="rId8" Type="http://schemas.openxmlformats.org/officeDocument/2006/relationships/oleObject" Target="../embeddings/oleObject79.bin"/><Relationship Id="rId3" Type="http://schemas.openxmlformats.org/officeDocument/2006/relationships/oleObject" Target="../embeddings/oleObject78.bin"/><Relationship Id="rId12" Type="http://schemas.openxmlformats.org/officeDocument/2006/relationships/oleObject" Target="../embeddings/oleObject81.bin"/><Relationship Id="rId17" Type="http://schemas.openxmlformats.org/officeDocument/2006/relationships/image" Target="../media/image107.wmf"/><Relationship Id="rId25" Type="http://schemas.openxmlformats.org/officeDocument/2006/relationships/image" Target="../media/image111.wmf"/><Relationship Id="rId33" Type="http://schemas.openxmlformats.org/officeDocument/2006/relationships/image" Target="../media/image87.wmf"/><Relationship Id="rId38" Type="http://schemas.openxmlformats.org/officeDocument/2006/relationships/oleObject" Target="../embeddings/oleObject9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oleObject" Target="../embeddings/oleObject95.bin"/><Relationship Id="rId7" Type="http://schemas.openxmlformats.org/officeDocument/2006/relationships/oleObject" Target="../embeddings/oleObject9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23.wmf"/><Relationship Id="rId5" Type="http://schemas.openxmlformats.org/officeDocument/2006/relationships/oleObject" Target="../embeddings/oleObject96.bin"/><Relationship Id="rId10" Type="http://schemas.openxmlformats.org/officeDocument/2006/relationships/image" Target="../media/image125.wmf"/><Relationship Id="rId4" Type="http://schemas.openxmlformats.org/officeDocument/2006/relationships/image" Target="../media/image122.wmf"/><Relationship Id="rId9" Type="http://schemas.openxmlformats.org/officeDocument/2006/relationships/oleObject" Target="../embeddings/oleObject9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2.png"/><Relationship Id="rId18" Type="http://schemas.openxmlformats.org/officeDocument/2006/relationships/image" Target="../media/image129.wmf"/><Relationship Id="rId3" Type="http://schemas.openxmlformats.org/officeDocument/2006/relationships/oleObject" Target="../embeddings/oleObject99.bin"/><Relationship Id="rId7" Type="http://schemas.openxmlformats.org/officeDocument/2006/relationships/image" Target="../media/image130.png"/><Relationship Id="rId12" Type="http://schemas.openxmlformats.org/officeDocument/2006/relationships/image" Target="../media/image105.wmf"/><Relationship Id="rId17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8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100.bin"/><Relationship Id="rId15" Type="http://schemas.openxmlformats.org/officeDocument/2006/relationships/oleObject" Target="../embeddings/oleObject103.bin"/><Relationship Id="rId10" Type="http://schemas.openxmlformats.org/officeDocument/2006/relationships/image" Target="../media/image64.wmf"/><Relationship Id="rId4" Type="http://schemas.openxmlformats.org/officeDocument/2006/relationships/image" Target="../media/image126.wmf"/><Relationship Id="rId9" Type="http://schemas.openxmlformats.org/officeDocument/2006/relationships/oleObject" Target="../embeddings/oleObject101.bin"/><Relationship Id="rId14" Type="http://schemas.openxmlformats.org/officeDocument/2006/relationships/image" Target="../media/image1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6.wmf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5.wmf"/><Relationship Id="rId15" Type="http://schemas.openxmlformats.org/officeDocument/2006/relationships/image" Target="../media/image12.png"/><Relationship Id="rId10" Type="http://schemas.openxmlformats.org/officeDocument/2006/relationships/image" Target="../media/image7.wmf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1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36.wmf"/><Relationship Id="rId18" Type="http://schemas.openxmlformats.org/officeDocument/2006/relationships/oleObject" Target="../embeddings/oleObject112.bin"/><Relationship Id="rId3" Type="http://schemas.openxmlformats.org/officeDocument/2006/relationships/oleObject" Target="../embeddings/oleObject106.bin"/><Relationship Id="rId21" Type="http://schemas.openxmlformats.org/officeDocument/2006/relationships/image" Target="../media/image140.wmf"/><Relationship Id="rId7" Type="http://schemas.openxmlformats.org/officeDocument/2006/relationships/image" Target="../media/image144.png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3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1.bin"/><Relationship Id="rId20" Type="http://schemas.openxmlformats.org/officeDocument/2006/relationships/oleObject" Target="../embeddings/oleObject113.bin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43.png"/><Relationship Id="rId11" Type="http://schemas.openxmlformats.org/officeDocument/2006/relationships/image" Target="../media/image105.wmf"/><Relationship Id="rId5" Type="http://schemas.openxmlformats.org/officeDocument/2006/relationships/image" Target="../media/image142.png"/><Relationship Id="rId15" Type="http://schemas.openxmlformats.org/officeDocument/2006/relationships/image" Target="../media/image137.wmf"/><Relationship Id="rId23" Type="http://schemas.openxmlformats.org/officeDocument/2006/relationships/image" Target="../media/image141.wmf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39.wmf"/><Relationship Id="rId4" Type="http://schemas.openxmlformats.org/officeDocument/2006/relationships/image" Target="../media/image135.wmf"/><Relationship Id="rId9" Type="http://schemas.openxmlformats.org/officeDocument/2006/relationships/image" Target="../media/image64.wmf"/><Relationship Id="rId14" Type="http://schemas.openxmlformats.org/officeDocument/2006/relationships/oleObject" Target="../embeddings/oleObject110.bin"/><Relationship Id="rId22" Type="http://schemas.openxmlformats.org/officeDocument/2006/relationships/oleObject" Target="../embeddings/oleObject114.bin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18.bin"/><Relationship Id="rId18" Type="http://schemas.openxmlformats.org/officeDocument/2006/relationships/image" Target="../media/image149.wmf"/><Relationship Id="rId26" Type="http://schemas.openxmlformats.org/officeDocument/2006/relationships/image" Target="../media/image1450.png"/><Relationship Id="rId3" Type="http://schemas.openxmlformats.org/officeDocument/2006/relationships/image" Target="../media/image154.png"/><Relationship Id="rId21" Type="http://schemas.openxmlformats.org/officeDocument/2006/relationships/image" Target="../media/image158.png"/><Relationship Id="rId34" Type="http://schemas.openxmlformats.org/officeDocument/2006/relationships/oleObject" Target="../embeddings/oleObject122.bin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157.png"/><Relationship Id="rId17" Type="http://schemas.openxmlformats.org/officeDocument/2006/relationships/oleObject" Target="../embeddings/oleObject119.bin"/><Relationship Id="rId25" Type="http://schemas.openxmlformats.org/officeDocument/2006/relationships/image" Target="../media/image105.wmf"/><Relationship Id="rId33" Type="http://schemas.openxmlformats.org/officeDocument/2006/relationships/image" Target="../media/image15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6.wmf"/><Relationship Id="rId20" Type="http://schemas.openxmlformats.org/officeDocument/2006/relationships/image" Target="../media/image137.wmf"/><Relationship Id="rId29" Type="http://schemas.openxmlformats.org/officeDocument/2006/relationships/image" Target="../media/image148.png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55.png"/><Relationship Id="rId11" Type="http://schemas.openxmlformats.org/officeDocument/2006/relationships/image" Target="../media/image147.wmf"/><Relationship Id="rId24" Type="http://schemas.openxmlformats.org/officeDocument/2006/relationships/oleObject" Target="../embeddings/oleObject80.bin"/><Relationship Id="rId32" Type="http://schemas.openxmlformats.org/officeDocument/2006/relationships/oleObject" Target="../embeddings/oleObject121.bin"/><Relationship Id="rId37" Type="http://schemas.openxmlformats.org/officeDocument/2006/relationships/image" Target="../media/image153.emf"/><Relationship Id="rId5" Type="http://schemas.openxmlformats.org/officeDocument/2006/relationships/image" Target="../media/image145.wmf"/><Relationship Id="rId15" Type="http://schemas.openxmlformats.org/officeDocument/2006/relationships/oleObject" Target="../embeddings/oleObject109.bin"/><Relationship Id="rId23" Type="http://schemas.openxmlformats.org/officeDocument/2006/relationships/image" Target="../media/image64.wmf"/><Relationship Id="rId28" Type="http://schemas.openxmlformats.org/officeDocument/2006/relationships/image" Target="../media/image147.png"/><Relationship Id="rId36" Type="http://schemas.openxmlformats.org/officeDocument/2006/relationships/oleObject" Target="../embeddings/oleObject123.bin"/><Relationship Id="rId10" Type="http://schemas.openxmlformats.org/officeDocument/2006/relationships/oleObject" Target="../embeddings/oleObject117.bin"/><Relationship Id="rId19" Type="http://schemas.openxmlformats.org/officeDocument/2006/relationships/oleObject" Target="../embeddings/oleObject110.bin"/><Relationship Id="rId31" Type="http://schemas.openxmlformats.org/officeDocument/2006/relationships/image" Target="../media/image150.wmf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156.png"/><Relationship Id="rId14" Type="http://schemas.openxmlformats.org/officeDocument/2006/relationships/image" Target="../media/image148.wmf"/><Relationship Id="rId22" Type="http://schemas.openxmlformats.org/officeDocument/2006/relationships/oleObject" Target="../embeddings/oleObject101.bin"/><Relationship Id="rId30" Type="http://schemas.openxmlformats.org/officeDocument/2006/relationships/oleObject" Target="../embeddings/oleObject120.bin"/><Relationship Id="rId35" Type="http://schemas.openxmlformats.org/officeDocument/2006/relationships/image" Target="../media/image152.wmf"/><Relationship Id="rId8" Type="http://schemas.openxmlformats.org/officeDocument/2006/relationships/image" Target="../media/image146.wmf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1.emf"/><Relationship Id="rId18" Type="http://schemas.openxmlformats.org/officeDocument/2006/relationships/oleObject" Target="../embeddings/oleObject130.bin"/><Relationship Id="rId26" Type="http://schemas.openxmlformats.org/officeDocument/2006/relationships/oleObject" Target="../embeddings/oleObject134.bin"/><Relationship Id="rId39" Type="http://schemas.openxmlformats.org/officeDocument/2006/relationships/image" Target="../media/image171.emf"/><Relationship Id="rId21" Type="http://schemas.openxmlformats.org/officeDocument/2006/relationships/image" Target="../media/image164.wmf"/><Relationship Id="rId34" Type="http://schemas.openxmlformats.org/officeDocument/2006/relationships/image" Target="../media/image181.png"/><Relationship Id="rId42" Type="http://schemas.openxmlformats.org/officeDocument/2006/relationships/oleObject" Target="../embeddings/oleObject140.bin"/><Relationship Id="rId47" Type="http://schemas.openxmlformats.org/officeDocument/2006/relationships/image" Target="../media/image175.wmf"/><Relationship Id="rId7" Type="http://schemas.openxmlformats.org/officeDocument/2006/relationships/image" Target="../media/image14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9.bin"/><Relationship Id="rId29" Type="http://schemas.openxmlformats.org/officeDocument/2006/relationships/image" Target="../media/image180.png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25.bin"/><Relationship Id="rId11" Type="http://schemas.openxmlformats.org/officeDocument/2006/relationships/image" Target="../media/image147.wmf"/><Relationship Id="rId24" Type="http://schemas.openxmlformats.org/officeDocument/2006/relationships/oleObject" Target="../embeddings/oleObject133.bin"/><Relationship Id="rId32" Type="http://schemas.openxmlformats.org/officeDocument/2006/relationships/oleObject" Target="../embeddings/oleObject136.bin"/><Relationship Id="rId37" Type="http://schemas.openxmlformats.org/officeDocument/2006/relationships/image" Target="../media/image182.png"/><Relationship Id="rId40" Type="http://schemas.openxmlformats.org/officeDocument/2006/relationships/oleObject" Target="../embeddings/oleObject139.bin"/><Relationship Id="rId45" Type="http://schemas.openxmlformats.org/officeDocument/2006/relationships/image" Target="../media/image174.wmf"/><Relationship Id="rId5" Type="http://schemas.openxmlformats.org/officeDocument/2006/relationships/image" Target="../media/image176.png"/><Relationship Id="rId15" Type="http://schemas.openxmlformats.org/officeDocument/2006/relationships/image" Target="../media/image178.png"/><Relationship Id="rId23" Type="http://schemas.openxmlformats.org/officeDocument/2006/relationships/image" Target="../media/image165.emf"/><Relationship Id="rId28" Type="http://schemas.openxmlformats.org/officeDocument/2006/relationships/image" Target="../media/image179.png"/><Relationship Id="rId36" Type="http://schemas.openxmlformats.org/officeDocument/2006/relationships/image" Target="../media/image170.wmf"/><Relationship Id="rId10" Type="http://schemas.openxmlformats.org/officeDocument/2006/relationships/oleObject" Target="../embeddings/oleObject127.bin"/><Relationship Id="rId19" Type="http://schemas.openxmlformats.org/officeDocument/2006/relationships/image" Target="../media/image163.wmf"/><Relationship Id="rId31" Type="http://schemas.openxmlformats.org/officeDocument/2006/relationships/image" Target="../media/image168.wmf"/><Relationship Id="rId44" Type="http://schemas.openxmlformats.org/officeDocument/2006/relationships/oleObject" Target="../embeddings/oleObject141.bin"/><Relationship Id="rId4" Type="http://schemas.openxmlformats.org/officeDocument/2006/relationships/image" Target="../media/image159.wmf"/><Relationship Id="rId9" Type="http://schemas.openxmlformats.org/officeDocument/2006/relationships/image" Target="../media/image160.emf"/><Relationship Id="rId14" Type="http://schemas.openxmlformats.org/officeDocument/2006/relationships/image" Target="../media/image177.png"/><Relationship Id="rId22" Type="http://schemas.openxmlformats.org/officeDocument/2006/relationships/oleObject" Target="../embeddings/oleObject132.bin"/><Relationship Id="rId27" Type="http://schemas.openxmlformats.org/officeDocument/2006/relationships/image" Target="../media/image167.wmf"/><Relationship Id="rId30" Type="http://schemas.openxmlformats.org/officeDocument/2006/relationships/oleObject" Target="../embeddings/oleObject135.bin"/><Relationship Id="rId35" Type="http://schemas.openxmlformats.org/officeDocument/2006/relationships/oleObject" Target="../embeddings/oleObject137.bin"/><Relationship Id="rId43" Type="http://schemas.openxmlformats.org/officeDocument/2006/relationships/image" Target="../media/image173.wmf"/><Relationship Id="rId8" Type="http://schemas.openxmlformats.org/officeDocument/2006/relationships/oleObject" Target="../embeddings/oleObject126.bin"/><Relationship Id="rId3" Type="http://schemas.openxmlformats.org/officeDocument/2006/relationships/oleObject" Target="../embeddings/oleObject124.bin"/><Relationship Id="rId12" Type="http://schemas.openxmlformats.org/officeDocument/2006/relationships/oleObject" Target="../embeddings/oleObject128.bin"/><Relationship Id="rId17" Type="http://schemas.openxmlformats.org/officeDocument/2006/relationships/image" Target="../media/image162.wmf"/><Relationship Id="rId25" Type="http://schemas.openxmlformats.org/officeDocument/2006/relationships/image" Target="../media/image166.wmf"/><Relationship Id="rId33" Type="http://schemas.openxmlformats.org/officeDocument/2006/relationships/image" Target="../media/image169.emf"/><Relationship Id="rId38" Type="http://schemas.openxmlformats.org/officeDocument/2006/relationships/oleObject" Target="../embeddings/oleObject138.bin"/><Relationship Id="rId46" Type="http://schemas.openxmlformats.org/officeDocument/2006/relationships/oleObject" Target="../embeddings/oleObject142.bin"/><Relationship Id="rId20" Type="http://schemas.openxmlformats.org/officeDocument/2006/relationships/oleObject" Target="../embeddings/oleObject131.bin"/><Relationship Id="rId41" Type="http://schemas.openxmlformats.org/officeDocument/2006/relationships/image" Target="../media/image17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184.png"/><Relationship Id="rId2" Type="http://schemas.microsoft.com/office/2007/relationships/media" Target="../media/media1.mp4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83.wmf"/><Relationship Id="rId5" Type="http://schemas.openxmlformats.org/officeDocument/2006/relationships/oleObject" Target="../embeddings/oleObject143.bin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1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7.emf"/><Relationship Id="rId18" Type="http://schemas.openxmlformats.org/officeDocument/2006/relationships/oleObject" Target="../embeddings/oleObject150.bin"/><Relationship Id="rId26" Type="http://schemas.openxmlformats.org/officeDocument/2006/relationships/oleObject" Target="../embeddings/oleObject153.bin"/><Relationship Id="rId39" Type="http://schemas.openxmlformats.org/officeDocument/2006/relationships/image" Target="../media/image198.wmf"/><Relationship Id="rId21" Type="http://schemas.openxmlformats.org/officeDocument/2006/relationships/image" Target="../media/image191.wmf"/><Relationship Id="rId34" Type="http://schemas.openxmlformats.org/officeDocument/2006/relationships/oleObject" Target="../embeddings/oleObject156.bin"/><Relationship Id="rId42" Type="http://schemas.openxmlformats.org/officeDocument/2006/relationships/image" Target="../media/image214.png"/><Relationship Id="rId47" Type="http://schemas.openxmlformats.org/officeDocument/2006/relationships/image" Target="../media/image201.wmf"/><Relationship Id="rId50" Type="http://schemas.openxmlformats.org/officeDocument/2006/relationships/oleObject" Target="../embeddings/oleObject163.bin"/><Relationship Id="rId55" Type="http://schemas.openxmlformats.org/officeDocument/2006/relationships/oleObject" Target="../embeddings/oleObject165.bin"/><Relationship Id="rId7" Type="http://schemas.openxmlformats.org/officeDocument/2006/relationships/image" Target="../media/image209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9.bin"/><Relationship Id="rId29" Type="http://schemas.openxmlformats.org/officeDocument/2006/relationships/image" Target="../media/image213.png"/><Relationship Id="rId11" Type="http://schemas.openxmlformats.org/officeDocument/2006/relationships/image" Target="../media/image146.wmf"/><Relationship Id="rId24" Type="http://schemas.openxmlformats.org/officeDocument/2006/relationships/oleObject" Target="../embeddings/oleObject114.bin"/><Relationship Id="rId32" Type="http://schemas.openxmlformats.org/officeDocument/2006/relationships/oleObject" Target="../embeddings/oleObject155.bin"/><Relationship Id="rId37" Type="http://schemas.openxmlformats.org/officeDocument/2006/relationships/image" Target="../media/image197.wmf"/><Relationship Id="rId40" Type="http://schemas.openxmlformats.org/officeDocument/2006/relationships/oleObject" Target="../embeddings/oleObject159.bin"/><Relationship Id="rId45" Type="http://schemas.openxmlformats.org/officeDocument/2006/relationships/image" Target="../media/image200.emf"/><Relationship Id="rId53" Type="http://schemas.openxmlformats.org/officeDocument/2006/relationships/oleObject" Target="../embeddings/oleObject164.bin"/><Relationship Id="rId58" Type="http://schemas.openxmlformats.org/officeDocument/2006/relationships/image" Target="../media/image206.wmf"/><Relationship Id="rId5" Type="http://schemas.openxmlformats.org/officeDocument/2006/relationships/oleObject" Target="../embeddings/oleObject145.bin"/><Relationship Id="rId19" Type="http://schemas.openxmlformats.org/officeDocument/2006/relationships/image" Target="../media/image190.wmf"/><Relationship Id="rId4" Type="http://schemas.openxmlformats.org/officeDocument/2006/relationships/image" Target="../media/image208.png"/><Relationship Id="rId9" Type="http://schemas.openxmlformats.org/officeDocument/2006/relationships/image" Target="../media/image211.png"/><Relationship Id="rId14" Type="http://schemas.openxmlformats.org/officeDocument/2006/relationships/oleObject" Target="../embeddings/oleObject148.bin"/><Relationship Id="rId22" Type="http://schemas.openxmlformats.org/officeDocument/2006/relationships/oleObject" Target="../embeddings/oleObject152.bin"/><Relationship Id="rId27" Type="http://schemas.openxmlformats.org/officeDocument/2006/relationships/image" Target="../media/image193.wmf"/><Relationship Id="rId30" Type="http://schemas.openxmlformats.org/officeDocument/2006/relationships/oleObject" Target="../embeddings/oleObject154.bin"/><Relationship Id="rId35" Type="http://schemas.openxmlformats.org/officeDocument/2006/relationships/image" Target="../media/image196.wmf"/><Relationship Id="rId43" Type="http://schemas.openxmlformats.org/officeDocument/2006/relationships/image" Target="../media/image215.png"/><Relationship Id="rId48" Type="http://schemas.openxmlformats.org/officeDocument/2006/relationships/oleObject" Target="../embeddings/oleObject162.bin"/><Relationship Id="rId56" Type="http://schemas.openxmlformats.org/officeDocument/2006/relationships/image" Target="../media/image205.emf"/><Relationship Id="rId8" Type="http://schemas.openxmlformats.org/officeDocument/2006/relationships/image" Target="../media/image210.png"/><Relationship Id="rId51" Type="http://schemas.openxmlformats.org/officeDocument/2006/relationships/image" Target="../media/image203.wmf"/><Relationship Id="rId3" Type="http://schemas.openxmlformats.org/officeDocument/2006/relationships/image" Target="../media/image207.png"/><Relationship Id="rId12" Type="http://schemas.openxmlformats.org/officeDocument/2006/relationships/oleObject" Target="../embeddings/oleObject147.bin"/><Relationship Id="rId17" Type="http://schemas.openxmlformats.org/officeDocument/2006/relationships/image" Target="../media/image189.wmf"/><Relationship Id="rId25" Type="http://schemas.openxmlformats.org/officeDocument/2006/relationships/image" Target="../media/image141.wmf"/><Relationship Id="rId33" Type="http://schemas.openxmlformats.org/officeDocument/2006/relationships/image" Target="../media/image195.emf"/><Relationship Id="rId38" Type="http://schemas.openxmlformats.org/officeDocument/2006/relationships/oleObject" Target="../embeddings/oleObject158.bin"/><Relationship Id="rId46" Type="http://schemas.openxmlformats.org/officeDocument/2006/relationships/oleObject" Target="../embeddings/oleObject161.bin"/><Relationship Id="rId20" Type="http://schemas.openxmlformats.org/officeDocument/2006/relationships/oleObject" Target="../embeddings/oleObject151.bin"/><Relationship Id="rId41" Type="http://schemas.openxmlformats.org/officeDocument/2006/relationships/image" Target="../media/image199.wmf"/><Relationship Id="rId54" Type="http://schemas.openxmlformats.org/officeDocument/2006/relationships/image" Target="../media/image204.wmf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86.wmf"/><Relationship Id="rId15" Type="http://schemas.openxmlformats.org/officeDocument/2006/relationships/image" Target="../media/image188.wmf"/><Relationship Id="rId23" Type="http://schemas.openxmlformats.org/officeDocument/2006/relationships/image" Target="../media/image192.wmf"/><Relationship Id="rId28" Type="http://schemas.openxmlformats.org/officeDocument/2006/relationships/image" Target="../media/image212.png"/><Relationship Id="rId36" Type="http://schemas.openxmlformats.org/officeDocument/2006/relationships/oleObject" Target="../embeddings/oleObject157.bin"/><Relationship Id="rId49" Type="http://schemas.openxmlformats.org/officeDocument/2006/relationships/image" Target="../media/image202.wmf"/><Relationship Id="rId57" Type="http://schemas.openxmlformats.org/officeDocument/2006/relationships/oleObject" Target="../embeddings/oleObject166.bin"/><Relationship Id="rId10" Type="http://schemas.openxmlformats.org/officeDocument/2006/relationships/oleObject" Target="../embeddings/oleObject146.bin"/><Relationship Id="rId31" Type="http://schemas.openxmlformats.org/officeDocument/2006/relationships/image" Target="../media/image194.emf"/><Relationship Id="rId44" Type="http://schemas.openxmlformats.org/officeDocument/2006/relationships/oleObject" Target="../embeddings/oleObject160.bin"/><Relationship Id="rId52" Type="http://schemas.openxmlformats.org/officeDocument/2006/relationships/image" Target="../media/image2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png"/><Relationship Id="rId13" Type="http://schemas.openxmlformats.org/officeDocument/2006/relationships/image" Target="../media/image220.wmf"/><Relationship Id="rId18" Type="http://schemas.openxmlformats.org/officeDocument/2006/relationships/oleObject" Target="../embeddings/oleObject109.bin"/><Relationship Id="rId3" Type="http://schemas.openxmlformats.org/officeDocument/2006/relationships/oleObject" Target="../embeddings/oleObject167.bin"/><Relationship Id="rId21" Type="http://schemas.openxmlformats.org/officeDocument/2006/relationships/image" Target="../media/image223.wmf"/><Relationship Id="rId7" Type="http://schemas.openxmlformats.org/officeDocument/2006/relationships/image" Target="../media/image225.png"/><Relationship Id="rId12" Type="http://schemas.openxmlformats.org/officeDocument/2006/relationships/oleObject" Target="../embeddings/oleObject170.bin"/><Relationship Id="rId17" Type="http://schemas.openxmlformats.org/officeDocument/2006/relationships/image" Target="../media/image22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72.bin"/><Relationship Id="rId20" Type="http://schemas.openxmlformats.org/officeDocument/2006/relationships/oleObject" Target="../embeddings/oleObject173.bin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18.wmf"/><Relationship Id="rId11" Type="http://schemas.openxmlformats.org/officeDocument/2006/relationships/image" Target="../media/image219.wmf"/><Relationship Id="rId5" Type="http://schemas.openxmlformats.org/officeDocument/2006/relationships/oleObject" Target="../embeddings/oleObject168.bin"/><Relationship Id="rId15" Type="http://schemas.openxmlformats.org/officeDocument/2006/relationships/image" Target="../media/image221.wmf"/><Relationship Id="rId23" Type="http://schemas.openxmlformats.org/officeDocument/2006/relationships/image" Target="../media/image224.wmf"/><Relationship Id="rId10" Type="http://schemas.openxmlformats.org/officeDocument/2006/relationships/oleObject" Target="../embeddings/oleObject169.bin"/><Relationship Id="rId19" Type="http://schemas.openxmlformats.org/officeDocument/2006/relationships/image" Target="../media/image136.wmf"/><Relationship Id="rId4" Type="http://schemas.openxmlformats.org/officeDocument/2006/relationships/image" Target="../media/image217.wmf"/><Relationship Id="rId9" Type="http://schemas.openxmlformats.org/officeDocument/2006/relationships/image" Target="../media/image227.png"/><Relationship Id="rId14" Type="http://schemas.openxmlformats.org/officeDocument/2006/relationships/oleObject" Target="../embeddings/oleObject171.bin"/><Relationship Id="rId22" Type="http://schemas.openxmlformats.org/officeDocument/2006/relationships/oleObject" Target="../embeddings/oleObject17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wmf"/><Relationship Id="rId13" Type="http://schemas.openxmlformats.org/officeDocument/2006/relationships/oleObject" Target="../embeddings/oleObject180.bin"/><Relationship Id="rId18" Type="http://schemas.openxmlformats.org/officeDocument/2006/relationships/image" Target="../media/image235.wmf"/><Relationship Id="rId26" Type="http://schemas.openxmlformats.org/officeDocument/2006/relationships/image" Target="../media/image239.wmf"/><Relationship Id="rId3" Type="http://schemas.openxmlformats.org/officeDocument/2006/relationships/oleObject" Target="../embeddings/oleObject175.bin"/><Relationship Id="rId21" Type="http://schemas.openxmlformats.org/officeDocument/2006/relationships/oleObject" Target="../embeddings/oleObject184.bin"/><Relationship Id="rId7" Type="http://schemas.openxmlformats.org/officeDocument/2006/relationships/oleObject" Target="../embeddings/oleObject177.bin"/><Relationship Id="rId12" Type="http://schemas.openxmlformats.org/officeDocument/2006/relationships/image" Target="../media/image232.wmf"/><Relationship Id="rId17" Type="http://schemas.openxmlformats.org/officeDocument/2006/relationships/oleObject" Target="../embeddings/oleObject182.bin"/><Relationship Id="rId25" Type="http://schemas.openxmlformats.org/officeDocument/2006/relationships/oleObject" Target="../embeddings/oleObject18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34.wmf"/><Relationship Id="rId20" Type="http://schemas.openxmlformats.org/officeDocument/2006/relationships/image" Target="../media/image236.wmf"/><Relationship Id="rId29" Type="http://schemas.openxmlformats.org/officeDocument/2006/relationships/oleObject" Target="../embeddings/oleObject188.bin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29.wmf"/><Relationship Id="rId11" Type="http://schemas.openxmlformats.org/officeDocument/2006/relationships/oleObject" Target="../embeddings/oleObject179.bin"/><Relationship Id="rId24" Type="http://schemas.openxmlformats.org/officeDocument/2006/relationships/image" Target="../media/image238.wmf"/><Relationship Id="rId5" Type="http://schemas.openxmlformats.org/officeDocument/2006/relationships/oleObject" Target="../embeddings/oleObject176.bin"/><Relationship Id="rId15" Type="http://schemas.openxmlformats.org/officeDocument/2006/relationships/oleObject" Target="../embeddings/oleObject181.bin"/><Relationship Id="rId23" Type="http://schemas.openxmlformats.org/officeDocument/2006/relationships/oleObject" Target="../embeddings/oleObject185.bin"/><Relationship Id="rId28" Type="http://schemas.openxmlformats.org/officeDocument/2006/relationships/image" Target="../media/image240.wmf"/><Relationship Id="rId10" Type="http://schemas.openxmlformats.org/officeDocument/2006/relationships/image" Target="../media/image231.wmf"/><Relationship Id="rId19" Type="http://schemas.openxmlformats.org/officeDocument/2006/relationships/oleObject" Target="../embeddings/oleObject183.bin"/><Relationship Id="rId4" Type="http://schemas.openxmlformats.org/officeDocument/2006/relationships/image" Target="../media/image228.wmf"/><Relationship Id="rId9" Type="http://schemas.openxmlformats.org/officeDocument/2006/relationships/oleObject" Target="../embeddings/oleObject178.bin"/><Relationship Id="rId14" Type="http://schemas.openxmlformats.org/officeDocument/2006/relationships/image" Target="../media/image233.wmf"/><Relationship Id="rId22" Type="http://schemas.openxmlformats.org/officeDocument/2006/relationships/image" Target="../media/image237.wmf"/><Relationship Id="rId27" Type="http://schemas.openxmlformats.org/officeDocument/2006/relationships/oleObject" Target="../embeddings/oleObject187.bin"/><Relationship Id="rId30" Type="http://schemas.openxmlformats.org/officeDocument/2006/relationships/image" Target="../media/image241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2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1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13.bin"/><Relationship Id="rId18" Type="http://schemas.openxmlformats.org/officeDocument/2006/relationships/oleObject" Target="../embeddings/oleObject15.bin"/><Relationship Id="rId3" Type="http://schemas.openxmlformats.org/officeDocument/2006/relationships/image" Target="../media/image22.png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5.wmf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png"/><Relationship Id="rId11" Type="http://schemas.openxmlformats.org/officeDocument/2006/relationships/oleObject" Target="../embeddings/oleObject12.bin"/><Relationship Id="rId24" Type="http://schemas.openxmlformats.org/officeDocument/2006/relationships/oleObject" Target="../embeddings/oleObject18.bin"/><Relationship Id="rId5" Type="http://schemas.openxmlformats.org/officeDocument/2006/relationships/image" Target="../media/image13.wmf"/><Relationship Id="rId15" Type="http://schemas.openxmlformats.org/officeDocument/2006/relationships/image" Target="../media/image23.png"/><Relationship Id="rId23" Type="http://schemas.openxmlformats.org/officeDocument/2006/relationships/image" Target="../media/image20.wmf"/><Relationship Id="rId10" Type="http://schemas.openxmlformats.org/officeDocument/2006/relationships/image" Target="../media/image14.wmf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6.wmf"/><Relationship Id="rId22" Type="http://schemas.openxmlformats.org/officeDocument/2006/relationships/oleObject" Target="../embeddings/oleObject17.bin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93.bin"/><Relationship Id="rId18" Type="http://schemas.openxmlformats.org/officeDocument/2006/relationships/image" Target="../media/image248.wmf"/><Relationship Id="rId26" Type="http://schemas.openxmlformats.org/officeDocument/2006/relationships/image" Target="../media/image252.wmf"/><Relationship Id="rId39" Type="http://schemas.openxmlformats.org/officeDocument/2006/relationships/oleObject" Target="../embeddings/oleObject206.bin"/><Relationship Id="rId21" Type="http://schemas.openxmlformats.org/officeDocument/2006/relationships/oleObject" Target="../embeddings/oleObject197.bin"/><Relationship Id="rId34" Type="http://schemas.openxmlformats.org/officeDocument/2006/relationships/image" Target="../media/image256.wmf"/><Relationship Id="rId42" Type="http://schemas.openxmlformats.org/officeDocument/2006/relationships/image" Target="../media/image260.wmf"/><Relationship Id="rId7" Type="http://schemas.openxmlformats.org/officeDocument/2006/relationships/image" Target="../media/image263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47.wmf"/><Relationship Id="rId20" Type="http://schemas.openxmlformats.org/officeDocument/2006/relationships/image" Target="../media/image249.wmf"/><Relationship Id="rId29" Type="http://schemas.openxmlformats.org/officeDocument/2006/relationships/oleObject" Target="../embeddings/oleObject201.bin"/><Relationship Id="rId41" Type="http://schemas.openxmlformats.org/officeDocument/2006/relationships/oleObject" Target="../embeddings/oleObject207.bin"/><Relationship Id="rId1" Type="http://schemas.openxmlformats.org/officeDocument/2006/relationships/vmlDrawing" Target="../drawings/vmlDrawing30.vml"/><Relationship Id="rId6" Type="http://schemas.openxmlformats.org/officeDocument/2006/relationships/image" Target="../media/image262.png"/><Relationship Id="rId11" Type="http://schemas.openxmlformats.org/officeDocument/2006/relationships/oleObject" Target="../embeddings/oleObject192.bin"/><Relationship Id="rId24" Type="http://schemas.openxmlformats.org/officeDocument/2006/relationships/image" Target="../media/image251.wmf"/><Relationship Id="rId32" Type="http://schemas.openxmlformats.org/officeDocument/2006/relationships/image" Target="../media/image255.wmf"/><Relationship Id="rId37" Type="http://schemas.openxmlformats.org/officeDocument/2006/relationships/oleObject" Target="../embeddings/oleObject205.bin"/><Relationship Id="rId40" Type="http://schemas.openxmlformats.org/officeDocument/2006/relationships/image" Target="../media/image259.wmf"/><Relationship Id="rId5" Type="http://schemas.openxmlformats.org/officeDocument/2006/relationships/image" Target="../media/image243.wmf"/><Relationship Id="rId15" Type="http://schemas.openxmlformats.org/officeDocument/2006/relationships/oleObject" Target="../embeddings/oleObject194.bin"/><Relationship Id="rId23" Type="http://schemas.openxmlformats.org/officeDocument/2006/relationships/oleObject" Target="../embeddings/oleObject198.bin"/><Relationship Id="rId28" Type="http://schemas.openxmlformats.org/officeDocument/2006/relationships/image" Target="../media/image253.wmf"/><Relationship Id="rId36" Type="http://schemas.openxmlformats.org/officeDocument/2006/relationships/image" Target="../media/image257.wmf"/><Relationship Id="rId10" Type="http://schemas.openxmlformats.org/officeDocument/2006/relationships/image" Target="../media/image244.wmf"/><Relationship Id="rId19" Type="http://schemas.openxmlformats.org/officeDocument/2006/relationships/oleObject" Target="../embeddings/oleObject196.bin"/><Relationship Id="rId31" Type="http://schemas.openxmlformats.org/officeDocument/2006/relationships/oleObject" Target="../embeddings/oleObject202.bin"/><Relationship Id="rId4" Type="http://schemas.openxmlformats.org/officeDocument/2006/relationships/oleObject" Target="../embeddings/oleObject190.bin"/><Relationship Id="rId9" Type="http://schemas.openxmlformats.org/officeDocument/2006/relationships/oleObject" Target="../embeddings/oleObject191.bin"/><Relationship Id="rId14" Type="http://schemas.openxmlformats.org/officeDocument/2006/relationships/image" Target="../media/image246.wmf"/><Relationship Id="rId22" Type="http://schemas.openxmlformats.org/officeDocument/2006/relationships/image" Target="../media/image250.wmf"/><Relationship Id="rId27" Type="http://schemas.openxmlformats.org/officeDocument/2006/relationships/oleObject" Target="../embeddings/oleObject200.bin"/><Relationship Id="rId30" Type="http://schemas.openxmlformats.org/officeDocument/2006/relationships/image" Target="../media/image254.wmf"/><Relationship Id="rId35" Type="http://schemas.openxmlformats.org/officeDocument/2006/relationships/oleObject" Target="../embeddings/oleObject204.bin"/><Relationship Id="rId8" Type="http://schemas.openxmlformats.org/officeDocument/2006/relationships/image" Target="../media/image264.png"/><Relationship Id="rId3" Type="http://schemas.openxmlformats.org/officeDocument/2006/relationships/image" Target="../media/image261.png"/><Relationship Id="rId12" Type="http://schemas.openxmlformats.org/officeDocument/2006/relationships/image" Target="../media/image245.wmf"/><Relationship Id="rId17" Type="http://schemas.openxmlformats.org/officeDocument/2006/relationships/oleObject" Target="../embeddings/oleObject195.bin"/><Relationship Id="rId25" Type="http://schemas.openxmlformats.org/officeDocument/2006/relationships/oleObject" Target="../embeddings/oleObject199.bin"/><Relationship Id="rId33" Type="http://schemas.openxmlformats.org/officeDocument/2006/relationships/oleObject" Target="../embeddings/oleObject203.bin"/><Relationship Id="rId38" Type="http://schemas.openxmlformats.org/officeDocument/2006/relationships/image" Target="../media/image258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7.wmf"/><Relationship Id="rId3" Type="http://schemas.openxmlformats.org/officeDocument/2006/relationships/oleObject" Target="../embeddings/oleObject208.bin"/><Relationship Id="rId7" Type="http://schemas.openxmlformats.org/officeDocument/2006/relationships/oleObject" Target="../embeddings/oleObject210.bin"/><Relationship Id="rId12" Type="http://schemas.openxmlformats.org/officeDocument/2006/relationships/image" Target="../media/image26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266.wmf"/><Relationship Id="rId11" Type="http://schemas.openxmlformats.org/officeDocument/2006/relationships/oleObject" Target="../embeddings/oleObject212.bin"/><Relationship Id="rId5" Type="http://schemas.openxmlformats.org/officeDocument/2006/relationships/oleObject" Target="../embeddings/oleObject209.bin"/><Relationship Id="rId10" Type="http://schemas.openxmlformats.org/officeDocument/2006/relationships/image" Target="../media/image268.wmf"/><Relationship Id="rId4" Type="http://schemas.openxmlformats.org/officeDocument/2006/relationships/image" Target="../media/image265.wmf"/><Relationship Id="rId9" Type="http://schemas.openxmlformats.org/officeDocument/2006/relationships/oleObject" Target="../embeddings/oleObject21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273.png"/><Relationship Id="rId5" Type="http://schemas.openxmlformats.org/officeDocument/2006/relationships/image" Target="../media/image271.wmf"/><Relationship Id="rId4" Type="http://schemas.openxmlformats.org/officeDocument/2006/relationships/oleObject" Target="../embeddings/oleObject21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275.png"/><Relationship Id="rId4" Type="http://schemas.openxmlformats.org/officeDocument/2006/relationships/image" Target="../media/image274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wmf"/><Relationship Id="rId13" Type="http://schemas.openxmlformats.org/officeDocument/2006/relationships/oleObject" Target="../embeddings/oleObject221.bin"/><Relationship Id="rId3" Type="http://schemas.openxmlformats.org/officeDocument/2006/relationships/oleObject" Target="../embeddings/oleObject216.bin"/><Relationship Id="rId7" Type="http://schemas.openxmlformats.org/officeDocument/2006/relationships/oleObject" Target="../embeddings/oleObject218.bin"/><Relationship Id="rId12" Type="http://schemas.openxmlformats.org/officeDocument/2006/relationships/image" Target="../media/image280.w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81.wmf"/><Relationship Id="rId1" Type="http://schemas.openxmlformats.org/officeDocument/2006/relationships/vmlDrawing" Target="../drawings/vmlDrawing35.vml"/><Relationship Id="rId6" Type="http://schemas.openxmlformats.org/officeDocument/2006/relationships/image" Target="../media/image277.wmf"/><Relationship Id="rId11" Type="http://schemas.openxmlformats.org/officeDocument/2006/relationships/oleObject" Target="../embeddings/oleObject220.bin"/><Relationship Id="rId5" Type="http://schemas.openxmlformats.org/officeDocument/2006/relationships/oleObject" Target="../embeddings/oleObject217.bin"/><Relationship Id="rId15" Type="http://schemas.openxmlformats.org/officeDocument/2006/relationships/oleObject" Target="../embeddings/oleObject222.bin"/><Relationship Id="rId10" Type="http://schemas.openxmlformats.org/officeDocument/2006/relationships/image" Target="../media/image279.wmf"/><Relationship Id="rId4" Type="http://schemas.openxmlformats.org/officeDocument/2006/relationships/image" Target="../media/image276.wmf"/><Relationship Id="rId9" Type="http://schemas.openxmlformats.org/officeDocument/2006/relationships/oleObject" Target="../embeddings/oleObject219.bin"/><Relationship Id="rId14" Type="http://schemas.openxmlformats.org/officeDocument/2006/relationships/image" Target="../media/image241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2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37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232.bin"/><Relationship Id="rId21" Type="http://schemas.openxmlformats.org/officeDocument/2006/relationships/image" Target="../media/image289.wmf"/><Relationship Id="rId42" Type="http://schemas.openxmlformats.org/officeDocument/2006/relationships/oleObject" Target="../embeddings/oleObject240.bin"/><Relationship Id="rId47" Type="http://schemas.openxmlformats.org/officeDocument/2006/relationships/image" Target="../media/image301.wmf"/><Relationship Id="rId63" Type="http://schemas.openxmlformats.org/officeDocument/2006/relationships/oleObject" Target="../embeddings/oleObject251.bin"/><Relationship Id="rId68" Type="http://schemas.openxmlformats.org/officeDocument/2006/relationships/image" Target="../media/image310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228.bin"/><Relationship Id="rId29" Type="http://schemas.openxmlformats.org/officeDocument/2006/relationships/image" Target="../media/image292.wmf"/><Relationship Id="rId11" Type="http://schemas.openxmlformats.org/officeDocument/2006/relationships/image" Target="../media/image284.wmf"/><Relationship Id="rId24" Type="http://schemas.openxmlformats.org/officeDocument/2006/relationships/oleObject" Target="../embeddings/oleObject231.bin"/><Relationship Id="rId32" Type="http://schemas.openxmlformats.org/officeDocument/2006/relationships/oleObject" Target="../embeddings/oleObject235.bin"/><Relationship Id="rId37" Type="http://schemas.openxmlformats.org/officeDocument/2006/relationships/image" Target="../media/image296.emf"/><Relationship Id="rId40" Type="http://schemas.openxmlformats.org/officeDocument/2006/relationships/oleObject" Target="../embeddings/oleObject239.bin"/><Relationship Id="rId45" Type="http://schemas.openxmlformats.org/officeDocument/2006/relationships/image" Target="../media/image300.wmf"/><Relationship Id="rId53" Type="http://schemas.openxmlformats.org/officeDocument/2006/relationships/oleObject" Target="../embeddings/oleObject246.bin"/><Relationship Id="rId58" Type="http://schemas.openxmlformats.org/officeDocument/2006/relationships/image" Target="../media/image306.wmf"/><Relationship Id="rId66" Type="http://schemas.openxmlformats.org/officeDocument/2006/relationships/image" Target="../media/image309.wmf"/><Relationship Id="rId74" Type="http://schemas.openxmlformats.org/officeDocument/2006/relationships/image" Target="../media/image313.wmf"/><Relationship Id="rId5" Type="http://schemas.openxmlformats.org/officeDocument/2006/relationships/image" Target="../media/image283.wmf"/><Relationship Id="rId61" Type="http://schemas.openxmlformats.org/officeDocument/2006/relationships/oleObject" Target="../embeddings/oleObject250.bin"/><Relationship Id="rId19" Type="http://schemas.openxmlformats.org/officeDocument/2006/relationships/image" Target="../media/image288.wmf"/><Relationship Id="rId14" Type="http://schemas.openxmlformats.org/officeDocument/2006/relationships/oleObject" Target="../embeddings/oleObject227.bin"/><Relationship Id="rId22" Type="http://schemas.openxmlformats.org/officeDocument/2006/relationships/oleObject" Target="../embeddings/oleObject108.bin"/><Relationship Id="rId27" Type="http://schemas.openxmlformats.org/officeDocument/2006/relationships/image" Target="../media/image291.wmf"/><Relationship Id="rId30" Type="http://schemas.openxmlformats.org/officeDocument/2006/relationships/oleObject" Target="../embeddings/oleObject234.bin"/><Relationship Id="rId35" Type="http://schemas.openxmlformats.org/officeDocument/2006/relationships/image" Target="../media/image295.emf"/><Relationship Id="rId43" Type="http://schemas.openxmlformats.org/officeDocument/2006/relationships/image" Target="../media/image299.wmf"/><Relationship Id="rId48" Type="http://schemas.openxmlformats.org/officeDocument/2006/relationships/oleObject" Target="../embeddings/oleObject243.bin"/><Relationship Id="rId56" Type="http://schemas.openxmlformats.org/officeDocument/2006/relationships/image" Target="../media/image305.wmf"/><Relationship Id="rId64" Type="http://schemas.openxmlformats.org/officeDocument/2006/relationships/image" Target="../media/image308.wmf"/><Relationship Id="rId69" Type="http://schemas.openxmlformats.org/officeDocument/2006/relationships/oleObject" Target="../embeddings/oleObject254.bin"/><Relationship Id="rId8" Type="http://schemas.openxmlformats.org/officeDocument/2006/relationships/image" Target="../media/image317.png"/><Relationship Id="rId51" Type="http://schemas.openxmlformats.org/officeDocument/2006/relationships/oleObject" Target="../embeddings/oleObject245.bin"/><Relationship Id="rId72" Type="http://schemas.openxmlformats.org/officeDocument/2006/relationships/image" Target="../media/image312.wmf"/><Relationship Id="rId3" Type="http://schemas.openxmlformats.org/officeDocument/2006/relationships/image" Target="../media/image314.png"/><Relationship Id="rId12" Type="http://schemas.openxmlformats.org/officeDocument/2006/relationships/oleObject" Target="../embeddings/oleObject226.bin"/><Relationship Id="rId17" Type="http://schemas.openxmlformats.org/officeDocument/2006/relationships/image" Target="../media/image287.wmf"/><Relationship Id="rId25" Type="http://schemas.openxmlformats.org/officeDocument/2006/relationships/image" Target="../media/image290.wmf"/><Relationship Id="rId33" Type="http://schemas.openxmlformats.org/officeDocument/2006/relationships/image" Target="../media/image294.wmf"/><Relationship Id="rId38" Type="http://schemas.openxmlformats.org/officeDocument/2006/relationships/oleObject" Target="../embeddings/oleObject238.bin"/><Relationship Id="rId46" Type="http://schemas.openxmlformats.org/officeDocument/2006/relationships/oleObject" Target="../embeddings/oleObject242.bin"/><Relationship Id="rId59" Type="http://schemas.openxmlformats.org/officeDocument/2006/relationships/oleObject" Target="../embeddings/oleObject249.bin"/><Relationship Id="rId67" Type="http://schemas.openxmlformats.org/officeDocument/2006/relationships/oleObject" Target="../embeddings/oleObject253.bin"/><Relationship Id="rId20" Type="http://schemas.openxmlformats.org/officeDocument/2006/relationships/oleObject" Target="../embeddings/oleObject230.bin"/><Relationship Id="rId41" Type="http://schemas.openxmlformats.org/officeDocument/2006/relationships/image" Target="../media/image298.wmf"/><Relationship Id="rId54" Type="http://schemas.openxmlformats.org/officeDocument/2006/relationships/image" Target="../media/image304.wmf"/><Relationship Id="rId62" Type="http://schemas.openxmlformats.org/officeDocument/2006/relationships/image" Target="../media/image260.wmf"/><Relationship Id="rId70" Type="http://schemas.openxmlformats.org/officeDocument/2006/relationships/image" Target="../media/image311.wmf"/><Relationship Id="rId1" Type="http://schemas.openxmlformats.org/officeDocument/2006/relationships/vmlDrawing" Target="../drawings/vmlDrawing37.vml"/><Relationship Id="rId6" Type="http://schemas.openxmlformats.org/officeDocument/2006/relationships/image" Target="../media/image315.png"/><Relationship Id="rId15" Type="http://schemas.openxmlformats.org/officeDocument/2006/relationships/image" Target="../media/image286.wmf"/><Relationship Id="rId23" Type="http://schemas.openxmlformats.org/officeDocument/2006/relationships/image" Target="../media/image105.wmf"/><Relationship Id="rId28" Type="http://schemas.openxmlformats.org/officeDocument/2006/relationships/oleObject" Target="../embeddings/oleObject233.bin"/><Relationship Id="rId36" Type="http://schemas.openxmlformats.org/officeDocument/2006/relationships/oleObject" Target="../embeddings/oleObject237.bin"/><Relationship Id="rId49" Type="http://schemas.openxmlformats.org/officeDocument/2006/relationships/image" Target="../media/image302.wmf"/><Relationship Id="rId57" Type="http://schemas.openxmlformats.org/officeDocument/2006/relationships/oleObject" Target="../embeddings/oleObject248.bin"/><Relationship Id="rId10" Type="http://schemas.openxmlformats.org/officeDocument/2006/relationships/oleObject" Target="../embeddings/oleObject225.bin"/><Relationship Id="rId31" Type="http://schemas.openxmlformats.org/officeDocument/2006/relationships/image" Target="../media/image293.wmf"/><Relationship Id="rId44" Type="http://schemas.openxmlformats.org/officeDocument/2006/relationships/oleObject" Target="../embeddings/oleObject241.bin"/><Relationship Id="rId52" Type="http://schemas.openxmlformats.org/officeDocument/2006/relationships/image" Target="../media/image303.wmf"/><Relationship Id="rId60" Type="http://schemas.openxmlformats.org/officeDocument/2006/relationships/image" Target="../media/image307.wmf"/><Relationship Id="rId65" Type="http://schemas.openxmlformats.org/officeDocument/2006/relationships/oleObject" Target="../embeddings/oleObject252.bin"/><Relationship Id="rId73" Type="http://schemas.openxmlformats.org/officeDocument/2006/relationships/oleObject" Target="../embeddings/oleObject256.bin"/><Relationship Id="rId4" Type="http://schemas.openxmlformats.org/officeDocument/2006/relationships/oleObject" Target="../embeddings/oleObject224.bin"/><Relationship Id="rId9" Type="http://schemas.openxmlformats.org/officeDocument/2006/relationships/image" Target="../media/image318.png"/><Relationship Id="rId13" Type="http://schemas.openxmlformats.org/officeDocument/2006/relationships/image" Target="../media/image285.wmf"/><Relationship Id="rId18" Type="http://schemas.openxmlformats.org/officeDocument/2006/relationships/oleObject" Target="../embeddings/oleObject229.bin"/><Relationship Id="rId39" Type="http://schemas.openxmlformats.org/officeDocument/2006/relationships/image" Target="../media/image297.emf"/><Relationship Id="rId34" Type="http://schemas.openxmlformats.org/officeDocument/2006/relationships/oleObject" Target="../embeddings/oleObject236.bin"/><Relationship Id="rId50" Type="http://schemas.openxmlformats.org/officeDocument/2006/relationships/oleObject" Target="../embeddings/oleObject244.bin"/><Relationship Id="rId55" Type="http://schemas.openxmlformats.org/officeDocument/2006/relationships/oleObject" Target="../embeddings/oleObject247.bin"/><Relationship Id="rId7" Type="http://schemas.openxmlformats.org/officeDocument/2006/relationships/image" Target="../media/image316.png"/><Relationship Id="rId71" Type="http://schemas.openxmlformats.org/officeDocument/2006/relationships/oleObject" Target="../embeddings/oleObject255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9.bin"/><Relationship Id="rId13" Type="http://schemas.openxmlformats.org/officeDocument/2006/relationships/image" Target="../media/image321.wmf"/><Relationship Id="rId3" Type="http://schemas.openxmlformats.org/officeDocument/2006/relationships/oleObject" Target="../embeddings/oleObject257.bin"/><Relationship Id="rId7" Type="http://schemas.openxmlformats.org/officeDocument/2006/relationships/image" Target="../media/image196.wmf"/><Relationship Id="rId12" Type="http://schemas.openxmlformats.org/officeDocument/2006/relationships/oleObject" Target="../embeddings/oleObject261.bin"/><Relationship Id="rId17" Type="http://schemas.openxmlformats.org/officeDocument/2006/relationships/image" Target="../media/image323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263.bin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58.bin"/><Relationship Id="rId11" Type="http://schemas.openxmlformats.org/officeDocument/2006/relationships/image" Target="../media/image320.wmf"/><Relationship Id="rId5" Type="http://schemas.openxmlformats.org/officeDocument/2006/relationships/image" Target="../media/image324.png"/><Relationship Id="rId15" Type="http://schemas.openxmlformats.org/officeDocument/2006/relationships/image" Target="../media/image322.wmf"/><Relationship Id="rId10" Type="http://schemas.openxmlformats.org/officeDocument/2006/relationships/oleObject" Target="../embeddings/oleObject260.bin"/><Relationship Id="rId4" Type="http://schemas.openxmlformats.org/officeDocument/2006/relationships/image" Target="../media/image283.wmf"/><Relationship Id="rId9" Type="http://schemas.openxmlformats.org/officeDocument/2006/relationships/image" Target="../media/image319.wmf"/><Relationship Id="rId14" Type="http://schemas.openxmlformats.org/officeDocument/2006/relationships/oleObject" Target="../embeddings/oleObject262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5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69.bin"/><Relationship Id="rId18" Type="http://schemas.openxmlformats.org/officeDocument/2006/relationships/image" Target="../media/image331.wmf"/><Relationship Id="rId26" Type="http://schemas.openxmlformats.org/officeDocument/2006/relationships/image" Target="../media/image335.emf"/><Relationship Id="rId3" Type="http://schemas.openxmlformats.org/officeDocument/2006/relationships/oleObject" Target="../embeddings/oleObject265.bin"/><Relationship Id="rId21" Type="http://schemas.openxmlformats.org/officeDocument/2006/relationships/oleObject" Target="../embeddings/oleObject273.bin"/><Relationship Id="rId34" Type="http://schemas.openxmlformats.org/officeDocument/2006/relationships/image" Target="../media/image339.wmf"/><Relationship Id="rId7" Type="http://schemas.openxmlformats.org/officeDocument/2006/relationships/image" Target="../media/image327.wmf"/><Relationship Id="rId12" Type="http://schemas.openxmlformats.org/officeDocument/2006/relationships/image" Target="../media/image328.wmf"/><Relationship Id="rId17" Type="http://schemas.openxmlformats.org/officeDocument/2006/relationships/oleObject" Target="../embeddings/oleObject271.bin"/><Relationship Id="rId25" Type="http://schemas.openxmlformats.org/officeDocument/2006/relationships/oleObject" Target="../embeddings/oleObject275.bin"/><Relationship Id="rId33" Type="http://schemas.openxmlformats.org/officeDocument/2006/relationships/oleObject" Target="../embeddings/oleObject279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30.wmf"/><Relationship Id="rId20" Type="http://schemas.openxmlformats.org/officeDocument/2006/relationships/image" Target="../media/image332.wmf"/><Relationship Id="rId29" Type="http://schemas.openxmlformats.org/officeDocument/2006/relationships/oleObject" Target="../embeddings/oleObject277.bin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266.bin"/><Relationship Id="rId11" Type="http://schemas.openxmlformats.org/officeDocument/2006/relationships/oleObject" Target="../embeddings/oleObject268.bin"/><Relationship Id="rId24" Type="http://schemas.openxmlformats.org/officeDocument/2006/relationships/image" Target="../media/image334.emf"/><Relationship Id="rId32" Type="http://schemas.openxmlformats.org/officeDocument/2006/relationships/image" Target="../media/image338.emf"/><Relationship Id="rId5" Type="http://schemas.openxmlformats.org/officeDocument/2006/relationships/image" Target="../media/image340.png"/><Relationship Id="rId15" Type="http://schemas.openxmlformats.org/officeDocument/2006/relationships/oleObject" Target="../embeddings/oleObject270.bin"/><Relationship Id="rId23" Type="http://schemas.openxmlformats.org/officeDocument/2006/relationships/oleObject" Target="../embeddings/oleObject274.bin"/><Relationship Id="rId28" Type="http://schemas.openxmlformats.org/officeDocument/2006/relationships/image" Target="../media/image336.emf"/><Relationship Id="rId10" Type="http://schemas.openxmlformats.org/officeDocument/2006/relationships/image" Target="../media/image290.wmf"/><Relationship Id="rId19" Type="http://schemas.openxmlformats.org/officeDocument/2006/relationships/oleObject" Target="../embeddings/oleObject272.bin"/><Relationship Id="rId31" Type="http://schemas.openxmlformats.org/officeDocument/2006/relationships/oleObject" Target="../embeddings/oleObject278.bin"/><Relationship Id="rId4" Type="http://schemas.openxmlformats.org/officeDocument/2006/relationships/image" Target="../media/image326.wmf"/><Relationship Id="rId9" Type="http://schemas.openxmlformats.org/officeDocument/2006/relationships/oleObject" Target="../embeddings/oleObject267.bin"/><Relationship Id="rId14" Type="http://schemas.openxmlformats.org/officeDocument/2006/relationships/image" Target="../media/image329.wmf"/><Relationship Id="rId22" Type="http://schemas.openxmlformats.org/officeDocument/2006/relationships/image" Target="../media/image333.wmf"/><Relationship Id="rId27" Type="http://schemas.openxmlformats.org/officeDocument/2006/relationships/oleObject" Target="../embeddings/oleObject276.bin"/><Relationship Id="rId30" Type="http://schemas.openxmlformats.org/officeDocument/2006/relationships/image" Target="../media/image337.emf"/><Relationship Id="rId8" Type="http://schemas.openxmlformats.org/officeDocument/2006/relationships/image" Target="../media/image34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2.bin"/><Relationship Id="rId13" Type="http://schemas.openxmlformats.org/officeDocument/2006/relationships/image" Target="../media/image349.png"/><Relationship Id="rId18" Type="http://schemas.openxmlformats.org/officeDocument/2006/relationships/oleObject" Target="../embeddings/oleObject286.bin"/><Relationship Id="rId3" Type="http://schemas.openxmlformats.org/officeDocument/2006/relationships/oleObject" Target="../embeddings/oleObject280.bin"/><Relationship Id="rId7" Type="http://schemas.openxmlformats.org/officeDocument/2006/relationships/image" Target="../media/image347.png"/><Relationship Id="rId12" Type="http://schemas.openxmlformats.org/officeDocument/2006/relationships/image" Target="../media/image147.wmf"/><Relationship Id="rId17" Type="http://schemas.openxmlformats.org/officeDocument/2006/relationships/image" Target="../media/image345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285.bin"/><Relationship Id="rId1" Type="http://schemas.openxmlformats.org/officeDocument/2006/relationships/vmlDrawing" Target="../drawings/vmlDrawing41.vml"/><Relationship Id="rId6" Type="http://schemas.openxmlformats.org/officeDocument/2006/relationships/image" Target="../media/image343.wmf"/><Relationship Id="rId11" Type="http://schemas.openxmlformats.org/officeDocument/2006/relationships/oleObject" Target="../embeddings/oleObject283.bin"/><Relationship Id="rId5" Type="http://schemas.openxmlformats.org/officeDocument/2006/relationships/oleObject" Target="../embeddings/oleObject281.bin"/><Relationship Id="rId15" Type="http://schemas.openxmlformats.org/officeDocument/2006/relationships/image" Target="../media/image344.wmf"/><Relationship Id="rId10" Type="http://schemas.openxmlformats.org/officeDocument/2006/relationships/image" Target="../media/image348.png"/><Relationship Id="rId19" Type="http://schemas.openxmlformats.org/officeDocument/2006/relationships/image" Target="../media/image346.wmf"/><Relationship Id="rId4" Type="http://schemas.openxmlformats.org/officeDocument/2006/relationships/image" Target="../media/image342.wmf"/><Relationship Id="rId9" Type="http://schemas.openxmlformats.org/officeDocument/2006/relationships/image" Target="../media/image146.wmf"/><Relationship Id="rId14" Type="http://schemas.openxmlformats.org/officeDocument/2006/relationships/oleObject" Target="../embeddings/oleObject284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9.bin"/><Relationship Id="rId13" Type="http://schemas.openxmlformats.org/officeDocument/2006/relationships/image" Target="../media/image354.wmf"/><Relationship Id="rId3" Type="http://schemas.openxmlformats.org/officeDocument/2006/relationships/oleObject" Target="../embeddings/oleObject287.bin"/><Relationship Id="rId7" Type="http://schemas.openxmlformats.org/officeDocument/2006/relationships/image" Target="../media/image351.wmf"/><Relationship Id="rId12" Type="http://schemas.openxmlformats.org/officeDocument/2006/relationships/oleObject" Target="../embeddings/oleObject29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288.bin"/><Relationship Id="rId11" Type="http://schemas.openxmlformats.org/officeDocument/2006/relationships/image" Target="../media/image353.wmf"/><Relationship Id="rId5" Type="http://schemas.openxmlformats.org/officeDocument/2006/relationships/image" Target="../media/image355.png"/><Relationship Id="rId10" Type="http://schemas.openxmlformats.org/officeDocument/2006/relationships/oleObject" Target="../embeddings/oleObject290.bin"/><Relationship Id="rId4" Type="http://schemas.openxmlformats.org/officeDocument/2006/relationships/image" Target="../media/image350.wmf"/><Relationship Id="rId9" Type="http://schemas.openxmlformats.org/officeDocument/2006/relationships/image" Target="../media/image352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35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oleObject" Target="../embeddings/oleObject22.bin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wmf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6.wmf"/><Relationship Id="rId18" Type="http://schemas.openxmlformats.org/officeDocument/2006/relationships/image" Target="../media/image38.wmf"/><Relationship Id="rId3" Type="http://schemas.openxmlformats.org/officeDocument/2006/relationships/image" Target="../media/image40.gi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1.png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0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4.wmf"/><Relationship Id="rId18" Type="http://schemas.openxmlformats.org/officeDocument/2006/relationships/image" Target="../media/image45.wmf"/><Relationship Id="rId3" Type="http://schemas.openxmlformats.org/officeDocument/2006/relationships/image" Target="../media/image46.png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34.bin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1.png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3.wmf"/><Relationship Id="rId5" Type="http://schemas.openxmlformats.org/officeDocument/2006/relationships/image" Target="../media/image48.png"/><Relationship Id="rId15" Type="http://schemas.openxmlformats.org/officeDocument/2006/relationships/image" Target="../media/image50.png"/><Relationship Id="rId10" Type="http://schemas.openxmlformats.org/officeDocument/2006/relationships/oleObject" Target="../embeddings/oleObject33.bin"/><Relationship Id="rId4" Type="http://schemas.openxmlformats.org/officeDocument/2006/relationships/image" Target="../media/image47.png"/><Relationship Id="rId9" Type="http://schemas.openxmlformats.org/officeDocument/2006/relationships/image" Target="../media/image43.wmf"/><Relationship Id="rId14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B35C8F0E-31B1-4CAD-ADA8-82C785857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7459092"/>
              </p:ext>
            </p:extLst>
          </p:nvPr>
        </p:nvGraphicFramePr>
        <p:xfrm>
          <a:off x="5753100" y="1204913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4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53100" y="1204913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63831564-5E72-4602-A95B-2E992F99E3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416409"/>
              </p:ext>
            </p:extLst>
          </p:nvPr>
        </p:nvGraphicFramePr>
        <p:xfrm>
          <a:off x="5865813" y="2279650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5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65813" y="2279650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B512103F-0527-4C19-A9C5-D4044190D10F}"/>
              </a:ext>
            </a:extLst>
          </p:cNvPr>
          <p:cNvCxnSpPr/>
          <p:nvPr/>
        </p:nvCxnSpPr>
        <p:spPr>
          <a:xfrm>
            <a:off x="4858496" y="3179430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500F1BB6-8AFE-4229-80A2-8499E0B7A5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277383"/>
              </p:ext>
            </p:extLst>
          </p:nvPr>
        </p:nvGraphicFramePr>
        <p:xfrm>
          <a:off x="5753100" y="4107786"/>
          <a:ext cx="5619789" cy="1068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6" name="Equation" r:id="rId7" imgW="1066680" imgH="203040" progId="Equation.DSMT4">
                  <p:embed/>
                </p:oleObj>
              </mc:Choice>
              <mc:Fallback>
                <p:oleObj name="Equation" r:id="rId7" imgW="10666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53100" y="4107786"/>
                        <a:ext cx="5619789" cy="1068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圖片 1">
            <a:extLst>
              <a:ext uri="{FF2B5EF4-FFF2-40B4-BE49-F238E27FC236}">
                <a16:creationId xmlns:a16="http://schemas.microsoft.com/office/drawing/2014/main" id="{19707049-3189-4320-9DD5-7ACC9154CF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5043" y="802942"/>
            <a:ext cx="4181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3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413C3896-BE89-4833-BAE4-CB057F7BFE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815" y="3258714"/>
            <a:ext cx="9153525" cy="3209925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4A8BB5CC-2257-4200-8F85-C5DDA7B6E2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286" y="668338"/>
            <a:ext cx="7648575" cy="2028825"/>
          </a:xfrm>
          <a:prstGeom prst="rect">
            <a:avLst/>
          </a:prstGeom>
        </p:spPr>
      </p:pic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46AAEF53-D1E8-42F2-A4A4-F60A43C1F8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554757"/>
              </p:ext>
            </p:extLst>
          </p:nvPr>
        </p:nvGraphicFramePr>
        <p:xfrm>
          <a:off x="1083286" y="0"/>
          <a:ext cx="809783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5" name="Equation" r:id="rId5" imgW="2463480" imgH="203040" progId="Equation.DSMT4">
                  <p:embed/>
                </p:oleObj>
              </mc:Choice>
              <mc:Fallback>
                <p:oleObj name="Equation" r:id="rId5" imgW="246348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9BB2BBEF-B795-4736-9B87-7BE321874A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3286" y="0"/>
                        <a:ext cx="8097837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EFB8450D-495C-4123-837F-E5F000F757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17221"/>
              </p:ext>
            </p:extLst>
          </p:nvPr>
        </p:nvGraphicFramePr>
        <p:xfrm>
          <a:off x="1445480" y="2697163"/>
          <a:ext cx="12398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6" name="Equation" r:id="rId7" imgW="533160" imgH="177480" progId="Equation.DSMT4">
                  <p:embed/>
                </p:oleObj>
              </mc:Choice>
              <mc:Fallback>
                <p:oleObj name="Equation" r:id="rId7" imgW="533160" imgH="177480" progId="Equation.DSMT4">
                  <p:embed/>
                  <p:pic>
                    <p:nvPicPr>
                      <p:cNvPr id="18" name="物件 17">
                        <a:extLst>
                          <a:ext uri="{FF2B5EF4-FFF2-40B4-BE49-F238E27FC236}">
                            <a16:creationId xmlns:a16="http://schemas.microsoft.com/office/drawing/2014/main" id="{865C2E61-59FD-4FDD-9607-677AB67BB8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45480" y="2697163"/>
                        <a:ext cx="12398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BE1B4E61-0698-4F6C-BC78-0831B77331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889247"/>
              </p:ext>
            </p:extLst>
          </p:nvPr>
        </p:nvGraphicFramePr>
        <p:xfrm>
          <a:off x="7001486" y="2697164"/>
          <a:ext cx="16256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7" name="Equation" r:id="rId9" imgW="698400" imgH="177480" progId="Equation.DSMT4">
                  <p:embed/>
                </p:oleObj>
              </mc:Choice>
              <mc:Fallback>
                <p:oleObj name="Equation" r:id="rId9" imgW="698400" imgH="177480" progId="Equation.DSMT4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90139EF7-F434-4878-9558-E05788C63A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01486" y="2697164"/>
                        <a:ext cx="16256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4993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9E1E9195-8FD9-4E44-A915-CD30F179D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162" y="706437"/>
            <a:ext cx="2047875" cy="1800225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407D63CD-D724-468C-8235-D72FA8EC5A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922" y="649287"/>
            <a:ext cx="1876425" cy="1857375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44C6F407-E40F-4065-A659-A7DDB4A63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19" y="691049"/>
            <a:ext cx="1800225" cy="1876425"/>
          </a:xfrm>
          <a:prstGeom prst="rect">
            <a:avLst/>
          </a:prstGeom>
        </p:spPr>
      </p:pic>
      <p:graphicFrame>
        <p:nvGraphicFramePr>
          <p:cNvPr id="3" name="物件 2">
            <a:extLst>
              <a:ext uri="{FF2B5EF4-FFF2-40B4-BE49-F238E27FC236}">
                <a16:creationId xmlns:a16="http://schemas.microsoft.com/office/drawing/2014/main" id="{37C03F29-210E-4100-AA14-A8FFE928ED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948684"/>
              </p:ext>
            </p:extLst>
          </p:nvPr>
        </p:nvGraphicFramePr>
        <p:xfrm>
          <a:off x="1046162" y="38099"/>
          <a:ext cx="504983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4" name="Equation" r:id="rId6" imgW="1536480" imgH="203040" progId="Equation.DSMT4">
                  <p:embed/>
                </p:oleObj>
              </mc:Choice>
              <mc:Fallback>
                <p:oleObj name="Equation" r:id="rId6" imgW="153648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9BB2BBEF-B795-4736-9B87-7BE321874A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6162" y="38099"/>
                        <a:ext cx="5049837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9E2CB2D9-3C27-4041-8139-175758822D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59381"/>
              </p:ext>
            </p:extLst>
          </p:nvPr>
        </p:nvGraphicFramePr>
        <p:xfrm>
          <a:off x="5146199" y="2506662"/>
          <a:ext cx="1519237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5" name="Equation" r:id="rId8" imgW="723600" imgH="177480" progId="Equation.DSMT4">
                  <p:embed/>
                </p:oleObj>
              </mc:Choice>
              <mc:Fallback>
                <p:oleObj name="Equation" r:id="rId8" imgW="723600" imgH="177480" progId="Equation.DSMT4">
                  <p:embed/>
                  <p:pic>
                    <p:nvPicPr>
                      <p:cNvPr id="18" name="物件 17">
                        <a:extLst>
                          <a:ext uri="{FF2B5EF4-FFF2-40B4-BE49-F238E27FC236}">
                            <a16:creationId xmlns:a16="http://schemas.microsoft.com/office/drawing/2014/main" id="{4A221C8A-BF04-493A-9D37-BE0D48FC54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46199" y="2506662"/>
                        <a:ext cx="1519237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A6DDB184-9136-4873-A7F1-83B46ECEF4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646368"/>
              </p:ext>
            </p:extLst>
          </p:nvPr>
        </p:nvGraphicFramePr>
        <p:xfrm>
          <a:off x="8837218" y="2506662"/>
          <a:ext cx="1678784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6" name="Equation" r:id="rId10" imgW="799920" imgH="177480" progId="Equation.DSMT4">
                  <p:embed/>
                </p:oleObj>
              </mc:Choice>
              <mc:Fallback>
                <p:oleObj name="Equation" r:id="rId10" imgW="7999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7218" y="2506662"/>
                        <a:ext cx="1678784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圖片 17">
            <a:extLst>
              <a:ext uri="{FF2B5EF4-FFF2-40B4-BE49-F238E27FC236}">
                <a16:creationId xmlns:a16="http://schemas.microsoft.com/office/drawing/2014/main" id="{AA5DB035-8B65-4C93-A012-2894EA230DB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6162" y="3402772"/>
            <a:ext cx="3152775" cy="2962275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0D0E98C3-E073-45B4-A4B3-0448B7F4A3F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41913" y="4008833"/>
            <a:ext cx="1552575" cy="1590675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id="{0A9BB936-99AA-41FD-B0FC-25B5B389412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37659" y="3888545"/>
            <a:ext cx="2066925" cy="1990725"/>
          </a:xfrm>
          <a:prstGeom prst="rect">
            <a:avLst/>
          </a:prstGeom>
        </p:spPr>
      </p:pic>
      <p:graphicFrame>
        <p:nvGraphicFramePr>
          <p:cNvPr id="21" name="物件 20">
            <a:extLst>
              <a:ext uri="{FF2B5EF4-FFF2-40B4-BE49-F238E27FC236}">
                <a16:creationId xmlns:a16="http://schemas.microsoft.com/office/drawing/2014/main" id="{C88EF466-96E8-47F8-9B4B-F11FDD705D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957879"/>
              </p:ext>
            </p:extLst>
          </p:nvPr>
        </p:nvGraphicFramePr>
        <p:xfrm>
          <a:off x="4670608" y="4625442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7" name="Equation" r:id="rId15" imgW="101520" imgH="164880" progId="Equation.DSMT4">
                  <p:embed/>
                </p:oleObj>
              </mc:Choice>
              <mc:Fallback>
                <p:oleObj name="Equation" r:id="rId15" imgW="1015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70608" y="4625442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物件 21">
            <a:extLst>
              <a:ext uri="{FF2B5EF4-FFF2-40B4-BE49-F238E27FC236}">
                <a16:creationId xmlns:a16="http://schemas.microsoft.com/office/drawing/2014/main" id="{A009C9CA-1C7A-4631-B513-5BBAD39BE8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513480"/>
              </p:ext>
            </p:extLst>
          </p:nvPr>
        </p:nvGraphicFramePr>
        <p:xfrm>
          <a:off x="5205457" y="3605213"/>
          <a:ext cx="1625489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8" name="Equation" r:id="rId17" imgW="774360" imgH="177480" progId="Equation.DSMT4">
                  <p:embed/>
                </p:oleObj>
              </mc:Choice>
              <mc:Fallback>
                <p:oleObj name="Equation" r:id="rId17" imgW="7743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05457" y="3605213"/>
                        <a:ext cx="1625489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FD622003-31E3-47CD-BE3F-14EBE88C7F4D}"/>
              </a:ext>
            </a:extLst>
          </p:cNvPr>
          <p:cNvCxnSpPr>
            <a:cxnSpLocks/>
          </p:cNvCxnSpPr>
          <p:nvPr/>
        </p:nvCxnSpPr>
        <p:spPr>
          <a:xfrm>
            <a:off x="4832821" y="3802550"/>
            <a:ext cx="0" cy="822892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>
            <a:extLst>
              <a:ext uri="{FF2B5EF4-FFF2-40B4-BE49-F238E27FC236}">
                <a16:creationId xmlns:a16="http://schemas.microsoft.com/office/drawing/2014/main" id="{319F6F2A-84D7-46FD-B00C-9610A5BE363F}"/>
              </a:ext>
            </a:extLst>
          </p:cNvPr>
          <p:cNvCxnSpPr>
            <a:cxnSpLocks/>
          </p:cNvCxnSpPr>
          <p:nvPr/>
        </p:nvCxnSpPr>
        <p:spPr>
          <a:xfrm flipH="1">
            <a:off x="4837723" y="3802550"/>
            <a:ext cx="36773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物件 31">
            <a:extLst>
              <a:ext uri="{FF2B5EF4-FFF2-40B4-BE49-F238E27FC236}">
                <a16:creationId xmlns:a16="http://schemas.microsoft.com/office/drawing/2014/main" id="{F9653933-7842-424D-9270-9BD4199FB5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413650"/>
              </p:ext>
            </p:extLst>
          </p:nvPr>
        </p:nvGraphicFramePr>
        <p:xfrm>
          <a:off x="5725504" y="5992220"/>
          <a:ext cx="613142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9" name="Equation" r:id="rId19" imgW="291960" imgH="177480" progId="Equation.DSMT4">
                  <p:embed/>
                </p:oleObj>
              </mc:Choice>
              <mc:Fallback>
                <p:oleObj name="Equation" r:id="rId19" imgW="291960" imgH="177480" progId="Equation.DSMT4">
                  <p:embed/>
                  <p:pic>
                    <p:nvPicPr>
                      <p:cNvPr id="14" name="物件 13">
                        <a:extLst>
                          <a:ext uri="{FF2B5EF4-FFF2-40B4-BE49-F238E27FC236}">
                            <a16:creationId xmlns:a16="http://schemas.microsoft.com/office/drawing/2014/main" id="{68A7070A-8CE8-4331-8B3D-B45715B23D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25504" y="5992220"/>
                        <a:ext cx="613142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右大括弧 32">
            <a:extLst>
              <a:ext uri="{FF2B5EF4-FFF2-40B4-BE49-F238E27FC236}">
                <a16:creationId xmlns:a16="http://schemas.microsoft.com/office/drawing/2014/main" id="{EBA44A57-9364-4492-B75D-61D5923B3FC1}"/>
              </a:ext>
            </a:extLst>
          </p:cNvPr>
          <p:cNvSpPr/>
          <p:nvPr/>
        </p:nvSpPr>
        <p:spPr>
          <a:xfrm rot="5400000">
            <a:off x="5857657" y="4881934"/>
            <a:ext cx="286312" cy="1552576"/>
          </a:xfrm>
          <a:prstGeom prst="righ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右大括弧 33">
            <a:extLst>
              <a:ext uri="{FF2B5EF4-FFF2-40B4-BE49-F238E27FC236}">
                <a16:creationId xmlns:a16="http://schemas.microsoft.com/office/drawing/2014/main" id="{A2DE55BB-C662-4395-AA99-741C4499779D}"/>
              </a:ext>
            </a:extLst>
          </p:cNvPr>
          <p:cNvSpPr/>
          <p:nvPr/>
        </p:nvSpPr>
        <p:spPr>
          <a:xfrm rot="5400000">
            <a:off x="9627964" y="4934439"/>
            <a:ext cx="286312" cy="2041769"/>
          </a:xfrm>
          <a:prstGeom prst="righ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5" name="物件 34">
            <a:extLst>
              <a:ext uri="{FF2B5EF4-FFF2-40B4-BE49-F238E27FC236}">
                <a16:creationId xmlns:a16="http://schemas.microsoft.com/office/drawing/2014/main" id="{3A4F6E6F-C983-48E3-9BB3-17B09821D0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167958"/>
              </p:ext>
            </p:extLst>
          </p:nvPr>
        </p:nvGraphicFramePr>
        <p:xfrm>
          <a:off x="7578510" y="4648494"/>
          <a:ext cx="517908" cy="470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80" name="Equation" r:id="rId21" imgW="139680" imgH="126720" progId="Equation.DSMT4">
                  <p:embed/>
                </p:oleObj>
              </mc:Choice>
              <mc:Fallback>
                <p:oleObj name="Equation" r:id="rId21" imgW="13968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78510" y="4648494"/>
                        <a:ext cx="517908" cy="4708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左中括弧 35">
            <a:extLst>
              <a:ext uri="{FF2B5EF4-FFF2-40B4-BE49-F238E27FC236}">
                <a16:creationId xmlns:a16="http://schemas.microsoft.com/office/drawing/2014/main" id="{E72FAB0F-E190-44D5-BCF1-5F05A5A41272}"/>
              </a:ext>
            </a:extLst>
          </p:cNvPr>
          <p:cNvSpPr/>
          <p:nvPr/>
        </p:nvSpPr>
        <p:spPr>
          <a:xfrm>
            <a:off x="7359832" y="5291015"/>
            <a:ext cx="283857" cy="1328616"/>
          </a:xfrm>
          <a:prstGeom prst="leftBracket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7" name="物件 36">
            <a:extLst>
              <a:ext uri="{FF2B5EF4-FFF2-40B4-BE49-F238E27FC236}">
                <a16:creationId xmlns:a16="http://schemas.microsoft.com/office/drawing/2014/main" id="{470F7588-F31B-4111-870B-E9FA156BA9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874438"/>
              </p:ext>
            </p:extLst>
          </p:nvPr>
        </p:nvGraphicFramePr>
        <p:xfrm>
          <a:off x="7546550" y="5291015"/>
          <a:ext cx="504259" cy="1320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81" name="Equation" r:id="rId23" imgW="266400" imgH="698400" progId="Equation.DSMT4">
                  <p:embed/>
                </p:oleObj>
              </mc:Choice>
              <mc:Fallback>
                <p:oleObj name="Equation" r:id="rId23" imgW="266400" imgH="698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546550" y="5291015"/>
                        <a:ext cx="504259" cy="1320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77E9C3F4-782F-4164-A017-59923FD1F0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275028"/>
              </p:ext>
            </p:extLst>
          </p:nvPr>
        </p:nvGraphicFramePr>
        <p:xfrm>
          <a:off x="8209033" y="6164145"/>
          <a:ext cx="36226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82" name="Equation" r:id="rId25" imgW="1726920" imgH="203040" progId="Equation.DSMT4">
                  <p:embed/>
                </p:oleObj>
              </mc:Choice>
              <mc:Fallback>
                <p:oleObj name="Equation" r:id="rId25" imgW="1726920" imgH="203040" progId="Equation.DSMT4">
                  <p:embed/>
                  <p:pic>
                    <p:nvPicPr>
                      <p:cNvPr id="32" name="物件 31">
                        <a:extLst>
                          <a:ext uri="{FF2B5EF4-FFF2-40B4-BE49-F238E27FC236}">
                            <a16:creationId xmlns:a16="http://schemas.microsoft.com/office/drawing/2014/main" id="{F9653933-7842-424D-9270-9BD4199FB5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209033" y="6164145"/>
                        <a:ext cx="36226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099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C1D2ACC3-8715-4094-A7B0-47271FE0ED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424557"/>
              </p:ext>
            </p:extLst>
          </p:nvPr>
        </p:nvGraphicFramePr>
        <p:xfrm>
          <a:off x="3752362" y="1283067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1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537C32F0-DAA7-4A4D-B41E-8D3D9FEA91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2362" y="1283067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BAF96A7D-EE98-4B10-9392-4A956802AE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625899"/>
              </p:ext>
            </p:extLst>
          </p:nvPr>
        </p:nvGraphicFramePr>
        <p:xfrm>
          <a:off x="3865075" y="2357804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2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11" name="物件 10">
                        <a:extLst>
                          <a:ext uri="{FF2B5EF4-FFF2-40B4-BE49-F238E27FC236}">
                            <a16:creationId xmlns:a16="http://schemas.microsoft.com/office/drawing/2014/main" id="{E51243A3-3D22-4AAF-BC92-A0A7454AF4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5" y="2357804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52B885FC-A5A5-4EC9-A0AA-93ACFC0225F4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06AD2CF2-5E73-4116-88D2-800F1F1FE5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459016"/>
              </p:ext>
            </p:extLst>
          </p:nvPr>
        </p:nvGraphicFramePr>
        <p:xfrm>
          <a:off x="4845294" y="3429000"/>
          <a:ext cx="2876550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3" name="Equation" r:id="rId7" imgW="545760" imgH="203040" progId="Equation.DSMT4">
                  <p:embed/>
                </p:oleObj>
              </mc:Choice>
              <mc:Fallback>
                <p:oleObj name="Equation" r:id="rId7" imgW="545760" imgH="20304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8377B5A1-3245-4831-AEE9-7943EE9642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5294" y="3429000"/>
                        <a:ext cx="2876550" cy="1069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4918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39B71D06-24E9-4166-9356-EBB61D8A7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247099"/>
              </p:ext>
            </p:extLst>
          </p:nvPr>
        </p:nvGraphicFramePr>
        <p:xfrm>
          <a:off x="1422889" y="0"/>
          <a:ext cx="179546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7" name="Equation" r:id="rId3" imgW="545760" imgH="203040" progId="Equation.DSMT4">
                  <p:embed/>
                </p:oleObj>
              </mc:Choice>
              <mc:Fallback>
                <p:oleObj name="Equation" r:id="rId3" imgW="545760" imgH="203040" progId="Equation.DSMT4">
                  <p:embed/>
                  <p:pic>
                    <p:nvPicPr>
                      <p:cNvPr id="3" name="物件 2">
                        <a:extLst>
                          <a:ext uri="{FF2B5EF4-FFF2-40B4-BE49-F238E27FC236}">
                            <a16:creationId xmlns:a16="http://schemas.microsoft.com/office/drawing/2014/main" id="{37C03F29-210E-4100-AA14-A8FFE928ED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2889" y="0"/>
                        <a:ext cx="179546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561C6813-8708-46BB-9C2C-63BE8807E9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03" y="640250"/>
            <a:ext cx="7290175" cy="6007409"/>
          </a:xfrm>
          <a:prstGeom prst="rect">
            <a:avLst/>
          </a:prstGeom>
        </p:spPr>
      </p:pic>
      <p:pic>
        <p:nvPicPr>
          <p:cNvPr id="35" name="圖片 34">
            <a:extLst>
              <a:ext uri="{FF2B5EF4-FFF2-40B4-BE49-F238E27FC236}">
                <a16:creationId xmlns:a16="http://schemas.microsoft.com/office/drawing/2014/main" id="{D6A6193F-7939-40C0-8AE3-C6B0680E77E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5" t="33973" r="22" b="35781"/>
          <a:stretch/>
        </p:blipFill>
        <p:spPr>
          <a:xfrm>
            <a:off x="7821991" y="1478713"/>
            <a:ext cx="4370009" cy="390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28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611FA7CB-0BE6-4210-B1E7-60CCB54D13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413" t="37858" r="-1" b="15231"/>
          <a:stretch/>
        </p:blipFill>
        <p:spPr>
          <a:xfrm>
            <a:off x="5000847" y="1283622"/>
            <a:ext cx="5348720" cy="2049435"/>
          </a:xfrm>
          <a:prstGeom prst="rect">
            <a:avLst/>
          </a:prstGeom>
        </p:spPr>
      </p:pic>
      <p:pic>
        <p:nvPicPr>
          <p:cNvPr id="30" name="圖片 29">
            <a:extLst>
              <a:ext uri="{FF2B5EF4-FFF2-40B4-BE49-F238E27FC236}">
                <a16:creationId xmlns:a16="http://schemas.microsoft.com/office/drawing/2014/main" id="{26454183-61E1-4698-8521-44D628DF24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5" t="33973" r="22" b="35781"/>
          <a:stretch/>
        </p:blipFill>
        <p:spPr>
          <a:xfrm>
            <a:off x="778873" y="566907"/>
            <a:ext cx="4370009" cy="3900573"/>
          </a:xfrm>
          <a:prstGeom prst="rect">
            <a:avLst/>
          </a:prstGeom>
        </p:spPr>
      </p:pic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39B71D06-24E9-4166-9356-EBB61D8A7454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422889" y="0"/>
          <a:ext cx="179546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85" name="Equation" r:id="rId5" imgW="545760" imgH="203040" progId="Equation.DSMT4">
                  <p:embed/>
                </p:oleObj>
              </mc:Choice>
              <mc:Fallback>
                <p:oleObj name="Equation" r:id="rId5" imgW="545760" imgH="20304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39B71D06-24E9-4166-9356-EBB61D8A7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2889" y="0"/>
                        <a:ext cx="179546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右大括弧 9">
            <a:extLst>
              <a:ext uri="{FF2B5EF4-FFF2-40B4-BE49-F238E27FC236}">
                <a16:creationId xmlns:a16="http://schemas.microsoft.com/office/drawing/2014/main" id="{6439D857-B2BA-4DBD-885E-8B5EDF5A3EAB}"/>
              </a:ext>
            </a:extLst>
          </p:cNvPr>
          <p:cNvSpPr/>
          <p:nvPr/>
        </p:nvSpPr>
        <p:spPr>
          <a:xfrm>
            <a:off x="4276833" y="3601179"/>
            <a:ext cx="61251" cy="694373"/>
          </a:xfrm>
          <a:prstGeom prst="righ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944868D6-7183-4DAE-99C7-5B82D331CA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769870"/>
              </p:ext>
            </p:extLst>
          </p:nvPr>
        </p:nvGraphicFramePr>
        <p:xfrm>
          <a:off x="4505255" y="3788998"/>
          <a:ext cx="6127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86" name="Equation" r:id="rId7" imgW="291960" imgH="164880" progId="Equation.DSMT4">
                  <p:embed/>
                </p:oleObj>
              </mc:Choice>
              <mc:Fallback>
                <p:oleObj name="Equation" r:id="rId7" imgW="291960" imgH="164880" progId="Equation.DSMT4">
                  <p:embed/>
                  <p:pic>
                    <p:nvPicPr>
                      <p:cNvPr id="11" name="物件 10">
                        <a:extLst>
                          <a:ext uri="{FF2B5EF4-FFF2-40B4-BE49-F238E27FC236}">
                            <a16:creationId xmlns:a16="http://schemas.microsoft.com/office/drawing/2014/main" id="{944868D6-7183-4DAE-99C7-5B82D331CA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5255" y="3788998"/>
                        <a:ext cx="6127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03B82404-D954-4022-88D6-FC35415FCB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529615"/>
              </p:ext>
            </p:extLst>
          </p:nvPr>
        </p:nvGraphicFramePr>
        <p:xfrm>
          <a:off x="5934624" y="2904295"/>
          <a:ext cx="613142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87" name="Equation" r:id="rId9" imgW="291960" imgH="177480" progId="Equation.DSMT4">
                  <p:embed/>
                </p:oleObj>
              </mc:Choice>
              <mc:Fallback>
                <p:oleObj name="Equation" r:id="rId9" imgW="291960" imgH="177480" progId="Equation.DSMT4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03B82404-D954-4022-88D6-FC35415FCB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34624" y="2904295"/>
                        <a:ext cx="613142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E6AB4D73-15D5-4012-AAB0-C770B80D75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584480"/>
              </p:ext>
            </p:extLst>
          </p:nvPr>
        </p:nvGraphicFramePr>
        <p:xfrm>
          <a:off x="6007231" y="3266002"/>
          <a:ext cx="50580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88" name="Equation" r:id="rId11" imgW="241200" imgH="164880" progId="Equation.DSMT4">
                  <p:embed/>
                </p:oleObj>
              </mc:Choice>
              <mc:Fallback>
                <p:oleObj name="Equation" r:id="rId11" imgW="241200" imgH="16488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E6AB4D73-15D5-4012-AAB0-C770B80D7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07231" y="3266002"/>
                        <a:ext cx="50580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D1699228-AAC6-4796-9CC8-977C7FFA46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443017"/>
              </p:ext>
            </p:extLst>
          </p:nvPr>
        </p:nvGraphicFramePr>
        <p:xfrm>
          <a:off x="8989819" y="3353438"/>
          <a:ext cx="639132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89" name="Equation" r:id="rId13" imgW="304560" imgH="177480" progId="Equation.DSMT4">
                  <p:embed/>
                </p:oleObj>
              </mc:Choice>
              <mc:Fallback>
                <p:oleObj name="Equation" r:id="rId13" imgW="304560" imgH="177480" progId="Equation.DSMT4">
                  <p:embed/>
                  <p:pic>
                    <p:nvPicPr>
                      <p:cNvPr id="14" name="物件 13">
                        <a:extLst>
                          <a:ext uri="{FF2B5EF4-FFF2-40B4-BE49-F238E27FC236}">
                            <a16:creationId xmlns:a16="http://schemas.microsoft.com/office/drawing/2014/main" id="{D1699228-AAC6-4796-9CC8-977C7FFA46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89819" y="3353438"/>
                        <a:ext cx="639132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物件 20">
            <a:extLst>
              <a:ext uri="{FF2B5EF4-FFF2-40B4-BE49-F238E27FC236}">
                <a16:creationId xmlns:a16="http://schemas.microsoft.com/office/drawing/2014/main" id="{B358C29F-6D22-4740-B91D-B77CC4D3F1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821145"/>
              </p:ext>
            </p:extLst>
          </p:nvPr>
        </p:nvGraphicFramePr>
        <p:xfrm>
          <a:off x="1847805" y="4533394"/>
          <a:ext cx="1402059" cy="327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0" name="Equation" r:id="rId15" imgW="761760" imgH="177480" progId="Equation.DSMT4">
                  <p:embed/>
                </p:oleObj>
              </mc:Choice>
              <mc:Fallback>
                <p:oleObj name="Equation" r:id="rId15" imgW="761760" imgH="177480" progId="Equation.DSMT4">
                  <p:embed/>
                  <p:pic>
                    <p:nvPicPr>
                      <p:cNvPr id="21" name="物件 20">
                        <a:extLst>
                          <a:ext uri="{FF2B5EF4-FFF2-40B4-BE49-F238E27FC236}">
                            <a16:creationId xmlns:a16="http://schemas.microsoft.com/office/drawing/2014/main" id="{B358C29F-6D22-4740-B91D-B77CC4D3F1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47805" y="4533394"/>
                        <a:ext cx="1402059" cy="327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C3C5B0CB-F52E-4341-B0C0-D45DAD426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556872"/>
              </p:ext>
            </p:extLst>
          </p:nvPr>
        </p:nvGraphicFramePr>
        <p:xfrm>
          <a:off x="8218488" y="3992563"/>
          <a:ext cx="1860550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1" name="Equation" r:id="rId17" imgW="609480" imgH="203040" progId="Equation.DSMT4">
                  <p:embed/>
                </p:oleObj>
              </mc:Choice>
              <mc:Fallback>
                <p:oleObj name="Equation" r:id="rId17" imgW="609480" imgH="203040" progId="Equation.DSMT4">
                  <p:embed/>
                  <p:pic>
                    <p:nvPicPr>
                      <p:cNvPr id="25" name="物件 24">
                        <a:extLst>
                          <a:ext uri="{FF2B5EF4-FFF2-40B4-BE49-F238E27FC236}">
                            <a16:creationId xmlns:a16="http://schemas.microsoft.com/office/drawing/2014/main" id="{C3C5B0CB-F52E-4341-B0C0-D45DAD4264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18488" y="3992563"/>
                        <a:ext cx="1860550" cy="620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物件 26">
            <a:extLst>
              <a:ext uri="{FF2B5EF4-FFF2-40B4-BE49-F238E27FC236}">
                <a16:creationId xmlns:a16="http://schemas.microsoft.com/office/drawing/2014/main" id="{BB5A671B-C18F-4979-BA3B-3EB73DC103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722777"/>
              </p:ext>
            </p:extLst>
          </p:nvPr>
        </p:nvGraphicFramePr>
        <p:xfrm>
          <a:off x="8255000" y="4637088"/>
          <a:ext cx="178911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2" name="Equation" r:id="rId19" imgW="965160" imgH="177480" progId="Equation.DSMT4">
                  <p:embed/>
                </p:oleObj>
              </mc:Choice>
              <mc:Fallback>
                <p:oleObj name="Equation" r:id="rId19" imgW="965160" imgH="177480" progId="Equation.DSMT4">
                  <p:embed/>
                  <p:pic>
                    <p:nvPicPr>
                      <p:cNvPr id="27" name="物件 26">
                        <a:extLst>
                          <a:ext uri="{FF2B5EF4-FFF2-40B4-BE49-F238E27FC236}">
                            <a16:creationId xmlns:a16="http://schemas.microsoft.com/office/drawing/2014/main" id="{BB5A671B-C18F-4979-BA3B-3EB73DC103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55000" y="4637088"/>
                        <a:ext cx="178911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物件 27">
            <a:extLst>
              <a:ext uri="{FF2B5EF4-FFF2-40B4-BE49-F238E27FC236}">
                <a16:creationId xmlns:a16="http://schemas.microsoft.com/office/drawing/2014/main" id="{D0ABFCC7-2050-4629-B57B-B53F19E5BB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459498"/>
              </p:ext>
            </p:extLst>
          </p:nvPr>
        </p:nvGraphicFramePr>
        <p:xfrm>
          <a:off x="4257447" y="4293301"/>
          <a:ext cx="1649413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3" name="Equation" r:id="rId21" imgW="774360" imgH="203040" progId="Equation.DSMT4">
                  <p:embed/>
                </p:oleObj>
              </mc:Choice>
              <mc:Fallback>
                <p:oleObj name="Equation" r:id="rId21" imgW="774360" imgH="203040" progId="Equation.DSMT4">
                  <p:embed/>
                  <p:pic>
                    <p:nvPicPr>
                      <p:cNvPr id="28" name="物件 27">
                        <a:extLst>
                          <a:ext uri="{FF2B5EF4-FFF2-40B4-BE49-F238E27FC236}">
                            <a16:creationId xmlns:a16="http://schemas.microsoft.com/office/drawing/2014/main" id="{D0ABFCC7-2050-4629-B57B-B53F19E5BB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57447" y="4293301"/>
                        <a:ext cx="1649413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物件 36">
            <a:extLst>
              <a:ext uri="{FF2B5EF4-FFF2-40B4-BE49-F238E27FC236}">
                <a16:creationId xmlns:a16="http://schemas.microsoft.com/office/drawing/2014/main" id="{F06C805E-60DD-4523-97C0-5967C4876B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649892"/>
              </p:ext>
            </p:extLst>
          </p:nvPr>
        </p:nvGraphicFramePr>
        <p:xfrm>
          <a:off x="1883713" y="4784036"/>
          <a:ext cx="201771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4" name="Equation" r:id="rId23" imgW="660240" imgH="203040" progId="Equation.DSMT4">
                  <p:embed/>
                </p:oleObj>
              </mc:Choice>
              <mc:Fallback>
                <p:oleObj name="Equation" r:id="rId23" imgW="660240" imgH="203040" progId="Equation.DSMT4">
                  <p:embed/>
                  <p:pic>
                    <p:nvPicPr>
                      <p:cNvPr id="25" name="物件 24">
                        <a:extLst>
                          <a:ext uri="{FF2B5EF4-FFF2-40B4-BE49-F238E27FC236}">
                            <a16:creationId xmlns:a16="http://schemas.microsoft.com/office/drawing/2014/main" id="{C3C5B0CB-F52E-4341-B0C0-D45DAD4264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883713" y="4784036"/>
                        <a:ext cx="2017712" cy="62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右大括弧 37">
            <a:extLst>
              <a:ext uri="{FF2B5EF4-FFF2-40B4-BE49-F238E27FC236}">
                <a16:creationId xmlns:a16="http://schemas.microsoft.com/office/drawing/2014/main" id="{402A0E24-9C78-407E-87CF-DCC6231B5F4C}"/>
              </a:ext>
            </a:extLst>
          </p:cNvPr>
          <p:cNvSpPr/>
          <p:nvPr/>
        </p:nvSpPr>
        <p:spPr>
          <a:xfrm rot="16200000">
            <a:off x="6059178" y="1171686"/>
            <a:ext cx="274254" cy="916021"/>
          </a:xfrm>
          <a:prstGeom prst="righ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F364854F-C620-4284-B367-AE8A2F16B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813283"/>
              </p:ext>
            </p:extLst>
          </p:nvPr>
        </p:nvGraphicFramePr>
        <p:xfrm>
          <a:off x="6096000" y="1013201"/>
          <a:ext cx="2381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5" name="Equation" r:id="rId25" imgW="114120" imgH="164880" progId="Equation.DSMT4">
                  <p:embed/>
                </p:oleObj>
              </mc:Choice>
              <mc:Fallback>
                <p:oleObj name="Equation" r:id="rId25" imgW="114120" imgH="16488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E6AB4D73-15D5-4012-AAB0-C770B80D7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96000" y="1013201"/>
                        <a:ext cx="2381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物件 17">
            <a:extLst>
              <a:ext uri="{FF2B5EF4-FFF2-40B4-BE49-F238E27FC236}">
                <a16:creationId xmlns:a16="http://schemas.microsoft.com/office/drawing/2014/main" id="{D1C79299-C997-414F-B8F3-DC1BEFD4F7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809099"/>
              </p:ext>
            </p:extLst>
          </p:nvPr>
        </p:nvGraphicFramePr>
        <p:xfrm>
          <a:off x="4593039" y="1907392"/>
          <a:ext cx="612775" cy="996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6" name="Equation" r:id="rId27" imgW="101520" imgH="164880" progId="Equation.DSMT4">
                  <p:embed/>
                </p:oleObj>
              </mc:Choice>
              <mc:Fallback>
                <p:oleObj name="Equation" r:id="rId27" imgW="101520" imgH="16488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E6AB4D73-15D5-4012-AAB0-C770B80D7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593039" y="1907392"/>
                        <a:ext cx="612775" cy="996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右大括弧 18">
            <a:extLst>
              <a:ext uri="{FF2B5EF4-FFF2-40B4-BE49-F238E27FC236}">
                <a16:creationId xmlns:a16="http://schemas.microsoft.com/office/drawing/2014/main" id="{5C23C977-AE29-4EDB-8CE9-047C5647E6E8}"/>
              </a:ext>
            </a:extLst>
          </p:cNvPr>
          <p:cNvSpPr/>
          <p:nvPr/>
        </p:nvSpPr>
        <p:spPr>
          <a:xfrm rot="16200000">
            <a:off x="3431143" y="184237"/>
            <a:ext cx="248822" cy="1220663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20" name="物件 19">
            <a:extLst>
              <a:ext uri="{FF2B5EF4-FFF2-40B4-BE49-F238E27FC236}">
                <a16:creationId xmlns:a16="http://schemas.microsoft.com/office/drawing/2014/main" id="{260629A0-39E4-42AF-9A41-757A69EF5B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96033"/>
              </p:ext>
            </p:extLst>
          </p:nvPr>
        </p:nvGraphicFramePr>
        <p:xfrm>
          <a:off x="3409401" y="220832"/>
          <a:ext cx="2381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7" name="Equation" r:id="rId29" imgW="114120" imgH="164880" progId="Equation.DSMT4">
                  <p:embed/>
                </p:oleObj>
              </mc:Choice>
              <mc:Fallback>
                <p:oleObj name="Equation" r:id="rId29" imgW="114120" imgH="164880" progId="Equation.DSMT4">
                  <p:embed/>
                  <p:pic>
                    <p:nvPicPr>
                      <p:cNvPr id="17" name="物件 16">
                        <a:extLst>
                          <a:ext uri="{FF2B5EF4-FFF2-40B4-BE49-F238E27FC236}">
                            <a16:creationId xmlns:a16="http://schemas.microsoft.com/office/drawing/2014/main" id="{F364854F-C620-4284-B367-AE8A2F16B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409401" y="220832"/>
                        <a:ext cx="2381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物件 21">
            <a:extLst>
              <a:ext uri="{FF2B5EF4-FFF2-40B4-BE49-F238E27FC236}">
                <a16:creationId xmlns:a16="http://schemas.microsoft.com/office/drawing/2014/main" id="{7659930E-5151-4C8E-8AED-A26F3AA318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336036"/>
              </p:ext>
            </p:extLst>
          </p:nvPr>
        </p:nvGraphicFramePr>
        <p:xfrm>
          <a:off x="915558" y="571186"/>
          <a:ext cx="1972732" cy="32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98" name="Equation" r:id="rId31" imgW="1320480" imgH="215640" progId="Equation.DSMT4">
                  <p:embed/>
                </p:oleObj>
              </mc:Choice>
              <mc:Fallback>
                <p:oleObj name="Equation" r:id="rId31" imgW="1320480" imgH="215640" progId="Equation.DSMT4">
                  <p:embed/>
                  <p:pic>
                    <p:nvPicPr>
                      <p:cNvPr id="20" name="物件 19">
                        <a:extLst>
                          <a:ext uri="{FF2B5EF4-FFF2-40B4-BE49-F238E27FC236}">
                            <a16:creationId xmlns:a16="http://schemas.microsoft.com/office/drawing/2014/main" id="{260629A0-39E4-42AF-9A41-757A69EF5B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15558" y="571186"/>
                        <a:ext cx="1972732" cy="32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698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EEE91BC0-0C1B-4155-87EB-ABD49E6399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227158"/>
              </p:ext>
            </p:extLst>
          </p:nvPr>
        </p:nvGraphicFramePr>
        <p:xfrm>
          <a:off x="1239593" y="0"/>
          <a:ext cx="6054726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97" name="Equation" r:id="rId3" imgW="1841400" imgH="177480" progId="Equation.DSMT4">
                  <p:embed/>
                </p:oleObj>
              </mc:Choice>
              <mc:Fallback>
                <p:oleObj name="Equation" r:id="rId3" imgW="1841400" imgH="17748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39B71D06-24E9-4166-9356-EBB61D8A7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9593" y="0"/>
                        <a:ext cx="6054726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9FB83701-CA3B-4D50-B72B-FA315EBB848A}"/>
              </a:ext>
            </a:extLst>
          </p:cNvPr>
          <p:cNvCxnSpPr>
            <a:cxnSpLocks/>
          </p:cNvCxnSpPr>
          <p:nvPr/>
        </p:nvCxnSpPr>
        <p:spPr>
          <a:xfrm flipH="1">
            <a:off x="1354007" y="568945"/>
            <a:ext cx="11078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4332F24B-7C46-4BB6-84C7-E5F48CC46240}"/>
              </a:ext>
            </a:extLst>
          </p:cNvPr>
          <p:cNvCxnSpPr>
            <a:cxnSpLocks/>
          </p:cNvCxnSpPr>
          <p:nvPr/>
        </p:nvCxnSpPr>
        <p:spPr>
          <a:xfrm flipH="1">
            <a:off x="3382100" y="516191"/>
            <a:ext cx="11078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BC56C587-25AC-4A3E-9CD8-4BD24650EA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536884"/>
              </p:ext>
            </p:extLst>
          </p:nvPr>
        </p:nvGraphicFramePr>
        <p:xfrm>
          <a:off x="1354007" y="1153145"/>
          <a:ext cx="12112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98" name="Equation" r:id="rId5" imgW="520560" imgH="177480" progId="Equation.DSMT4">
                  <p:embed/>
                </p:oleObj>
              </mc:Choice>
              <mc:Fallback>
                <p:oleObj name="Equation" r:id="rId5" imgW="520560" imgH="177480" progId="Equation.DSMT4">
                  <p:embed/>
                  <p:pic>
                    <p:nvPicPr>
                      <p:cNvPr id="11" name="物件 10">
                        <a:extLst>
                          <a:ext uri="{FF2B5EF4-FFF2-40B4-BE49-F238E27FC236}">
                            <a16:creationId xmlns:a16="http://schemas.microsoft.com/office/drawing/2014/main" id="{EFB8450D-495C-4123-837F-E5F000F757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4007" y="1153145"/>
                        <a:ext cx="12112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54B19483-EBAC-40EF-AB1D-6F28DD0C7F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493222"/>
              </p:ext>
            </p:extLst>
          </p:nvPr>
        </p:nvGraphicFramePr>
        <p:xfrm>
          <a:off x="1351857" y="2714990"/>
          <a:ext cx="1213413" cy="41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99" name="Equation" r:id="rId7" imgW="520560" imgH="177480" progId="Equation.DSMT4">
                  <p:embed/>
                </p:oleObj>
              </mc:Choice>
              <mc:Fallback>
                <p:oleObj name="Equation" r:id="rId7" imgW="5205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51857" y="2714990"/>
                        <a:ext cx="1213413" cy="414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BD75CC3E-142A-456F-AB85-B0E0FDC439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70750"/>
              </p:ext>
            </p:extLst>
          </p:nvPr>
        </p:nvGraphicFramePr>
        <p:xfrm>
          <a:off x="3181351" y="2710347"/>
          <a:ext cx="5251762" cy="104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0" name="Equation" r:id="rId9" imgW="2171520" imgH="431640" progId="Equation.DSMT4">
                  <p:embed/>
                </p:oleObj>
              </mc:Choice>
              <mc:Fallback>
                <p:oleObj name="Equation" r:id="rId9" imgW="21715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81351" y="2710347"/>
                        <a:ext cx="5251762" cy="1044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EC226F3E-4B39-45E4-8335-F98C5871CFBF}"/>
              </a:ext>
            </a:extLst>
          </p:cNvPr>
          <p:cNvCxnSpPr>
            <a:cxnSpLocks/>
          </p:cNvCxnSpPr>
          <p:nvPr/>
        </p:nvCxnSpPr>
        <p:spPr>
          <a:xfrm>
            <a:off x="1992296" y="848334"/>
            <a:ext cx="572974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D61FAC22-B618-48FD-B1B8-3235DF62E2E6}"/>
              </a:ext>
            </a:extLst>
          </p:cNvPr>
          <p:cNvCxnSpPr>
            <a:cxnSpLocks/>
          </p:cNvCxnSpPr>
          <p:nvPr/>
        </p:nvCxnSpPr>
        <p:spPr>
          <a:xfrm flipV="1">
            <a:off x="1997198" y="848334"/>
            <a:ext cx="0" cy="3317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75FD5158-7A7A-453F-AA6B-9215C866F6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970635"/>
              </p:ext>
            </p:extLst>
          </p:nvPr>
        </p:nvGraphicFramePr>
        <p:xfrm>
          <a:off x="2640390" y="632434"/>
          <a:ext cx="15700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1" name="Equation" r:id="rId11" imgW="736560" imgH="203040" progId="Equation.DSMT4">
                  <p:embed/>
                </p:oleObj>
              </mc:Choice>
              <mc:Fallback>
                <p:oleObj name="Equation" r:id="rId11" imgW="736560" imgH="203040" progId="Equation.DSMT4">
                  <p:embed/>
                  <p:pic>
                    <p:nvPicPr>
                      <p:cNvPr id="28" name="物件 27">
                        <a:extLst>
                          <a:ext uri="{FF2B5EF4-FFF2-40B4-BE49-F238E27FC236}">
                            <a16:creationId xmlns:a16="http://schemas.microsoft.com/office/drawing/2014/main" id="{D0ABFCC7-2050-4629-B57B-B53F19E5BB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40390" y="632434"/>
                        <a:ext cx="15700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直線接點 30">
            <a:extLst>
              <a:ext uri="{FF2B5EF4-FFF2-40B4-BE49-F238E27FC236}">
                <a16:creationId xmlns:a16="http://schemas.microsoft.com/office/drawing/2014/main" id="{F69BF204-AF65-4A40-BCBE-E799EA8C3AC9}"/>
              </a:ext>
            </a:extLst>
          </p:cNvPr>
          <p:cNvCxnSpPr>
            <a:cxnSpLocks/>
          </p:cNvCxnSpPr>
          <p:nvPr/>
        </p:nvCxnSpPr>
        <p:spPr>
          <a:xfrm flipH="1">
            <a:off x="7504717" y="3060099"/>
            <a:ext cx="74051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物件 32">
            <a:extLst>
              <a:ext uri="{FF2B5EF4-FFF2-40B4-BE49-F238E27FC236}">
                <a16:creationId xmlns:a16="http://schemas.microsoft.com/office/drawing/2014/main" id="{A786FD79-07DF-4C40-BD7C-35EFA3B29F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103197"/>
              </p:ext>
            </p:extLst>
          </p:nvPr>
        </p:nvGraphicFramePr>
        <p:xfrm>
          <a:off x="3213100" y="4489450"/>
          <a:ext cx="45942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2" name="Equation" r:id="rId13" imgW="1726920" imgH="393480" progId="Equation.DSMT4">
                  <p:embed/>
                </p:oleObj>
              </mc:Choice>
              <mc:Fallback>
                <p:oleObj name="Equation" r:id="rId13" imgW="17269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13100" y="4489450"/>
                        <a:ext cx="4594225" cy="785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直線接點 33">
            <a:extLst>
              <a:ext uri="{FF2B5EF4-FFF2-40B4-BE49-F238E27FC236}">
                <a16:creationId xmlns:a16="http://schemas.microsoft.com/office/drawing/2014/main" id="{458264B2-31A3-4165-857D-9E24761C4D70}"/>
              </a:ext>
            </a:extLst>
          </p:cNvPr>
          <p:cNvCxnSpPr>
            <a:cxnSpLocks/>
          </p:cNvCxnSpPr>
          <p:nvPr/>
        </p:nvCxnSpPr>
        <p:spPr>
          <a:xfrm flipH="1">
            <a:off x="3181351" y="4806462"/>
            <a:ext cx="270666" cy="17258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接點 37">
            <a:extLst>
              <a:ext uri="{FF2B5EF4-FFF2-40B4-BE49-F238E27FC236}">
                <a16:creationId xmlns:a16="http://schemas.microsoft.com/office/drawing/2014/main" id="{E3161A67-5606-4154-B40C-F7C673E005B8}"/>
              </a:ext>
            </a:extLst>
          </p:cNvPr>
          <p:cNvCxnSpPr>
            <a:cxnSpLocks/>
          </p:cNvCxnSpPr>
          <p:nvPr/>
        </p:nvCxnSpPr>
        <p:spPr>
          <a:xfrm flipH="1">
            <a:off x="5239124" y="4806461"/>
            <a:ext cx="270666" cy="17258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物件 39">
            <a:extLst>
              <a:ext uri="{FF2B5EF4-FFF2-40B4-BE49-F238E27FC236}">
                <a16:creationId xmlns:a16="http://schemas.microsoft.com/office/drawing/2014/main" id="{0455B68B-6C85-4924-BD24-492E9147AD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289372"/>
              </p:ext>
            </p:extLst>
          </p:nvPr>
        </p:nvGraphicFramePr>
        <p:xfrm>
          <a:off x="2797631" y="5620367"/>
          <a:ext cx="376237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3" name="Equation" r:id="rId15" imgW="1498320" imgH="393480" progId="Equation.DSMT4">
                  <p:embed/>
                </p:oleObj>
              </mc:Choice>
              <mc:Fallback>
                <p:oleObj name="Equation" r:id="rId15" imgW="14983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97631" y="5620367"/>
                        <a:ext cx="3762375" cy="98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直線接點 40">
            <a:extLst>
              <a:ext uri="{FF2B5EF4-FFF2-40B4-BE49-F238E27FC236}">
                <a16:creationId xmlns:a16="http://schemas.microsoft.com/office/drawing/2014/main" id="{9494A371-1E94-45B4-8A52-B9C8A38B0DC3}"/>
              </a:ext>
            </a:extLst>
          </p:cNvPr>
          <p:cNvCxnSpPr>
            <a:cxnSpLocks/>
          </p:cNvCxnSpPr>
          <p:nvPr/>
        </p:nvCxnSpPr>
        <p:spPr>
          <a:xfrm flipV="1">
            <a:off x="6623639" y="5611554"/>
            <a:ext cx="0" cy="1156569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物件 43">
            <a:extLst>
              <a:ext uri="{FF2B5EF4-FFF2-40B4-BE49-F238E27FC236}">
                <a16:creationId xmlns:a16="http://schemas.microsoft.com/office/drawing/2014/main" id="{5ADDDAA9-1C59-4A64-97FF-3EC38D79D4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766683"/>
              </p:ext>
            </p:extLst>
          </p:nvPr>
        </p:nvGraphicFramePr>
        <p:xfrm>
          <a:off x="6900985" y="5698741"/>
          <a:ext cx="674927" cy="830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4" name="Equation" r:id="rId17" imgW="330120" imgH="406080" progId="Equation.DSMT4">
                  <p:embed/>
                </p:oleObj>
              </mc:Choice>
              <mc:Fallback>
                <p:oleObj name="Equation" r:id="rId17" imgW="33012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00985" y="5698741"/>
                        <a:ext cx="674927" cy="830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物件 44">
            <a:extLst>
              <a:ext uri="{FF2B5EF4-FFF2-40B4-BE49-F238E27FC236}">
                <a16:creationId xmlns:a16="http://schemas.microsoft.com/office/drawing/2014/main" id="{5D737AEE-0A26-4C11-AA87-C20717B854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450189"/>
              </p:ext>
            </p:extLst>
          </p:nvPr>
        </p:nvGraphicFramePr>
        <p:xfrm>
          <a:off x="7785032" y="6161232"/>
          <a:ext cx="644329" cy="36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5" name="Equation" r:id="rId19" imgW="355320" imgH="203040" progId="Equation.DSMT4">
                  <p:embed/>
                </p:oleObj>
              </mc:Choice>
              <mc:Fallback>
                <p:oleObj name="Equation" r:id="rId19" imgW="355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85032" y="6161232"/>
                        <a:ext cx="644329" cy="368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物件 45">
            <a:extLst>
              <a:ext uri="{FF2B5EF4-FFF2-40B4-BE49-F238E27FC236}">
                <a16:creationId xmlns:a16="http://schemas.microsoft.com/office/drawing/2014/main" id="{0AF8DC8C-2BC7-49AC-9F34-D485B16470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162240"/>
              </p:ext>
            </p:extLst>
          </p:nvPr>
        </p:nvGraphicFramePr>
        <p:xfrm>
          <a:off x="8862802" y="3536788"/>
          <a:ext cx="2117725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6" name="Equation" r:id="rId21" imgW="977760" imgH="203040" progId="Equation.DSMT4">
                  <p:embed/>
                </p:oleObj>
              </mc:Choice>
              <mc:Fallback>
                <p:oleObj name="Equation" r:id="rId21" imgW="9777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62802" y="3536788"/>
                        <a:ext cx="2117725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" name="圖片 46">
            <a:extLst>
              <a:ext uri="{FF2B5EF4-FFF2-40B4-BE49-F238E27FC236}">
                <a16:creationId xmlns:a16="http://schemas.microsoft.com/office/drawing/2014/main" id="{34C41DD3-F833-4361-B7F1-68D55DC8C25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316751" y="4077018"/>
            <a:ext cx="1209675" cy="1057275"/>
          </a:xfrm>
          <a:prstGeom prst="rect">
            <a:avLst/>
          </a:prstGeom>
        </p:spPr>
      </p:pic>
      <p:graphicFrame>
        <p:nvGraphicFramePr>
          <p:cNvPr id="48" name="物件 47">
            <a:extLst>
              <a:ext uri="{FF2B5EF4-FFF2-40B4-BE49-F238E27FC236}">
                <a16:creationId xmlns:a16="http://schemas.microsoft.com/office/drawing/2014/main" id="{BF8A9CDD-F33D-4962-A3D6-2C4E418D46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896507"/>
              </p:ext>
            </p:extLst>
          </p:nvPr>
        </p:nvGraphicFramePr>
        <p:xfrm>
          <a:off x="10526426" y="4077018"/>
          <a:ext cx="569913" cy="1614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7" name="Equation" r:id="rId24" imgW="304560" imgH="863280" progId="Equation.DSMT4">
                  <p:embed/>
                </p:oleObj>
              </mc:Choice>
              <mc:Fallback>
                <p:oleObj name="Equation" r:id="rId24" imgW="304560" imgH="863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26426" y="4077018"/>
                        <a:ext cx="569913" cy="16147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物件 22">
            <a:extLst>
              <a:ext uri="{FF2B5EF4-FFF2-40B4-BE49-F238E27FC236}">
                <a16:creationId xmlns:a16="http://schemas.microsoft.com/office/drawing/2014/main" id="{2ABC484C-DD74-4B37-ABC9-3300A6F7D1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130933"/>
              </p:ext>
            </p:extLst>
          </p:nvPr>
        </p:nvGraphicFramePr>
        <p:xfrm>
          <a:off x="3252788" y="4014788"/>
          <a:ext cx="16224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8" name="Equation" r:id="rId26" imgW="609480" imgH="203040" progId="Equation.DSMT4">
                  <p:embed/>
                </p:oleObj>
              </mc:Choice>
              <mc:Fallback>
                <p:oleObj name="Equation" r:id="rId26" imgW="609480" imgH="203040" progId="Equation.DSMT4">
                  <p:embed/>
                  <p:pic>
                    <p:nvPicPr>
                      <p:cNvPr id="33" name="物件 32">
                        <a:extLst>
                          <a:ext uri="{FF2B5EF4-FFF2-40B4-BE49-F238E27FC236}">
                            <a16:creationId xmlns:a16="http://schemas.microsoft.com/office/drawing/2014/main" id="{A786FD79-07DF-4C40-BD7C-35EFA3B29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52788" y="4014788"/>
                        <a:ext cx="162242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516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物件 26">
            <a:extLst>
              <a:ext uri="{FF2B5EF4-FFF2-40B4-BE49-F238E27FC236}">
                <a16:creationId xmlns:a16="http://schemas.microsoft.com/office/drawing/2014/main" id="{96DC2839-081C-42FB-B107-B0E9C186D1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001"/>
              </p:ext>
            </p:extLst>
          </p:nvPr>
        </p:nvGraphicFramePr>
        <p:xfrm>
          <a:off x="3752362" y="1283067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1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C1D2ACC3-8715-4094-A7B0-47271FE0ED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2362" y="1283067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物件 32">
            <a:extLst>
              <a:ext uri="{FF2B5EF4-FFF2-40B4-BE49-F238E27FC236}">
                <a16:creationId xmlns:a16="http://schemas.microsoft.com/office/drawing/2014/main" id="{013DC65E-3D27-4A09-842B-142FF668AB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937766"/>
              </p:ext>
            </p:extLst>
          </p:nvPr>
        </p:nvGraphicFramePr>
        <p:xfrm>
          <a:off x="3865075" y="2357804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2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BAF96A7D-EE98-4B10-9392-4A956802AE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5" y="2357804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直線接點 33">
            <a:extLst>
              <a:ext uri="{FF2B5EF4-FFF2-40B4-BE49-F238E27FC236}">
                <a16:creationId xmlns:a16="http://schemas.microsoft.com/office/drawing/2014/main" id="{A666E7A9-3EC4-4553-8E01-C563D98F2B36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物件 35">
            <a:extLst>
              <a:ext uri="{FF2B5EF4-FFF2-40B4-BE49-F238E27FC236}">
                <a16:creationId xmlns:a16="http://schemas.microsoft.com/office/drawing/2014/main" id="{A2DC5378-4C63-4D7B-8A22-4B19DF713F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586483"/>
              </p:ext>
            </p:extLst>
          </p:nvPr>
        </p:nvGraphicFramePr>
        <p:xfrm>
          <a:off x="4265125" y="3600416"/>
          <a:ext cx="4349750" cy="213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3" name="Equation" r:id="rId7" imgW="825480" imgH="406080" progId="Equation.DSMT4">
                  <p:embed/>
                </p:oleObj>
              </mc:Choice>
              <mc:Fallback>
                <p:oleObj name="Equation" r:id="rId7" imgW="825480" imgH="406080" progId="Equation.DSMT4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06AD2CF2-5E73-4116-88D2-800F1F1FE5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5125" y="3600416"/>
                        <a:ext cx="4349750" cy="213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9303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物件 2">
            <a:extLst>
              <a:ext uri="{FF2B5EF4-FFF2-40B4-BE49-F238E27FC236}">
                <a16:creationId xmlns:a16="http://schemas.microsoft.com/office/drawing/2014/main" id="{3B569A4A-AC6E-4F03-B543-3EC0DC7974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849651"/>
              </p:ext>
            </p:extLst>
          </p:nvPr>
        </p:nvGraphicFramePr>
        <p:xfrm>
          <a:off x="1046506" y="-56052"/>
          <a:ext cx="40894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5" name="Equation" r:id="rId3" imgW="1244520" imgH="177480" progId="Equation.DSMT4">
                  <p:embed/>
                </p:oleObj>
              </mc:Choice>
              <mc:Fallback>
                <p:oleObj name="Equation" r:id="rId3" imgW="1244520" imgH="17748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B3003D01-9E9C-4B10-87F0-9E86EE3F3D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6506" y="-56052"/>
                        <a:ext cx="40894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CBE89E08-6126-4B54-B709-FE5168EFAA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646"/>
          <a:stretch/>
        </p:blipFill>
        <p:spPr>
          <a:xfrm>
            <a:off x="666384" y="1226413"/>
            <a:ext cx="3543300" cy="338137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011DDD01-5385-431F-8D41-3BDDF16729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5581" y="2199070"/>
            <a:ext cx="1628775" cy="1457325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9E2D14A1-8731-4CBB-BFD5-7904B302FD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70254" y="2322894"/>
            <a:ext cx="1666875" cy="1209675"/>
          </a:xfrm>
          <a:prstGeom prst="rect">
            <a:avLst/>
          </a:prstGeom>
        </p:spPr>
      </p:pic>
      <p:graphicFrame>
        <p:nvGraphicFramePr>
          <p:cNvPr id="29" name="物件 28">
            <a:extLst>
              <a:ext uri="{FF2B5EF4-FFF2-40B4-BE49-F238E27FC236}">
                <a16:creationId xmlns:a16="http://schemas.microsoft.com/office/drawing/2014/main" id="{E8C8C9F8-3797-497A-869F-A75ABAB420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4592588"/>
              </p:ext>
            </p:extLst>
          </p:nvPr>
        </p:nvGraphicFramePr>
        <p:xfrm>
          <a:off x="4976851" y="2838730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6" name="Equation" r:id="rId8" imgW="101520" imgH="164880" progId="Equation.DSMT4">
                  <p:embed/>
                </p:oleObj>
              </mc:Choice>
              <mc:Fallback>
                <p:oleObj name="Equation" r:id="rId8" imgW="101520" imgH="164880" progId="Equation.DSMT4">
                  <p:embed/>
                  <p:pic>
                    <p:nvPicPr>
                      <p:cNvPr id="21" name="物件 20">
                        <a:extLst>
                          <a:ext uri="{FF2B5EF4-FFF2-40B4-BE49-F238E27FC236}">
                            <a16:creationId xmlns:a16="http://schemas.microsoft.com/office/drawing/2014/main" id="{C88EF466-96E8-47F8-9B4B-F11FDD705D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76851" y="2838730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2EDA0B4F-C03C-4807-8657-0ECCF8C642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502015"/>
              </p:ext>
            </p:extLst>
          </p:nvPr>
        </p:nvGraphicFramePr>
        <p:xfrm>
          <a:off x="8130963" y="2764299"/>
          <a:ext cx="412683" cy="375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7" name="Equation" r:id="rId10" imgW="139680" imgH="126720" progId="Equation.DSMT4">
                  <p:embed/>
                </p:oleObj>
              </mc:Choice>
              <mc:Fallback>
                <p:oleObj name="Equation" r:id="rId10" imgW="13968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30963" y="2764299"/>
                        <a:ext cx="412683" cy="375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物件 29">
            <a:extLst>
              <a:ext uri="{FF2B5EF4-FFF2-40B4-BE49-F238E27FC236}">
                <a16:creationId xmlns:a16="http://schemas.microsoft.com/office/drawing/2014/main" id="{1A8505B6-F920-4182-B42E-763F82D3CE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525179"/>
              </p:ext>
            </p:extLst>
          </p:nvPr>
        </p:nvGraphicFramePr>
        <p:xfrm>
          <a:off x="6444519" y="3730826"/>
          <a:ext cx="613142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8" name="Equation" r:id="rId12" imgW="291960" imgH="177480" progId="Equation.DSMT4">
                  <p:embed/>
                </p:oleObj>
              </mc:Choice>
              <mc:Fallback>
                <p:oleObj name="Equation" r:id="rId12" imgW="291960" imgH="177480" progId="Equation.DSMT4">
                  <p:embed/>
                  <p:pic>
                    <p:nvPicPr>
                      <p:cNvPr id="32" name="物件 31">
                        <a:extLst>
                          <a:ext uri="{FF2B5EF4-FFF2-40B4-BE49-F238E27FC236}">
                            <a16:creationId xmlns:a16="http://schemas.microsoft.com/office/drawing/2014/main" id="{F9653933-7842-424D-9270-9BD4199FB5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44519" y="3730826"/>
                        <a:ext cx="613142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16C999CB-F406-4002-B0EE-1E5A120936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798580"/>
              </p:ext>
            </p:extLst>
          </p:nvPr>
        </p:nvGraphicFramePr>
        <p:xfrm>
          <a:off x="9697303" y="3656159"/>
          <a:ext cx="6127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9" name="Equation" r:id="rId14" imgW="612766" imgH="373693" progId="Equation.DSMT4">
                  <p:embed/>
                </p:oleObj>
              </mc:Choice>
              <mc:Fallback>
                <p:oleObj name="Equation" r:id="rId14" imgW="612766" imgH="37369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97303" y="3656159"/>
                        <a:ext cx="6127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物件 19">
            <a:extLst>
              <a:ext uri="{FF2B5EF4-FFF2-40B4-BE49-F238E27FC236}">
                <a16:creationId xmlns:a16="http://schemas.microsoft.com/office/drawing/2014/main" id="{E7C81EFE-D9A2-4D2C-BE0B-4B1F73523A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226983"/>
              </p:ext>
            </p:extLst>
          </p:nvPr>
        </p:nvGraphicFramePr>
        <p:xfrm>
          <a:off x="2364154" y="4512660"/>
          <a:ext cx="639130" cy="372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0" name="Equation" r:id="rId16" imgW="304560" imgH="177480" progId="Equation.DSMT4">
                  <p:embed/>
                </p:oleObj>
              </mc:Choice>
              <mc:Fallback>
                <p:oleObj name="Equation" r:id="rId16" imgW="3045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64154" y="4512660"/>
                        <a:ext cx="639130" cy="372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直線接點 33">
            <a:extLst>
              <a:ext uri="{FF2B5EF4-FFF2-40B4-BE49-F238E27FC236}">
                <a16:creationId xmlns:a16="http://schemas.microsoft.com/office/drawing/2014/main" id="{AE34BD38-8E46-43FD-83BB-842F168CB0CF}"/>
              </a:ext>
            </a:extLst>
          </p:cNvPr>
          <p:cNvCxnSpPr>
            <a:cxnSpLocks/>
          </p:cNvCxnSpPr>
          <p:nvPr/>
        </p:nvCxnSpPr>
        <p:spPr>
          <a:xfrm flipH="1">
            <a:off x="6416799" y="4068849"/>
            <a:ext cx="64086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>
            <a:extLst>
              <a:ext uri="{FF2B5EF4-FFF2-40B4-BE49-F238E27FC236}">
                <a16:creationId xmlns:a16="http://schemas.microsoft.com/office/drawing/2014/main" id="{6382CEDB-FD5E-4D29-A46F-82BAEBF2A6D5}"/>
              </a:ext>
            </a:extLst>
          </p:cNvPr>
          <p:cNvCxnSpPr>
            <a:cxnSpLocks/>
          </p:cNvCxnSpPr>
          <p:nvPr/>
        </p:nvCxnSpPr>
        <p:spPr>
          <a:xfrm flipH="1">
            <a:off x="9697303" y="3994418"/>
            <a:ext cx="58224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物件 37">
            <a:extLst>
              <a:ext uri="{FF2B5EF4-FFF2-40B4-BE49-F238E27FC236}">
                <a16:creationId xmlns:a16="http://schemas.microsoft.com/office/drawing/2014/main" id="{5478B3CE-FFED-4EEB-A133-07F8A1E257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570902"/>
              </p:ext>
            </p:extLst>
          </p:nvPr>
        </p:nvGraphicFramePr>
        <p:xfrm>
          <a:off x="1640558" y="5495787"/>
          <a:ext cx="225266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1" name="Equation" r:id="rId18" imgW="876240" imgH="164880" progId="Equation.DSMT4">
                  <p:embed/>
                </p:oleObj>
              </mc:Choice>
              <mc:Fallback>
                <p:oleObj name="Equation" r:id="rId18" imgW="876240" imgH="164880" progId="Equation.DSMT4">
                  <p:embed/>
                  <p:pic>
                    <p:nvPicPr>
                      <p:cNvPr id="26" name="物件 25">
                        <a:extLst>
                          <a:ext uri="{FF2B5EF4-FFF2-40B4-BE49-F238E27FC236}">
                            <a16:creationId xmlns:a16="http://schemas.microsoft.com/office/drawing/2014/main" id="{38EF9230-2F87-41DA-8B74-1982F28A3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40558" y="5495787"/>
                        <a:ext cx="2252662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物件 38">
            <a:extLst>
              <a:ext uri="{FF2B5EF4-FFF2-40B4-BE49-F238E27FC236}">
                <a16:creationId xmlns:a16="http://schemas.microsoft.com/office/drawing/2014/main" id="{87C4C40B-0F07-4C88-B3D2-2C245DF7BF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919888"/>
              </p:ext>
            </p:extLst>
          </p:nvPr>
        </p:nvGraphicFramePr>
        <p:xfrm>
          <a:off x="1594417" y="6158756"/>
          <a:ext cx="1377548" cy="423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2" name="Equation" r:id="rId20" imgW="660240" imgH="203040" progId="Equation.DSMT4">
                  <p:embed/>
                </p:oleObj>
              </mc:Choice>
              <mc:Fallback>
                <p:oleObj name="Equation" r:id="rId20" imgW="6602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94417" y="6158756"/>
                        <a:ext cx="1377548" cy="423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物件 39">
            <a:extLst>
              <a:ext uri="{FF2B5EF4-FFF2-40B4-BE49-F238E27FC236}">
                <a16:creationId xmlns:a16="http://schemas.microsoft.com/office/drawing/2014/main" id="{62AF1031-AF24-4C38-AF85-89B605C0DD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207180"/>
              </p:ext>
            </p:extLst>
          </p:nvPr>
        </p:nvGraphicFramePr>
        <p:xfrm>
          <a:off x="1116047" y="4542621"/>
          <a:ext cx="905608" cy="762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3" name="Equation" r:id="rId22" imgW="482400" imgH="406080" progId="Equation.DSMT4">
                  <p:embed/>
                </p:oleObj>
              </mc:Choice>
              <mc:Fallback>
                <p:oleObj name="Equation" r:id="rId22" imgW="4824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16047" y="4542621"/>
                        <a:ext cx="905608" cy="762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物件 41">
            <a:extLst>
              <a:ext uri="{FF2B5EF4-FFF2-40B4-BE49-F238E27FC236}">
                <a16:creationId xmlns:a16="http://schemas.microsoft.com/office/drawing/2014/main" id="{DC689CCF-9FB1-48C8-9D72-95CB2F3E45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121105"/>
              </p:ext>
            </p:extLst>
          </p:nvPr>
        </p:nvGraphicFramePr>
        <p:xfrm>
          <a:off x="5875581" y="4421375"/>
          <a:ext cx="1304891" cy="372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4" name="Equation" r:id="rId24" imgW="622080" imgH="177480" progId="Equation.DSMT4">
                  <p:embed/>
                </p:oleObj>
              </mc:Choice>
              <mc:Fallback>
                <p:oleObj name="Equation" r:id="rId24" imgW="6220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75581" y="4421375"/>
                        <a:ext cx="1304891" cy="372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物件 42">
            <a:extLst>
              <a:ext uri="{FF2B5EF4-FFF2-40B4-BE49-F238E27FC236}">
                <a16:creationId xmlns:a16="http://schemas.microsoft.com/office/drawing/2014/main" id="{7A93D33B-B936-4B68-8286-37FABB0E86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923766"/>
              </p:ext>
            </p:extLst>
          </p:nvPr>
        </p:nvGraphicFramePr>
        <p:xfrm>
          <a:off x="8567738" y="4300728"/>
          <a:ext cx="16541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5" name="Equation" r:id="rId26" imgW="901440" imgH="253800" progId="Equation.DSMT4">
                  <p:embed/>
                </p:oleObj>
              </mc:Choice>
              <mc:Fallback>
                <p:oleObj name="Equation" r:id="rId26" imgW="9014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67738" y="4300728"/>
                        <a:ext cx="165417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物件 43">
            <a:extLst>
              <a:ext uri="{FF2B5EF4-FFF2-40B4-BE49-F238E27FC236}">
                <a16:creationId xmlns:a16="http://schemas.microsoft.com/office/drawing/2014/main" id="{240CD391-C42B-4ABC-A9C0-F6A8D3FC83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778710"/>
              </p:ext>
            </p:extLst>
          </p:nvPr>
        </p:nvGraphicFramePr>
        <p:xfrm>
          <a:off x="7975600" y="5002213"/>
          <a:ext cx="34448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6" name="Equation" r:id="rId28" imgW="1777680" imgH="431640" progId="Equation.DSMT4">
                  <p:embed/>
                </p:oleObj>
              </mc:Choice>
              <mc:Fallback>
                <p:oleObj name="Equation" r:id="rId28" imgW="17776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75600" y="5002213"/>
                        <a:ext cx="3444875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物件 44">
            <a:extLst>
              <a:ext uri="{FF2B5EF4-FFF2-40B4-BE49-F238E27FC236}">
                <a16:creationId xmlns:a16="http://schemas.microsoft.com/office/drawing/2014/main" id="{9FFA9C7F-9D44-4CE5-8C4C-A01CA9451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139709"/>
              </p:ext>
            </p:extLst>
          </p:nvPr>
        </p:nvGraphicFramePr>
        <p:xfrm>
          <a:off x="8059738" y="5937250"/>
          <a:ext cx="2887662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7" name="Equation" r:id="rId30" imgW="1549080" imgH="431640" progId="Equation.DSMT4">
                  <p:embed/>
                </p:oleObj>
              </mc:Choice>
              <mc:Fallback>
                <p:oleObj name="Equation" r:id="rId30" imgW="1549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59738" y="5937250"/>
                        <a:ext cx="2887662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右大括弧 21">
            <a:extLst>
              <a:ext uri="{FF2B5EF4-FFF2-40B4-BE49-F238E27FC236}">
                <a16:creationId xmlns:a16="http://schemas.microsoft.com/office/drawing/2014/main" id="{15301C56-FB42-4A01-A319-ACEE0312886F}"/>
              </a:ext>
            </a:extLst>
          </p:cNvPr>
          <p:cNvSpPr/>
          <p:nvPr/>
        </p:nvSpPr>
        <p:spPr>
          <a:xfrm rot="16200000">
            <a:off x="3446490" y="834484"/>
            <a:ext cx="248822" cy="1220663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23" name="物件 22">
            <a:extLst>
              <a:ext uri="{FF2B5EF4-FFF2-40B4-BE49-F238E27FC236}">
                <a16:creationId xmlns:a16="http://schemas.microsoft.com/office/drawing/2014/main" id="{20723FDF-E320-4AE1-99CA-AA2B6195AA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354241"/>
              </p:ext>
            </p:extLst>
          </p:nvPr>
        </p:nvGraphicFramePr>
        <p:xfrm>
          <a:off x="3424748" y="871079"/>
          <a:ext cx="2381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8" name="Equation" r:id="rId32" imgW="114120" imgH="164880" progId="Equation.DSMT4">
                  <p:embed/>
                </p:oleObj>
              </mc:Choice>
              <mc:Fallback>
                <p:oleObj name="Equation" r:id="rId32" imgW="114120" imgH="164880" progId="Equation.DSMT4">
                  <p:embed/>
                  <p:pic>
                    <p:nvPicPr>
                      <p:cNvPr id="20" name="物件 19">
                        <a:extLst>
                          <a:ext uri="{FF2B5EF4-FFF2-40B4-BE49-F238E27FC236}">
                            <a16:creationId xmlns:a16="http://schemas.microsoft.com/office/drawing/2014/main" id="{260629A0-39E4-42AF-9A41-757A69EF5B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424748" y="871079"/>
                        <a:ext cx="2381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物件 23">
            <a:extLst>
              <a:ext uri="{FF2B5EF4-FFF2-40B4-BE49-F238E27FC236}">
                <a16:creationId xmlns:a16="http://schemas.microsoft.com/office/drawing/2014/main" id="{5237BFDF-8322-47F7-911F-A7B1D77808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717817"/>
              </p:ext>
            </p:extLst>
          </p:nvPr>
        </p:nvGraphicFramePr>
        <p:xfrm>
          <a:off x="920750" y="1220797"/>
          <a:ext cx="1992313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9" name="Equation" r:id="rId34" imgW="1333440" imgH="215640" progId="Equation.DSMT4">
                  <p:embed/>
                </p:oleObj>
              </mc:Choice>
              <mc:Fallback>
                <p:oleObj name="Equation" r:id="rId34" imgW="1333440" imgH="215640" progId="Equation.DSMT4">
                  <p:embed/>
                  <p:pic>
                    <p:nvPicPr>
                      <p:cNvPr id="22" name="物件 21">
                        <a:extLst>
                          <a:ext uri="{FF2B5EF4-FFF2-40B4-BE49-F238E27FC236}">
                            <a16:creationId xmlns:a16="http://schemas.microsoft.com/office/drawing/2014/main" id="{7659930E-5151-4C8E-8AED-A26F3AA318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20750" y="1220797"/>
                        <a:ext cx="1992313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671B08D2-5B19-4CE7-866B-FE5D72A19A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063720"/>
              </p:ext>
            </p:extLst>
          </p:nvPr>
        </p:nvGraphicFramePr>
        <p:xfrm>
          <a:off x="1389089" y="583787"/>
          <a:ext cx="1356641" cy="630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50" name="Equation" r:id="rId36" imgW="507960" imgH="393480" progId="Equation.DSMT4">
                  <p:embed/>
                </p:oleObj>
              </mc:Choice>
              <mc:Fallback>
                <p:oleObj name="Equation" r:id="rId36" imgW="5079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389089" y="583787"/>
                        <a:ext cx="1356641" cy="630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: 圓角 3">
            <a:extLst>
              <a:ext uri="{FF2B5EF4-FFF2-40B4-BE49-F238E27FC236}">
                <a16:creationId xmlns:a16="http://schemas.microsoft.com/office/drawing/2014/main" id="{CFC5661A-A8D5-4823-B729-3509A73C1CE4}"/>
              </a:ext>
            </a:extLst>
          </p:cNvPr>
          <p:cNvSpPr/>
          <p:nvPr/>
        </p:nvSpPr>
        <p:spPr>
          <a:xfrm>
            <a:off x="2954118" y="1628431"/>
            <a:ext cx="1220664" cy="1195072"/>
          </a:xfrm>
          <a:prstGeom prst="roundRect">
            <a:avLst/>
          </a:prstGeom>
          <a:solidFill>
            <a:srgbClr val="00B05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79CE0E26-A0BC-47C2-9F6D-B23DF03E4199}"/>
              </a:ext>
            </a:extLst>
          </p:cNvPr>
          <p:cNvSpPr/>
          <p:nvPr/>
        </p:nvSpPr>
        <p:spPr>
          <a:xfrm>
            <a:off x="2057574" y="1620015"/>
            <a:ext cx="896544" cy="1195072"/>
          </a:xfrm>
          <a:prstGeom prst="roundRect">
            <a:avLst/>
          </a:prstGeom>
          <a:solidFill>
            <a:srgbClr val="FF000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B97DC3C6-D669-4081-806B-FB95D89FB7DD}"/>
              </a:ext>
            </a:extLst>
          </p:cNvPr>
          <p:cNvSpPr/>
          <p:nvPr/>
        </p:nvSpPr>
        <p:spPr>
          <a:xfrm>
            <a:off x="1162319" y="1559407"/>
            <a:ext cx="859336" cy="1195072"/>
          </a:xfrm>
          <a:prstGeom prst="roundRect">
            <a:avLst/>
          </a:prstGeom>
          <a:solidFill>
            <a:srgbClr val="FF000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8D02303A-0FB2-48A5-A322-12B0E1FE60C6}"/>
              </a:ext>
            </a:extLst>
          </p:cNvPr>
          <p:cNvSpPr/>
          <p:nvPr/>
        </p:nvSpPr>
        <p:spPr>
          <a:xfrm>
            <a:off x="2968289" y="3333177"/>
            <a:ext cx="1220664" cy="1195072"/>
          </a:xfrm>
          <a:prstGeom prst="roundRect">
            <a:avLst/>
          </a:prstGeom>
          <a:solidFill>
            <a:srgbClr val="00B05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BE425C34-91EF-4173-AECB-A0003F7953EB}"/>
              </a:ext>
            </a:extLst>
          </p:cNvPr>
          <p:cNvSpPr/>
          <p:nvPr/>
        </p:nvSpPr>
        <p:spPr>
          <a:xfrm>
            <a:off x="2057574" y="3346027"/>
            <a:ext cx="1220664" cy="1195072"/>
          </a:xfrm>
          <a:prstGeom prst="roundRect">
            <a:avLst/>
          </a:prstGeom>
          <a:solidFill>
            <a:srgbClr val="00B05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矩形: 圓角 31">
            <a:extLst>
              <a:ext uri="{FF2B5EF4-FFF2-40B4-BE49-F238E27FC236}">
                <a16:creationId xmlns:a16="http://schemas.microsoft.com/office/drawing/2014/main" id="{67A45673-48BB-4831-B4C0-D5525A115E04}"/>
              </a:ext>
            </a:extLst>
          </p:cNvPr>
          <p:cNvSpPr/>
          <p:nvPr/>
        </p:nvSpPr>
        <p:spPr>
          <a:xfrm>
            <a:off x="1176490" y="3338584"/>
            <a:ext cx="1220664" cy="1195072"/>
          </a:xfrm>
          <a:prstGeom prst="roundRect">
            <a:avLst/>
          </a:prstGeom>
          <a:solidFill>
            <a:srgbClr val="00B05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3" name="物件 32">
            <a:extLst>
              <a:ext uri="{FF2B5EF4-FFF2-40B4-BE49-F238E27FC236}">
                <a16:creationId xmlns:a16="http://schemas.microsoft.com/office/drawing/2014/main" id="{235A565F-086A-4695-8D44-A0BAF77111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647844"/>
              </p:ext>
            </p:extLst>
          </p:nvPr>
        </p:nvGraphicFramePr>
        <p:xfrm>
          <a:off x="3615420" y="984517"/>
          <a:ext cx="1004887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51" name="Equation" r:id="rId38" imgW="672840" imgH="215640" progId="Equation.DSMT4">
                  <p:embed/>
                </p:oleObj>
              </mc:Choice>
              <mc:Fallback>
                <p:oleObj name="Equation" r:id="rId38" imgW="672840" imgH="215640" progId="Equation.DSMT4">
                  <p:embed/>
                  <p:pic>
                    <p:nvPicPr>
                      <p:cNvPr id="24" name="物件 23">
                        <a:extLst>
                          <a:ext uri="{FF2B5EF4-FFF2-40B4-BE49-F238E27FC236}">
                            <a16:creationId xmlns:a16="http://schemas.microsoft.com/office/drawing/2014/main" id="{5237BFDF-8322-47F7-911F-A7B1D77808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615420" y="984517"/>
                        <a:ext cx="1004887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物件 34">
            <a:extLst>
              <a:ext uri="{FF2B5EF4-FFF2-40B4-BE49-F238E27FC236}">
                <a16:creationId xmlns:a16="http://schemas.microsoft.com/office/drawing/2014/main" id="{A9D23C01-78D5-48A0-9732-B22E0F67EE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545260"/>
              </p:ext>
            </p:extLst>
          </p:nvPr>
        </p:nvGraphicFramePr>
        <p:xfrm>
          <a:off x="3324737" y="587352"/>
          <a:ext cx="694316" cy="337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52" name="Equation" r:id="rId40" imgW="203040" imgH="164880" progId="Equation.DSMT4">
                  <p:embed/>
                </p:oleObj>
              </mc:Choice>
              <mc:Fallback>
                <p:oleObj name="Equation" r:id="rId40" imgW="203040" imgH="16488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671B08D2-5B19-4CE7-866B-FE5D72A19A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324737" y="587352"/>
                        <a:ext cx="694316" cy="3379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1563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  <p:bldP spid="26" grpId="0" animBg="1"/>
      <p:bldP spid="27" grpId="0" animBg="1"/>
      <p:bldP spid="28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9C5525DE-0A9B-427E-B2E1-A23790835D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916821"/>
              </p:ext>
            </p:extLst>
          </p:nvPr>
        </p:nvGraphicFramePr>
        <p:xfrm>
          <a:off x="1316648" y="1351085"/>
          <a:ext cx="4443048" cy="111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7" name="Equation" r:id="rId3" imgW="1726920" imgH="431640" progId="Equation.DSMT4">
                  <p:embed/>
                </p:oleObj>
              </mc:Choice>
              <mc:Fallback>
                <p:oleObj name="Equation" r:id="rId3" imgW="17269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6648" y="1351085"/>
                        <a:ext cx="4443048" cy="1110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0B5B81C8-2574-44A7-9090-B015D9FBBC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792061"/>
              </p:ext>
            </p:extLst>
          </p:nvPr>
        </p:nvGraphicFramePr>
        <p:xfrm>
          <a:off x="1316648" y="0"/>
          <a:ext cx="529907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8" name="Equation" r:id="rId5" imgW="1612800" imgH="203040" progId="Equation.DSMT4">
                  <p:embed/>
                </p:oleObj>
              </mc:Choice>
              <mc:Fallback>
                <p:oleObj name="Equation" r:id="rId5" imgW="1612800" imgH="203040" progId="Equation.DSMT4">
                  <p:embed/>
                  <p:pic>
                    <p:nvPicPr>
                      <p:cNvPr id="3" name="物件 2">
                        <a:extLst>
                          <a:ext uri="{FF2B5EF4-FFF2-40B4-BE49-F238E27FC236}">
                            <a16:creationId xmlns:a16="http://schemas.microsoft.com/office/drawing/2014/main" id="{3B569A4A-AC6E-4F03-B543-3EC0DC797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6648" y="0"/>
                        <a:ext cx="5299075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FA21ED01-20F1-48EA-95AA-92924B85B5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451558"/>
              </p:ext>
            </p:extLst>
          </p:nvPr>
        </p:nvGraphicFramePr>
        <p:xfrm>
          <a:off x="1196975" y="4137025"/>
          <a:ext cx="6967538" cy="134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9" name="Equation" r:id="rId7" imgW="2234880" imgH="431640" progId="Equation.DSMT4">
                  <p:embed/>
                </p:oleObj>
              </mc:Choice>
              <mc:Fallback>
                <p:oleObj name="Equation" r:id="rId7" imgW="2234880" imgH="431640" progId="Equation.DSMT4">
                  <p:embed/>
                  <p:pic>
                    <p:nvPicPr>
                      <p:cNvPr id="44" name="物件 43">
                        <a:extLst>
                          <a:ext uri="{FF2B5EF4-FFF2-40B4-BE49-F238E27FC236}">
                            <a16:creationId xmlns:a16="http://schemas.microsoft.com/office/drawing/2014/main" id="{240CD391-C42B-4ABC-A9C0-F6A8D3FC8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6975" y="4137025"/>
                        <a:ext cx="6967538" cy="1347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FBCA4885-F51C-4F3B-93EE-7E8EF43860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292186"/>
              </p:ext>
            </p:extLst>
          </p:nvPr>
        </p:nvGraphicFramePr>
        <p:xfrm>
          <a:off x="1316648" y="3519488"/>
          <a:ext cx="16764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40" name="Equation" r:id="rId9" imgW="774360" imgH="203040" progId="Equation.DSMT4">
                  <p:embed/>
                </p:oleObj>
              </mc:Choice>
              <mc:Fallback>
                <p:oleObj name="Equation" r:id="rId9" imgW="774360" imgH="203040" progId="Equation.DSMT4">
                  <p:embed/>
                  <p:pic>
                    <p:nvPicPr>
                      <p:cNvPr id="46" name="物件 45">
                        <a:extLst>
                          <a:ext uri="{FF2B5EF4-FFF2-40B4-BE49-F238E27FC236}">
                            <a16:creationId xmlns:a16="http://schemas.microsoft.com/office/drawing/2014/main" id="{0AF8DC8C-2BC7-49AC-9F34-D485B16470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16648" y="3519488"/>
                        <a:ext cx="167640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左中括弧 9">
            <a:extLst>
              <a:ext uri="{FF2B5EF4-FFF2-40B4-BE49-F238E27FC236}">
                <a16:creationId xmlns:a16="http://schemas.microsoft.com/office/drawing/2014/main" id="{C94D39C7-3435-4C5E-AA20-33DCD0D37B83}"/>
              </a:ext>
            </a:extLst>
          </p:cNvPr>
          <p:cNvSpPr/>
          <p:nvPr/>
        </p:nvSpPr>
        <p:spPr>
          <a:xfrm rot="16200000">
            <a:off x="6783261" y="4161696"/>
            <a:ext cx="75100" cy="2449991"/>
          </a:xfrm>
          <a:prstGeom prst="leftBracket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1755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DE319C45-B365-4453-B14F-E438B805C6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619343"/>
              </p:ext>
            </p:extLst>
          </p:nvPr>
        </p:nvGraphicFramePr>
        <p:xfrm>
          <a:off x="898524" y="0"/>
          <a:ext cx="10394951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5" name="Equation" r:id="rId3" imgW="3162240" imgH="177480" progId="Equation.DSMT4">
                  <p:embed/>
                </p:oleObj>
              </mc:Choice>
              <mc:Fallback>
                <p:oleObj name="Equation" r:id="rId3" imgW="3162240" imgH="177480" progId="Equation.DSMT4">
                  <p:embed/>
                  <p:pic>
                    <p:nvPicPr>
                      <p:cNvPr id="3" name="物件 2">
                        <a:extLst>
                          <a:ext uri="{FF2B5EF4-FFF2-40B4-BE49-F238E27FC236}">
                            <a16:creationId xmlns:a16="http://schemas.microsoft.com/office/drawing/2014/main" id="{3B569A4A-AC6E-4F03-B543-3EC0DC797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8524" y="0"/>
                        <a:ext cx="10394951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3E509C56-365D-47C0-B857-0F78C69897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930649"/>
              </p:ext>
            </p:extLst>
          </p:nvPr>
        </p:nvGraphicFramePr>
        <p:xfrm>
          <a:off x="898524" y="1312496"/>
          <a:ext cx="460692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4" name="Equation" r:id="rId5" imgW="1904760" imgH="177480" progId="Equation.DSMT4">
                  <p:embed/>
                </p:oleObj>
              </mc:Choice>
              <mc:Fallback>
                <p:oleObj name="Equation" r:id="rId5" imgW="1904760" imgH="177480" progId="Equation.DSMT4">
                  <p:embed/>
                  <p:pic>
                    <p:nvPicPr>
                      <p:cNvPr id="14" name="物件 13">
                        <a:extLst>
                          <a:ext uri="{FF2B5EF4-FFF2-40B4-BE49-F238E27FC236}">
                            <a16:creationId xmlns:a16="http://schemas.microsoft.com/office/drawing/2014/main" id="{BD75CC3E-142A-456F-AB85-B0E0FDC439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8524" y="1312496"/>
                        <a:ext cx="4606925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29E8DE04-F0B5-48E8-A24D-FE23555798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524" y="2019667"/>
            <a:ext cx="2962275" cy="3095625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F39D157-4A4D-43C5-89EA-46754AE733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59847" y="2800715"/>
            <a:ext cx="1743075" cy="1533525"/>
          </a:xfrm>
          <a:prstGeom prst="rect">
            <a:avLst/>
          </a:prstGeom>
        </p:spPr>
      </p:pic>
      <p:graphicFrame>
        <p:nvGraphicFramePr>
          <p:cNvPr id="18" name="物件 17">
            <a:extLst>
              <a:ext uri="{FF2B5EF4-FFF2-40B4-BE49-F238E27FC236}">
                <a16:creationId xmlns:a16="http://schemas.microsoft.com/office/drawing/2014/main" id="{9FCE0B29-8530-41B1-9771-1F81DB5141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693651"/>
              </p:ext>
            </p:extLst>
          </p:nvPr>
        </p:nvGraphicFramePr>
        <p:xfrm>
          <a:off x="4226901" y="3429000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5" name="Equation" r:id="rId9" imgW="101520" imgH="164880" progId="Equation.DSMT4">
                  <p:embed/>
                </p:oleObj>
              </mc:Choice>
              <mc:Fallback>
                <p:oleObj name="Equation" r:id="rId9" imgW="101520" imgH="164880" progId="Equation.DSMT4">
                  <p:embed/>
                  <p:pic>
                    <p:nvPicPr>
                      <p:cNvPr id="29" name="物件 28">
                        <a:extLst>
                          <a:ext uri="{FF2B5EF4-FFF2-40B4-BE49-F238E27FC236}">
                            <a16:creationId xmlns:a16="http://schemas.microsoft.com/office/drawing/2014/main" id="{E8C8C9F8-3797-497A-869F-A75ABAB420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26901" y="3429000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8161A1C9-7CB4-42AB-A1F3-D50818953F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38414"/>
              </p:ext>
            </p:extLst>
          </p:nvPr>
        </p:nvGraphicFramePr>
        <p:xfrm>
          <a:off x="7148301" y="3429000"/>
          <a:ext cx="412683" cy="375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6" name="Equation" r:id="rId11" imgW="139680" imgH="126720" progId="Equation.DSMT4">
                  <p:embed/>
                </p:oleObj>
              </mc:Choice>
              <mc:Fallback>
                <p:oleObj name="Equation" r:id="rId11" imgW="139680" imgH="12672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2EDA0B4F-C03C-4807-8657-0ECCF8C642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48301" y="3429000"/>
                        <a:ext cx="412683" cy="375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圖片 16">
            <a:extLst>
              <a:ext uri="{FF2B5EF4-FFF2-40B4-BE49-F238E27FC236}">
                <a16:creationId xmlns:a16="http://schemas.microsoft.com/office/drawing/2014/main" id="{6C4FF6EE-9DE5-4E75-8FF4-19AE6CDB044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70368" y="2724515"/>
            <a:ext cx="1552575" cy="1609725"/>
          </a:xfrm>
          <a:prstGeom prst="rect">
            <a:avLst/>
          </a:prstGeom>
        </p:spPr>
      </p:pic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1E444930-F354-4FB7-9FA8-25A6D270C896}"/>
              </a:ext>
            </a:extLst>
          </p:cNvPr>
          <p:cNvCxnSpPr/>
          <p:nvPr/>
        </p:nvCxnSpPr>
        <p:spPr>
          <a:xfrm>
            <a:off x="5070368" y="4423508"/>
            <a:ext cx="1611786" cy="0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B3792F85-1D17-4F2D-B31C-0DB6F7E2AF88}"/>
              </a:ext>
            </a:extLst>
          </p:cNvPr>
          <p:cNvCxnSpPr>
            <a:cxnSpLocks/>
          </p:cNvCxnSpPr>
          <p:nvPr/>
        </p:nvCxnSpPr>
        <p:spPr>
          <a:xfrm>
            <a:off x="4988306" y="2889629"/>
            <a:ext cx="0" cy="1453907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圖片 25">
            <a:extLst>
              <a:ext uri="{FF2B5EF4-FFF2-40B4-BE49-F238E27FC236}">
                <a16:creationId xmlns:a16="http://schemas.microsoft.com/office/drawing/2014/main" id="{679B6F16-8510-46B4-B536-9F36A15CFC2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91061" y="4658092"/>
            <a:ext cx="1628775" cy="1847850"/>
          </a:xfrm>
          <a:prstGeom prst="rect">
            <a:avLst/>
          </a:prstGeom>
        </p:spPr>
      </p:pic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B47860D5-A2A2-418F-A7F2-C969B9A6D9A4}"/>
              </a:ext>
            </a:extLst>
          </p:cNvPr>
          <p:cNvCxnSpPr>
            <a:cxnSpLocks/>
          </p:cNvCxnSpPr>
          <p:nvPr/>
        </p:nvCxnSpPr>
        <p:spPr>
          <a:xfrm flipH="1">
            <a:off x="6400801" y="5584215"/>
            <a:ext cx="466146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接點 27">
            <a:extLst>
              <a:ext uri="{FF2B5EF4-FFF2-40B4-BE49-F238E27FC236}">
                <a16:creationId xmlns:a16="http://schemas.microsoft.com/office/drawing/2014/main" id="{B3B7F3CF-8D51-4B0D-8BFD-5417B7E919BF}"/>
              </a:ext>
            </a:extLst>
          </p:cNvPr>
          <p:cNvCxnSpPr>
            <a:cxnSpLocks/>
          </p:cNvCxnSpPr>
          <p:nvPr/>
        </p:nvCxnSpPr>
        <p:spPr>
          <a:xfrm>
            <a:off x="6866947" y="3945929"/>
            <a:ext cx="0" cy="16382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>
            <a:extLst>
              <a:ext uri="{FF2B5EF4-FFF2-40B4-BE49-F238E27FC236}">
                <a16:creationId xmlns:a16="http://schemas.microsoft.com/office/drawing/2014/main" id="{3C71CFE5-B60B-4235-99E8-05DA275D7D56}"/>
              </a:ext>
            </a:extLst>
          </p:cNvPr>
          <p:cNvCxnSpPr>
            <a:cxnSpLocks/>
          </p:cNvCxnSpPr>
          <p:nvPr/>
        </p:nvCxnSpPr>
        <p:spPr>
          <a:xfrm flipH="1">
            <a:off x="6610171" y="3945929"/>
            <a:ext cx="2567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物件 38">
            <a:extLst>
              <a:ext uri="{FF2B5EF4-FFF2-40B4-BE49-F238E27FC236}">
                <a16:creationId xmlns:a16="http://schemas.microsoft.com/office/drawing/2014/main" id="{F48BFDB6-30A3-4FAA-8F6E-6317EFC83A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091572"/>
              </p:ext>
            </p:extLst>
          </p:nvPr>
        </p:nvGraphicFramePr>
        <p:xfrm>
          <a:off x="8061080" y="4895423"/>
          <a:ext cx="28575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Equation" r:id="rId15" imgW="1320480" imgH="203040" progId="Equation.DSMT4">
                  <p:embed/>
                </p:oleObj>
              </mc:Choice>
              <mc:Fallback>
                <p:oleObj name="Equation" r:id="rId15" imgW="1320480" imgH="20304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FBCA4885-F51C-4F3B-93EE-7E8EF43860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61080" y="4895423"/>
                        <a:ext cx="285750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直線接點 39">
            <a:extLst>
              <a:ext uri="{FF2B5EF4-FFF2-40B4-BE49-F238E27FC236}">
                <a16:creationId xmlns:a16="http://schemas.microsoft.com/office/drawing/2014/main" id="{E0FF764A-0B1B-4FA7-AB24-F17D7CC86532}"/>
              </a:ext>
            </a:extLst>
          </p:cNvPr>
          <p:cNvCxnSpPr>
            <a:cxnSpLocks/>
          </p:cNvCxnSpPr>
          <p:nvPr/>
        </p:nvCxnSpPr>
        <p:spPr>
          <a:xfrm flipH="1">
            <a:off x="4685443" y="561180"/>
            <a:ext cx="3268786" cy="153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7995C571-EAA0-4EF2-8773-6AA59E0E6917}"/>
              </a:ext>
            </a:extLst>
          </p:cNvPr>
          <p:cNvCxnSpPr/>
          <p:nvPr/>
        </p:nvCxnSpPr>
        <p:spPr>
          <a:xfrm>
            <a:off x="898524" y="159488"/>
            <a:ext cx="10169969" cy="603929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物件 19">
            <a:extLst>
              <a:ext uri="{FF2B5EF4-FFF2-40B4-BE49-F238E27FC236}">
                <a16:creationId xmlns:a16="http://schemas.microsoft.com/office/drawing/2014/main" id="{D0105099-EEA6-46F6-9CA3-A8311C0E23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35339"/>
              </p:ext>
            </p:extLst>
          </p:nvPr>
        </p:nvGraphicFramePr>
        <p:xfrm>
          <a:off x="2527300" y="855663"/>
          <a:ext cx="8015288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8" name="Equation" r:id="rId17" imgW="2438280" imgH="215640" progId="Equation.DSMT4">
                  <p:embed/>
                </p:oleObj>
              </mc:Choice>
              <mc:Fallback>
                <p:oleObj name="Equation" r:id="rId17" imgW="2438280" imgH="2156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DE319C45-B365-4453-B14F-E438B805C6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27300" y="855663"/>
                        <a:ext cx="8015288" cy="709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84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圖片 25">
            <a:extLst>
              <a:ext uri="{FF2B5EF4-FFF2-40B4-BE49-F238E27FC236}">
                <a16:creationId xmlns:a16="http://schemas.microsoft.com/office/drawing/2014/main" id="{78A034C5-6A9F-4CD0-B946-DA0CFB946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03" y="4347825"/>
            <a:ext cx="3306274" cy="1904939"/>
          </a:xfrm>
          <a:prstGeom prst="rect">
            <a:avLst/>
          </a:prstGeom>
        </p:spPr>
      </p:pic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5ED59098-E652-4CFD-8262-9EB8A81634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034555"/>
              </p:ext>
            </p:extLst>
          </p:nvPr>
        </p:nvGraphicFramePr>
        <p:xfrm>
          <a:off x="888883" y="0"/>
          <a:ext cx="6370638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1" name="Equation" r:id="rId4" imgW="1714320" imgH="203040" progId="Equation.DSMT4">
                  <p:embed/>
                </p:oleObj>
              </mc:Choice>
              <mc:Fallback>
                <p:oleObj name="Equation" r:id="rId4" imgW="1714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8883" y="0"/>
                        <a:ext cx="6370638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56D5FCDF-1575-4D2E-95A1-5EBE241BE7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38452"/>
              </p:ext>
            </p:extLst>
          </p:nvPr>
        </p:nvGraphicFramePr>
        <p:xfrm>
          <a:off x="888883" y="920140"/>
          <a:ext cx="30416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2" name="Equation" r:id="rId6" imgW="1307880" imgH="203040" progId="Equation.DSMT4">
                  <p:embed/>
                </p:oleObj>
              </mc:Choice>
              <mc:Fallback>
                <p:oleObj name="Equation" r:id="rId6" imgW="1307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8883" y="920140"/>
                        <a:ext cx="30416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圖片 1">
            <a:extLst>
              <a:ext uri="{FF2B5EF4-FFF2-40B4-BE49-F238E27FC236}">
                <a16:creationId xmlns:a16="http://schemas.microsoft.com/office/drawing/2014/main" id="{8B7FE2B1-CEF0-4A86-9B91-0D89D90343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4274" y="1557705"/>
            <a:ext cx="1922219" cy="1998801"/>
          </a:xfrm>
          <a:prstGeom prst="rect">
            <a:avLst/>
          </a:prstGeom>
        </p:spPr>
      </p:pic>
      <p:cxnSp>
        <p:nvCxnSpPr>
          <p:cNvPr id="49" name="直線單箭頭接點 48">
            <a:extLst>
              <a:ext uri="{FF2B5EF4-FFF2-40B4-BE49-F238E27FC236}">
                <a16:creationId xmlns:a16="http://schemas.microsoft.com/office/drawing/2014/main" id="{63C63D32-AB20-4AEF-9FDC-2D45BADA939A}"/>
              </a:ext>
            </a:extLst>
          </p:cNvPr>
          <p:cNvCxnSpPr>
            <a:cxnSpLocks/>
          </p:cNvCxnSpPr>
          <p:nvPr/>
        </p:nvCxnSpPr>
        <p:spPr>
          <a:xfrm>
            <a:off x="3305908" y="2414954"/>
            <a:ext cx="98473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852701DB-7D02-4D07-8035-6470AC7D2D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338579"/>
              </p:ext>
            </p:extLst>
          </p:nvPr>
        </p:nvGraphicFramePr>
        <p:xfrm>
          <a:off x="4515338" y="2213891"/>
          <a:ext cx="1306906" cy="4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3" name="Equation" r:id="rId9" imgW="660240" imgH="203040" progId="Equation.DSMT4">
                  <p:embed/>
                </p:oleObj>
              </mc:Choice>
              <mc:Fallback>
                <p:oleObj name="Equation" r:id="rId9" imgW="6602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15338" y="2213891"/>
                        <a:ext cx="1306906" cy="40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物件 22">
            <a:extLst>
              <a:ext uri="{FF2B5EF4-FFF2-40B4-BE49-F238E27FC236}">
                <a16:creationId xmlns:a16="http://schemas.microsoft.com/office/drawing/2014/main" id="{4DDFD0D3-FBC3-4551-8FDE-B39F7C822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688296"/>
              </p:ext>
            </p:extLst>
          </p:nvPr>
        </p:nvGraphicFramePr>
        <p:xfrm>
          <a:off x="888883" y="3969979"/>
          <a:ext cx="2454035" cy="473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4" name="Equation" r:id="rId11" imgW="1054080" imgH="203040" progId="Equation.DSMT4">
                  <p:embed/>
                </p:oleObj>
              </mc:Choice>
              <mc:Fallback>
                <p:oleObj name="Equation" r:id="rId11" imgW="10540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8883" y="3969979"/>
                        <a:ext cx="2454035" cy="473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物件 26">
            <a:extLst>
              <a:ext uri="{FF2B5EF4-FFF2-40B4-BE49-F238E27FC236}">
                <a16:creationId xmlns:a16="http://schemas.microsoft.com/office/drawing/2014/main" id="{9AF8573C-D9AB-4B83-8D4C-51B6FED6F3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847515"/>
              </p:ext>
            </p:extLst>
          </p:nvPr>
        </p:nvGraphicFramePr>
        <p:xfrm>
          <a:off x="7926753" y="1408609"/>
          <a:ext cx="3303955" cy="48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5" name="Equation" r:id="rId13" imgW="1371600" imgH="203040" progId="Equation.DSMT4">
                  <p:embed/>
                </p:oleObj>
              </mc:Choice>
              <mc:Fallback>
                <p:oleObj name="Equation" r:id="rId13" imgW="13716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26753" y="1408609"/>
                        <a:ext cx="3303955" cy="48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圖片 34">
            <a:extLst>
              <a:ext uri="{FF2B5EF4-FFF2-40B4-BE49-F238E27FC236}">
                <a16:creationId xmlns:a16="http://schemas.microsoft.com/office/drawing/2014/main" id="{9F33489F-60FA-4422-9609-8E2A8C6C78E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45117" y="2213891"/>
            <a:ext cx="4467225" cy="4105275"/>
          </a:xfrm>
          <a:prstGeom prst="rect">
            <a:avLst/>
          </a:prstGeom>
        </p:spPr>
      </p:pic>
      <p:cxnSp>
        <p:nvCxnSpPr>
          <p:cNvPr id="54" name="直線單箭頭接點 53">
            <a:extLst>
              <a:ext uri="{FF2B5EF4-FFF2-40B4-BE49-F238E27FC236}">
                <a16:creationId xmlns:a16="http://schemas.microsoft.com/office/drawing/2014/main" id="{B713FA0C-EA18-49F1-A47C-CC8A054EE605}"/>
              </a:ext>
            </a:extLst>
          </p:cNvPr>
          <p:cNvCxnSpPr>
            <a:cxnSpLocks/>
          </p:cNvCxnSpPr>
          <p:nvPr/>
        </p:nvCxnSpPr>
        <p:spPr>
          <a:xfrm>
            <a:off x="7497457" y="1653346"/>
            <a:ext cx="0" cy="49156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>
            <a:extLst>
              <a:ext uri="{FF2B5EF4-FFF2-40B4-BE49-F238E27FC236}">
                <a16:creationId xmlns:a16="http://schemas.microsoft.com/office/drawing/2014/main" id="{3DCFA2A2-A30E-4D39-86AD-4FC9EBC3B981}"/>
              </a:ext>
            </a:extLst>
          </p:cNvPr>
          <p:cNvCxnSpPr>
            <a:cxnSpLocks/>
          </p:cNvCxnSpPr>
          <p:nvPr/>
        </p:nvCxnSpPr>
        <p:spPr>
          <a:xfrm flipH="1">
            <a:off x="7497457" y="1653346"/>
            <a:ext cx="42929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接點 59">
            <a:extLst>
              <a:ext uri="{FF2B5EF4-FFF2-40B4-BE49-F238E27FC236}">
                <a16:creationId xmlns:a16="http://schemas.microsoft.com/office/drawing/2014/main" id="{6CAA3FFB-30F5-4081-803B-8ADE0263D888}"/>
              </a:ext>
            </a:extLst>
          </p:cNvPr>
          <p:cNvCxnSpPr>
            <a:cxnSpLocks/>
          </p:cNvCxnSpPr>
          <p:nvPr/>
        </p:nvCxnSpPr>
        <p:spPr>
          <a:xfrm flipH="1">
            <a:off x="11230709" y="1653346"/>
            <a:ext cx="29698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單箭頭接點 61">
            <a:extLst>
              <a:ext uri="{FF2B5EF4-FFF2-40B4-BE49-F238E27FC236}">
                <a16:creationId xmlns:a16="http://schemas.microsoft.com/office/drawing/2014/main" id="{54EEDB9E-743C-49C0-BF92-36B6907491DC}"/>
              </a:ext>
            </a:extLst>
          </p:cNvPr>
          <p:cNvCxnSpPr>
            <a:cxnSpLocks/>
          </p:cNvCxnSpPr>
          <p:nvPr/>
        </p:nvCxnSpPr>
        <p:spPr>
          <a:xfrm>
            <a:off x="11527692" y="1652300"/>
            <a:ext cx="0" cy="49156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034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CB79BC4C-88D7-4308-AC0A-0FF2211256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15680"/>
              </p:ext>
            </p:extLst>
          </p:nvPr>
        </p:nvGraphicFramePr>
        <p:xfrm>
          <a:off x="3752362" y="1283067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0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C1D2ACC3-8715-4094-A7B0-47271FE0ED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2362" y="1283067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E5EFDC96-B91F-4FFA-BCC7-12D5591FFC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293593"/>
              </p:ext>
            </p:extLst>
          </p:nvPr>
        </p:nvGraphicFramePr>
        <p:xfrm>
          <a:off x="3865075" y="2357804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1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BAF96A7D-EE98-4B10-9392-4A956802AE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5" y="2357804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F99BD715-8858-4DDE-A44F-03E605F80CD7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05B38A7C-7712-4262-AD46-5C9D5A2C78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624260"/>
              </p:ext>
            </p:extLst>
          </p:nvPr>
        </p:nvGraphicFramePr>
        <p:xfrm>
          <a:off x="3329294" y="3600416"/>
          <a:ext cx="6221412" cy="213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2" name="Equation" r:id="rId7" imgW="1180800" imgH="406080" progId="Equation.DSMT4">
                  <p:embed/>
                </p:oleObj>
              </mc:Choice>
              <mc:Fallback>
                <p:oleObj name="Equation" r:id="rId7" imgW="1180800" imgH="406080" progId="Equation.DSMT4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06AD2CF2-5E73-4116-88D2-800F1F1FE5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29294" y="3600416"/>
                        <a:ext cx="6221412" cy="213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881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30270A8A-1664-437A-9912-25FD3533B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589571"/>
              </p:ext>
            </p:extLst>
          </p:nvPr>
        </p:nvGraphicFramePr>
        <p:xfrm>
          <a:off x="1119553" y="0"/>
          <a:ext cx="617855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5" name="Equation" r:id="rId3" imgW="1879560" imgH="203040" progId="Equation.DSMT4">
                  <p:embed/>
                </p:oleObj>
              </mc:Choice>
              <mc:Fallback>
                <p:oleObj name="Equation" r:id="rId3" imgW="187956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DDBE4A28-716C-41F2-95BD-4469F53FFA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9553" y="0"/>
                        <a:ext cx="617855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BBA684A2-C373-47F2-B8B3-3945A07E80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661" y="1696792"/>
            <a:ext cx="2600325" cy="2276475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2DF5E4AE-F17B-4D80-8BB2-D378BF9FD2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6862" y="1966402"/>
            <a:ext cx="1438275" cy="1533525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3E9794C9-3A28-453C-9938-4323350018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6353" y="2068266"/>
            <a:ext cx="1895475" cy="1533525"/>
          </a:xfrm>
          <a:prstGeom prst="rect">
            <a:avLst/>
          </a:prstGeom>
        </p:spPr>
      </p:pic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65E663EB-4F7F-4A87-9924-D624115C6A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954331"/>
              </p:ext>
            </p:extLst>
          </p:nvPr>
        </p:nvGraphicFramePr>
        <p:xfrm>
          <a:off x="4208828" y="2835029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6" name="Equation" r:id="rId8" imgW="101520" imgH="164880" progId="Equation.DSMT4">
                  <p:embed/>
                </p:oleObj>
              </mc:Choice>
              <mc:Fallback>
                <p:oleObj name="Equation" r:id="rId8" imgW="101520" imgH="164880" progId="Equation.DSMT4">
                  <p:embed/>
                  <p:pic>
                    <p:nvPicPr>
                      <p:cNvPr id="29" name="物件 28">
                        <a:extLst>
                          <a:ext uri="{FF2B5EF4-FFF2-40B4-BE49-F238E27FC236}">
                            <a16:creationId xmlns:a16="http://schemas.microsoft.com/office/drawing/2014/main" id="{E8C8C9F8-3797-497A-869F-A75ABAB420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08828" y="2835029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3B3B86F5-0F16-401C-8E06-06A412448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036474"/>
              </p:ext>
            </p:extLst>
          </p:nvPr>
        </p:nvGraphicFramePr>
        <p:xfrm>
          <a:off x="7565081" y="2905909"/>
          <a:ext cx="412683" cy="375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7" name="Equation" r:id="rId10" imgW="139680" imgH="126720" progId="Equation.DSMT4">
                  <p:embed/>
                </p:oleObj>
              </mc:Choice>
              <mc:Fallback>
                <p:oleObj name="Equation" r:id="rId10" imgW="139680" imgH="12672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2EDA0B4F-C03C-4807-8657-0ECCF8C642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65081" y="2905909"/>
                        <a:ext cx="412683" cy="375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0D269B79-0027-4CFD-BFE3-0FEE13E583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027911"/>
              </p:ext>
            </p:extLst>
          </p:nvPr>
        </p:nvGraphicFramePr>
        <p:xfrm>
          <a:off x="5642769" y="3673722"/>
          <a:ext cx="90646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8" name="Equation" r:id="rId12" imgW="431640" imgH="177480" progId="Equation.DSMT4">
                  <p:embed/>
                </p:oleObj>
              </mc:Choice>
              <mc:Fallback>
                <p:oleObj name="Equation" r:id="rId12" imgW="431640" imgH="177480" progId="Equation.DSMT4">
                  <p:embed/>
                  <p:pic>
                    <p:nvPicPr>
                      <p:cNvPr id="32" name="物件 31">
                        <a:extLst>
                          <a:ext uri="{FF2B5EF4-FFF2-40B4-BE49-F238E27FC236}">
                            <a16:creationId xmlns:a16="http://schemas.microsoft.com/office/drawing/2014/main" id="{F9653933-7842-424D-9270-9BD4199FB5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42769" y="3673722"/>
                        <a:ext cx="90646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A012CE7C-A666-4BFD-AB81-359353C967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410834"/>
              </p:ext>
            </p:extLst>
          </p:nvPr>
        </p:nvGraphicFramePr>
        <p:xfrm>
          <a:off x="1731475" y="3860254"/>
          <a:ext cx="93265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9" name="Equation" r:id="rId14" imgW="444240" imgH="177480" progId="Equation.DSMT4">
                  <p:embed/>
                </p:oleObj>
              </mc:Choice>
              <mc:Fallback>
                <p:oleObj name="Equation" r:id="rId14" imgW="4442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31475" y="3860254"/>
                        <a:ext cx="932658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CE7650CC-7882-43B1-9CF2-CCEA08F5B35D}"/>
              </a:ext>
            </a:extLst>
          </p:cNvPr>
          <p:cNvCxnSpPr>
            <a:cxnSpLocks/>
          </p:cNvCxnSpPr>
          <p:nvPr/>
        </p:nvCxnSpPr>
        <p:spPr>
          <a:xfrm flipV="1">
            <a:off x="1854191" y="4233317"/>
            <a:ext cx="0" cy="39803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DB02A1AC-7C9D-4541-B6FB-0A52D2C794B6}"/>
              </a:ext>
            </a:extLst>
          </p:cNvPr>
          <p:cNvCxnSpPr>
            <a:cxnSpLocks/>
          </p:cNvCxnSpPr>
          <p:nvPr/>
        </p:nvCxnSpPr>
        <p:spPr>
          <a:xfrm flipH="1">
            <a:off x="1486457" y="4631351"/>
            <a:ext cx="36773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4770DF8B-BE50-477E-A244-B90892DABF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328461"/>
              </p:ext>
            </p:extLst>
          </p:nvPr>
        </p:nvGraphicFramePr>
        <p:xfrm>
          <a:off x="686900" y="4449817"/>
          <a:ext cx="771522" cy="363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0" name="Equation" r:id="rId16" imgW="431640" imgH="203040" progId="Equation.DSMT4">
                  <p:embed/>
                </p:oleObj>
              </mc:Choice>
              <mc:Fallback>
                <p:oleObj name="Equation" r:id="rId16" imgW="4316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6900" y="4449817"/>
                        <a:ext cx="771522" cy="363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91DC0922-5226-46C8-8FAC-80CA024A0D1D}"/>
              </a:ext>
            </a:extLst>
          </p:cNvPr>
          <p:cNvCxnSpPr>
            <a:cxnSpLocks/>
          </p:cNvCxnSpPr>
          <p:nvPr/>
        </p:nvCxnSpPr>
        <p:spPr>
          <a:xfrm flipV="1">
            <a:off x="2197804" y="4250800"/>
            <a:ext cx="0" cy="61818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80422607-9B40-487C-B9C4-6A9A065B86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072774"/>
              </p:ext>
            </p:extLst>
          </p:nvPr>
        </p:nvGraphicFramePr>
        <p:xfrm>
          <a:off x="1811418" y="4916374"/>
          <a:ext cx="85271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1" name="Equation" r:id="rId18" imgW="406080" imgH="177480" progId="Equation.DSMT4">
                  <p:embed/>
                </p:oleObj>
              </mc:Choice>
              <mc:Fallback>
                <p:oleObj name="Equation" r:id="rId18" imgW="4060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11418" y="4916374"/>
                        <a:ext cx="85271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B21EC8D1-74AB-49A9-A272-C80B66E5FBE0}"/>
              </a:ext>
            </a:extLst>
          </p:cNvPr>
          <p:cNvCxnSpPr>
            <a:cxnSpLocks/>
          </p:cNvCxnSpPr>
          <p:nvPr/>
        </p:nvCxnSpPr>
        <p:spPr>
          <a:xfrm flipV="1">
            <a:off x="2553668" y="4250799"/>
            <a:ext cx="0" cy="39803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>
            <a:extLst>
              <a:ext uri="{FF2B5EF4-FFF2-40B4-BE49-F238E27FC236}">
                <a16:creationId xmlns:a16="http://schemas.microsoft.com/office/drawing/2014/main" id="{F0A87006-46A1-49A8-BC59-50AA2D1D21A3}"/>
              </a:ext>
            </a:extLst>
          </p:cNvPr>
          <p:cNvCxnSpPr>
            <a:cxnSpLocks/>
          </p:cNvCxnSpPr>
          <p:nvPr/>
        </p:nvCxnSpPr>
        <p:spPr>
          <a:xfrm flipH="1">
            <a:off x="2553668" y="4648834"/>
            <a:ext cx="36773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物件 21">
            <a:extLst>
              <a:ext uri="{FF2B5EF4-FFF2-40B4-BE49-F238E27FC236}">
                <a16:creationId xmlns:a16="http://schemas.microsoft.com/office/drawing/2014/main" id="{1F267BF3-29BE-453E-B280-54BC8B7517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243293"/>
              </p:ext>
            </p:extLst>
          </p:nvPr>
        </p:nvGraphicFramePr>
        <p:xfrm>
          <a:off x="2980838" y="4462486"/>
          <a:ext cx="1384296" cy="372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2" name="Equation" r:id="rId20" imgW="660240" imgH="177480" progId="Equation.DSMT4">
                  <p:embed/>
                </p:oleObj>
              </mc:Choice>
              <mc:Fallback>
                <p:oleObj name="Equation" r:id="rId20" imgW="6602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80838" y="4462486"/>
                        <a:ext cx="1384296" cy="372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矩形 22">
            <a:extLst>
              <a:ext uri="{FF2B5EF4-FFF2-40B4-BE49-F238E27FC236}">
                <a16:creationId xmlns:a16="http://schemas.microsoft.com/office/drawing/2014/main" id="{C15F955F-1CE1-49B8-A73A-76CA3195F8D5}"/>
              </a:ext>
            </a:extLst>
          </p:cNvPr>
          <p:cNvSpPr/>
          <p:nvPr/>
        </p:nvSpPr>
        <p:spPr>
          <a:xfrm>
            <a:off x="2428006" y="3884140"/>
            <a:ext cx="251324" cy="317802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9FA003F-A016-4CE8-BB85-03EE4ACD7D00}"/>
              </a:ext>
            </a:extLst>
          </p:cNvPr>
          <p:cNvSpPr/>
          <p:nvPr/>
        </p:nvSpPr>
        <p:spPr>
          <a:xfrm>
            <a:off x="6297907" y="3693214"/>
            <a:ext cx="251324" cy="317802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6" name="直線單箭頭接點 25">
            <a:extLst>
              <a:ext uri="{FF2B5EF4-FFF2-40B4-BE49-F238E27FC236}">
                <a16:creationId xmlns:a16="http://schemas.microsoft.com/office/drawing/2014/main" id="{E77A652C-2FEA-4C4D-B742-FE4B5799B667}"/>
              </a:ext>
            </a:extLst>
          </p:cNvPr>
          <p:cNvCxnSpPr>
            <a:cxnSpLocks/>
          </p:cNvCxnSpPr>
          <p:nvPr/>
        </p:nvCxnSpPr>
        <p:spPr>
          <a:xfrm flipV="1">
            <a:off x="6510763" y="4059167"/>
            <a:ext cx="6781" cy="278371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0EDCB610-E246-4A0A-84DE-D7DA2FF42DE4}"/>
              </a:ext>
            </a:extLst>
          </p:cNvPr>
          <p:cNvCxnSpPr>
            <a:cxnSpLocks/>
          </p:cNvCxnSpPr>
          <p:nvPr/>
        </p:nvCxnSpPr>
        <p:spPr>
          <a:xfrm flipH="1" flipV="1">
            <a:off x="2796971" y="4069570"/>
            <a:ext cx="3720573" cy="26796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物件 31">
            <a:extLst>
              <a:ext uri="{FF2B5EF4-FFF2-40B4-BE49-F238E27FC236}">
                <a16:creationId xmlns:a16="http://schemas.microsoft.com/office/drawing/2014/main" id="{58E60C9E-6AF1-4366-862E-CCEA56F566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103050"/>
              </p:ext>
            </p:extLst>
          </p:nvPr>
        </p:nvGraphicFramePr>
        <p:xfrm>
          <a:off x="9049726" y="3665584"/>
          <a:ext cx="68873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3" name="Equation" r:id="rId22" imgW="304560" imgH="164880" progId="Equation.DSMT4">
                  <p:embed/>
                </p:oleObj>
              </mc:Choice>
              <mc:Fallback>
                <p:oleObj name="Equation" r:id="rId22" imgW="304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49726" y="3665584"/>
                        <a:ext cx="68873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774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719CC759-73EA-417D-99A7-11B8FA35D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894" y="238067"/>
            <a:ext cx="1209675" cy="1190625"/>
          </a:xfrm>
          <a:prstGeom prst="rect">
            <a:avLst/>
          </a:prstGeom>
        </p:spPr>
      </p:pic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DDBE4A28-716C-41F2-95BD-4469F53FFA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957164"/>
              </p:ext>
            </p:extLst>
          </p:nvPr>
        </p:nvGraphicFramePr>
        <p:xfrm>
          <a:off x="1238128" y="0"/>
          <a:ext cx="59690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49" name="Equation" r:id="rId4" imgW="1815840" imgH="203040" progId="Equation.DSMT4">
                  <p:embed/>
                </p:oleObj>
              </mc:Choice>
              <mc:Fallback>
                <p:oleObj name="Equation" r:id="rId4" imgW="1815840" imgH="203040" progId="Equation.DSMT4">
                  <p:embed/>
                  <p:pic>
                    <p:nvPicPr>
                      <p:cNvPr id="3" name="物件 2">
                        <a:extLst>
                          <a:ext uri="{FF2B5EF4-FFF2-40B4-BE49-F238E27FC236}">
                            <a16:creationId xmlns:a16="http://schemas.microsoft.com/office/drawing/2014/main" id="{3B569A4A-AC6E-4F03-B543-3EC0DC797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8128" y="0"/>
                        <a:ext cx="59690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986B805F-A384-45E8-A2C3-3811C5D426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8128" y="668338"/>
            <a:ext cx="3352800" cy="3238500"/>
          </a:xfrm>
          <a:prstGeom prst="rect">
            <a:avLst/>
          </a:prstGeom>
        </p:spPr>
      </p:pic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F575E5EF-916E-441E-B850-00DB9A04F6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369120"/>
              </p:ext>
            </p:extLst>
          </p:nvPr>
        </p:nvGraphicFramePr>
        <p:xfrm>
          <a:off x="4896582" y="2029123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0" name="Equation" r:id="rId7" imgW="101520" imgH="164880" progId="Equation.DSMT4">
                  <p:embed/>
                </p:oleObj>
              </mc:Choice>
              <mc:Fallback>
                <p:oleObj name="Equation" r:id="rId7" imgW="101520" imgH="16488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65E663EB-4F7F-4A87-9924-D624115C6A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96582" y="2029123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7D988B96-9698-453D-ADA0-E24CB001CD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4631" y="1530350"/>
            <a:ext cx="1590675" cy="1514475"/>
          </a:xfrm>
          <a:prstGeom prst="rect">
            <a:avLst/>
          </a:prstGeom>
        </p:spPr>
      </p:pic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DA8D89CB-6D27-46D4-B2A8-59812B4D4F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822361"/>
              </p:ext>
            </p:extLst>
          </p:nvPr>
        </p:nvGraphicFramePr>
        <p:xfrm>
          <a:off x="7992757" y="2029123"/>
          <a:ext cx="344975" cy="313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1" name="Equation" r:id="rId10" imgW="139680" imgH="126720" progId="Equation.DSMT4">
                  <p:embed/>
                </p:oleObj>
              </mc:Choice>
              <mc:Fallback>
                <p:oleObj name="Equation" r:id="rId10" imgW="13968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92757" y="2029123"/>
                        <a:ext cx="344975" cy="313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圖片 8">
            <a:extLst>
              <a:ext uri="{FF2B5EF4-FFF2-40B4-BE49-F238E27FC236}">
                <a16:creationId xmlns:a16="http://schemas.microsoft.com/office/drawing/2014/main" id="{79731B40-D5B1-4A75-BBCA-3CAEEAD7126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57420" y="1428692"/>
            <a:ext cx="1704975" cy="1514475"/>
          </a:xfrm>
          <a:prstGeom prst="rect">
            <a:avLst/>
          </a:prstGeom>
        </p:spPr>
      </p:pic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A9465148-B47C-4843-B1D5-147A977822F8}"/>
              </a:ext>
            </a:extLst>
          </p:cNvPr>
          <p:cNvCxnSpPr>
            <a:cxnSpLocks/>
          </p:cNvCxnSpPr>
          <p:nvPr/>
        </p:nvCxnSpPr>
        <p:spPr>
          <a:xfrm flipV="1">
            <a:off x="7411011" y="1263438"/>
            <a:ext cx="414063" cy="29887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97F1E12C-AFA7-42F8-835F-4D51DB232B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017913"/>
              </p:ext>
            </p:extLst>
          </p:nvPr>
        </p:nvGraphicFramePr>
        <p:xfrm>
          <a:off x="9565542" y="2943167"/>
          <a:ext cx="68873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2" name="Equation" r:id="rId13" imgW="304560" imgH="164880" progId="Equation.DSMT4">
                  <p:embed/>
                </p:oleObj>
              </mc:Choice>
              <mc:Fallback>
                <p:oleObj name="Equation" r:id="rId13" imgW="304560" imgH="164880" progId="Equation.DSMT4">
                  <p:embed/>
                  <p:pic>
                    <p:nvPicPr>
                      <p:cNvPr id="32" name="物件 31">
                        <a:extLst>
                          <a:ext uri="{FF2B5EF4-FFF2-40B4-BE49-F238E27FC236}">
                            <a16:creationId xmlns:a16="http://schemas.microsoft.com/office/drawing/2014/main" id="{58E60C9E-6AF1-4366-862E-CCEA56F566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65542" y="2943167"/>
                        <a:ext cx="68873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id="{0E2D3513-FC7B-4B25-9568-C77B1D6F1D8F}"/>
              </a:ext>
            </a:extLst>
          </p:cNvPr>
          <p:cNvSpPr/>
          <p:nvPr/>
        </p:nvSpPr>
        <p:spPr>
          <a:xfrm>
            <a:off x="5787801" y="1487948"/>
            <a:ext cx="1590675" cy="211494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AA8B0D8E-4F8D-4F2E-BF90-BE24BFC58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672922"/>
              </p:ext>
            </p:extLst>
          </p:nvPr>
        </p:nvGraphicFramePr>
        <p:xfrm>
          <a:off x="6096000" y="3020525"/>
          <a:ext cx="90646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3" name="Equation" r:id="rId15" imgW="431640" imgH="177480" progId="Equation.DSMT4">
                  <p:embed/>
                </p:oleObj>
              </mc:Choice>
              <mc:Fallback>
                <p:oleObj name="Equation" r:id="rId15" imgW="431640" imgH="177480" progId="Equation.DSMT4">
                  <p:embed/>
                  <p:pic>
                    <p:nvPicPr>
                      <p:cNvPr id="11" name="物件 10">
                        <a:extLst>
                          <a:ext uri="{FF2B5EF4-FFF2-40B4-BE49-F238E27FC236}">
                            <a16:creationId xmlns:a16="http://schemas.microsoft.com/office/drawing/2014/main" id="{0D269B79-0027-4CFD-BFE3-0FEE13E583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96000" y="3020525"/>
                        <a:ext cx="90646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93E06D5B-B780-419C-90AF-77D2BF9ABD69}"/>
              </a:ext>
            </a:extLst>
          </p:cNvPr>
          <p:cNvCxnSpPr>
            <a:cxnSpLocks/>
          </p:cNvCxnSpPr>
          <p:nvPr/>
        </p:nvCxnSpPr>
        <p:spPr>
          <a:xfrm flipH="1" flipV="1">
            <a:off x="7068132" y="2731383"/>
            <a:ext cx="154627" cy="211784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66E10C5E-9611-4FFF-AE3F-7DE9E954B5E4}"/>
              </a:ext>
            </a:extLst>
          </p:cNvPr>
          <p:cNvCxnSpPr>
            <a:cxnSpLocks/>
          </p:cNvCxnSpPr>
          <p:nvPr/>
        </p:nvCxnSpPr>
        <p:spPr>
          <a:xfrm flipH="1" flipV="1">
            <a:off x="7236464" y="2604290"/>
            <a:ext cx="154627" cy="211784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單箭頭接點 20">
            <a:extLst>
              <a:ext uri="{FF2B5EF4-FFF2-40B4-BE49-F238E27FC236}">
                <a16:creationId xmlns:a16="http://schemas.microsoft.com/office/drawing/2014/main" id="{ED15770E-68F9-41FD-986F-91158ADE7305}"/>
              </a:ext>
            </a:extLst>
          </p:cNvPr>
          <p:cNvCxnSpPr>
            <a:cxnSpLocks/>
          </p:cNvCxnSpPr>
          <p:nvPr/>
        </p:nvCxnSpPr>
        <p:spPr>
          <a:xfrm flipV="1">
            <a:off x="6215175" y="3316230"/>
            <a:ext cx="0" cy="224139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>
            <a:extLst>
              <a:ext uri="{FF2B5EF4-FFF2-40B4-BE49-F238E27FC236}">
                <a16:creationId xmlns:a16="http://schemas.microsoft.com/office/drawing/2014/main" id="{613AAD5A-6CA2-4612-AE5B-130CE6B060CA}"/>
              </a:ext>
            </a:extLst>
          </p:cNvPr>
          <p:cNvCxnSpPr>
            <a:cxnSpLocks/>
          </p:cNvCxnSpPr>
          <p:nvPr/>
        </p:nvCxnSpPr>
        <p:spPr>
          <a:xfrm flipH="1">
            <a:off x="5976826" y="3540369"/>
            <a:ext cx="23835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20036B3A-2BDA-4588-B060-0AFA959612A3}"/>
              </a:ext>
            </a:extLst>
          </p:cNvPr>
          <p:cNvCxnSpPr>
            <a:cxnSpLocks/>
          </p:cNvCxnSpPr>
          <p:nvPr/>
        </p:nvCxnSpPr>
        <p:spPr>
          <a:xfrm flipV="1">
            <a:off x="6555145" y="3325999"/>
            <a:ext cx="0" cy="224139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單箭頭接點 30">
            <a:extLst>
              <a:ext uri="{FF2B5EF4-FFF2-40B4-BE49-F238E27FC236}">
                <a16:creationId xmlns:a16="http://schemas.microsoft.com/office/drawing/2014/main" id="{1BAA16C1-F139-4175-A0FF-2D381DC1C74B}"/>
              </a:ext>
            </a:extLst>
          </p:cNvPr>
          <p:cNvCxnSpPr>
            <a:cxnSpLocks/>
          </p:cNvCxnSpPr>
          <p:nvPr/>
        </p:nvCxnSpPr>
        <p:spPr>
          <a:xfrm flipV="1">
            <a:off x="6910745" y="3347249"/>
            <a:ext cx="0" cy="224139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>
            <a:extLst>
              <a:ext uri="{FF2B5EF4-FFF2-40B4-BE49-F238E27FC236}">
                <a16:creationId xmlns:a16="http://schemas.microsoft.com/office/drawing/2014/main" id="{17250ECC-0077-4BF0-8A8F-805C2A97773D}"/>
              </a:ext>
            </a:extLst>
          </p:cNvPr>
          <p:cNvCxnSpPr>
            <a:cxnSpLocks/>
          </p:cNvCxnSpPr>
          <p:nvPr/>
        </p:nvCxnSpPr>
        <p:spPr>
          <a:xfrm flipH="1">
            <a:off x="6910745" y="3571387"/>
            <a:ext cx="23835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59E3CF4C-EA28-49D8-AE9D-396028283296}"/>
              </a:ext>
            </a:extLst>
          </p:cNvPr>
          <p:cNvSpPr/>
          <p:nvPr/>
        </p:nvSpPr>
        <p:spPr>
          <a:xfrm>
            <a:off x="6767406" y="3021537"/>
            <a:ext cx="251324" cy="317802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4" name="物件 33">
            <a:extLst>
              <a:ext uri="{FF2B5EF4-FFF2-40B4-BE49-F238E27FC236}">
                <a16:creationId xmlns:a16="http://schemas.microsoft.com/office/drawing/2014/main" id="{5303861B-6745-4D2C-BA2F-9477163A3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742560"/>
              </p:ext>
            </p:extLst>
          </p:nvPr>
        </p:nvGraphicFramePr>
        <p:xfrm>
          <a:off x="5720419" y="3646487"/>
          <a:ext cx="1764887" cy="405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4" name="Equation" r:id="rId17" imgW="774360" imgH="177480" progId="Equation.DSMT4">
                  <p:embed/>
                </p:oleObj>
              </mc:Choice>
              <mc:Fallback>
                <p:oleObj name="Equation" r:id="rId17" imgW="7743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20419" y="3646487"/>
                        <a:ext cx="1764887" cy="405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物件 34">
            <a:extLst>
              <a:ext uri="{FF2B5EF4-FFF2-40B4-BE49-F238E27FC236}">
                <a16:creationId xmlns:a16="http://schemas.microsoft.com/office/drawing/2014/main" id="{38C3A684-CA7B-4A3A-8D93-7E24817782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869173"/>
              </p:ext>
            </p:extLst>
          </p:nvPr>
        </p:nvGraphicFramePr>
        <p:xfrm>
          <a:off x="2341075" y="3865011"/>
          <a:ext cx="93265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5" name="Equation" r:id="rId19" imgW="444240" imgH="177480" progId="Equation.DSMT4">
                  <p:embed/>
                </p:oleObj>
              </mc:Choice>
              <mc:Fallback>
                <p:oleObj name="Equation" r:id="rId19" imgW="444240" imgH="177480" progId="Equation.DSMT4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A012CE7C-A666-4BFD-AB81-359353C967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41075" y="3865011"/>
                        <a:ext cx="932658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圖片 38">
            <a:extLst>
              <a:ext uri="{FF2B5EF4-FFF2-40B4-BE49-F238E27FC236}">
                <a16:creationId xmlns:a16="http://schemas.microsoft.com/office/drawing/2014/main" id="{A798EC21-9A64-4504-B22B-972BD02BD2B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54625" y="5262318"/>
            <a:ext cx="3324225" cy="942975"/>
          </a:xfrm>
          <a:prstGeom prst="rect">
            <a:avLst/>
          </a:prstGeom>
        </p:spPr>
      </p:pic>
      <p:graphicFrame>
        <p:nvGraphicFramePr>
          <p:cNvPr id="40" name="物件 39">
            <a:extLst>
              <a:ext uri="{FF2B5EF4-FFF2-40B4-BE49-F238E27FC236}">
                <a16:creationId xmlns:a16="http://schemas.microsoft.com/office/drawing/2014/main" id="{B713E7A0-3FE6-458D-996F-B40163997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972919"/>
              </p:ext>
            </p:extLst>
          </p:nvPr>
        </p:nvGraphicFramePr>
        <p:xfrm>
          <a:off x="2469379" y="5414108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6" name="Equation" r:id="rId22" imgW="101520" imgH="164880" progId="Equation.DSMT4">
                  <p:embed/>
                </p:oleObj>
              </mc:Choice>
              <mc:Fallback>
                <p:oleObj name="Equation" r:id="rId22" imgW="101520" imgH="164880" progId="Equation.DSMT4">
                  <p:embed/>
                  <p:pic>
                    <p:nvPicPr>
                      <p:cNvPr id="18" name="物件 17">
                        <a:extLst>
                          <a:ext uri="{FF2B5EF4-FFF2-40B4-BE49-F238E27FC236}">
                            <a16:creationId xmlns:a16="http://schemas.microsoft.com/office/drawing/2014/main" id="{9FCE0B29-8530-41B1-9771-1F81DB5141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69379" y="5414108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物件 40">
            <a:extLst>
              <a:ext uri="{FF2B5EF4-FFF2-40B4-BE49-F238E27FC236}">
                <a16:creationId xmlns:a16="http://schemas.microsoft.com/office/drawing/2014/main" id="{0603AF0B-2F96-4856-A025-2B44E6CDCD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777049"/>
              </p:ext>
            </p:extLst>
          </p:nvPr>
        </p:nvGraphicFramePr>
        <p:xfrm>
          <a:off x="3526828" y="5484988"/>
          <a:ext cx="412683" cy="375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7" name="Equation" r:id="rId24" imgW="139680" imgH="126720" progId="Equation.DSMT4">
                  <p:embed/>
                </p:oleObj>
              </mc:Choice>
              <mc:Fallback>
                <p:oleObj name="Equation" r:id="rId24" imgW="139680" imgH="12672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2EDA0B4F-C03C-4807-8657-0ECCF8C642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526828" y="5484988"/>
                        <a:ext cx="412683" cy="375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A56323EB-9D50-4C81-8034-F8598B8F95CC}"/>
                  </a:ext>
                </a:extLst>
              </p:cNvPr>
              <p:cNvSpPr txBox="1"/>
              <p:nvPr/>
            </p:nvSpPr>
            <p:spPr>
              <a:xfrm>
                <a:off x="6419425" y="4422502"/>
                <a:ext cx="982640" cy="7325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altLang="zh-TW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</m:m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A56323EB-9D50-4C81-8034-F8598B8F9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425" y="4422502"/>
                <a:ext cx="982640" cy="732573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628E13B7-7DFF-4A6D-80B6-AA01125B64C2}"/>
                  </a:ext>
                </a:extLst>
              </p:cNvPr>
              <p:cNvSpPr txBox="1"/>
              <p:nvPr/>
            </p:nvSpPr>
            <p:spPr>
              <a:xfrm>
                <a:off x="7959929" y="4422501"/>
                <a:ext cx="899284" cy="7325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altLang="zh-TW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</m:m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628E13B7-7DFF-4A6D-80B6-AA01125B64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9929" y="4422501"/>
                <a:ext cx="899284" cy="732573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FF2EFCBD-1864-479D-A2F1-2C1BCF30F4E9}"/>
                  </a:ext>
                </a:extLst>
              </p:cNvPr>
              <p:cNvSpPr txBox="1"/>
              <p:nvPr/>
            </p:nvSpPr>
            <p:spPr>
              <a:xfrm>
                <a:off x="9354988" y="4422500"/>
                <a:ext cx="899284" cy="7325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altLang="zh-TW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  <m:mr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zh-TW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mr>
                      </m:m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FF2EFCBD-1864-479D-A2F1-2C1BCF30F4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4988" y="4422500"/>
                <a:ext cx="899284" cy="732573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矩形 47">
            <a:extLst>
              <a:ext uri="{FF2B5EF4-FFF2-40B4-BE49-F238E27FC236}">
                <a16:creationId xmlns:a16="http://schemas.microsoft.com/office/drawing/2014/main" id="{DC924F31-B60F-4F7F-99A6-396C3B0984BC}"/>
              </a:ext>
            </a:extLst>
          </p:cNvPr>
          <p:cNvSpPr/>
          <p:nvPr/>
        </p:nvSpPr>
        <p:spPr>
          <a:xfrm>
            <a:off x="6360857" y="4280346"/>
            <a:ext cx="1103298" cy="104730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7CABB525-8A04-4415-9AED-B057EF18B8D5}"/>
              </a:ext>
            </a:extLst>
          </p:cNvPr>
          <p:cNvSpPr/>
          <p:nvPr/>
        </p:nvSpPr>
        <p:spPr>
          <a:xfrm>
            <a:off x="7866490" y="4280346"/>
            <a:ext cx="1103298" cy="104730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F748BB60-48CC-4053-8CC7-6F955618C163}"/>
              </a:ext>
            </a:extLst>
          </p:cNvPr>
          <p:cNvSpPr/>
          <p:nvPr/>
        </p:nvSpPr>
        <p:spPr>
          <a:xfrm>
            <a:off x="9294659" y="4280346"/>
            <a:ext cx="1103298" cy="104730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54" name="物件 53">
            <a:extLst>
              <a:ext uri="{FF2B5EF4-FFF2-40B4-BE49-F238E27FC236}">
                <a16:creationId xmlns:a16="http://schemas.microsoft.com/office/drawing/2014/main" id="{68FB9B9E-A1D3-404B-B818-82FA3F008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069018"/>
              </p:ext>
            </p:extLst>
          </p:nvPr>
        </p:nvGraphicFramePr>
        <p:xfrm>
          <a:off x="5931608" y="4142031"/>
          <a:ext cx="349493" cy="349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8" name="Equation" r:id="rId30" imgW="164880" imgH="164880" progId="Equation.DSMT4">
                  <p:embed/>
                </p:oleObj>
              </mc:Choice>
              <mc:Fallback>
                <p:oleObj name="Equation" r:id="rId30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931608" y="4142031"/>
                        <a:ext cx="349493" cy="349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物件 54">
            <a:extLst>
              <a:ext uri="{FF2B5EF4-FFF2-40B4-BE49-F238E27FC236}">
                <a16:creationId xmlns:a16="http://schemas.microsoft.com/office/drawing/2014/main" id="{0F2A4D7A-94A5-4295-AB74-6CFF329232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013281"/>
              </p:ext>
            </p:extLst>
          </p:nvPr>
        </p:nvGraphicFramePr>
        <p:xfrm>
          <a:off x="7524750" y="4043363"/>
          <a:ext cx="3778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9" name="Equation" r:id="rId32" imgW="164880" imgH="177480" progId="Equation.DSMT4">
                  <p:embed/>
                </p:oleObj>
              </mc:Choice>
              <mc:Fallback>
                <p:oleObj name="Equation" r:id="rId32" imgW="164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524750" y="4043363"/>
                        <a:ext cx="3778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物件 55">
            <a:extLst>
              <a:ext uri="{FF2B5EF4-FFF2-40B4-BE49-F238E27FC236}">
                <a16:creationId xmlns:a16="http://schemas.microsoft.com/office/drawing/2014/main" id="{D25C514C-B58E-4C59-A6AB-C8D2EEDDA0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985288"/>
              </p:ext>
            </p:extLst>
          </p:nvPr>
        </p:nvGraphicFramePr>
        <p:xfrm>
          <a:off x="8960000" y="4062489"/>
          <a:ext cx="371592" cy="402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60" name="Equation" r:id="rId34" imgW="152280" imgH="164880" progId="Equation.DSMT4">
                  <p:embed/>
                </p:oleObj>
              </mc:Choice>
              <mc:Fallback>
                <p:oleObj name="Equation" r:id="rId34" imgW="1522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960000" y="4062489"/>
                        <a:ext cx="371592" cy="4025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直線單箭頭接點 60">
            <a:extLst>
              <a:ext uri="{FF2B5EF4-FFF2-40B4-BE49-F238E27FC236}">
                <a16:creationId xmlns:a16="http://schemas.microsoft.com/office/drawing/2014/main" id="{492B49AD-3141-45D2-ABA2-1CAB0C7FDDA7}"/>
              </a:ext>
            </a:extLst>
          </p:cNvPr>
          <p:cNvCxnSpPr>
            <a:cxnSpLocks/>
          </p:cNvCxnSpPr>
          <p:nvPr/>
        </p:nvCxnSpPr>
        <p:spPr>
          <a:xfrm flipV="1">
            <a:off x="10615238" y="4808537"/>
            <a:ext cx="303116" cy="1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物件 65">
            <a:extLst>
              <a:ext uri="{FF2B5EF4-FFF2-40B4-BE49-F238E27FC236}">
                <a16:creationId xmlns:a16="http://schemas.microsoft.com/office/drawing/2014/main" id="{656773C5-12AF-4FBE-B720-77BAEE854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482564"/>
              </p:ext>
            </p:extLst>
          </p:nvPr>
        </p:nvGraphicFramePr>
        <p:xfrm>
          <a:off x="11135635" y="4617466"/>
          <a:ext cx="90646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61" name="Equation" r:id="rId36" imgW="906908" imgH="373693" progId="Equation.DSMT4">
                  <p:embed/>
                </p:oleObj>
              </mc:Choice>
              <mc:Fallback>
                <p:oleObj name="Equation" r:id="rId36" imgW="906908" imgH="37369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1135635" y="4617466"/>
                        <a:ext cx="90646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8" name="直線單箭頭接點 67">
            <a:extLst>
              <a:ext uri="{FF2B5EF4-FFF2-40B4-BE49-F238E27FC236}">
                <a16:creationId xmlns:a16="http://schemas.microsoft.com/office/drawing/2014/main" id="{4BDAD019-6D78-4F98-9C56-F8B86E93A0AC}"/>
              </a:ext>
            </a:extLst>
          </p:cNvPr>
          <p:cNvCxnSpPr>
            <a:cxnSpLocks/>
          </p:cNvCxnSpPr>
          <p:nvPr/>
        </p:nvCxnSpPr>
        <p:spPr>
          <a:xfrm>
            <a:off x="5525477" y="4697280"/>
            <a:ext cx="538349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接點 72">
            <a:extLst>
              <a:ext uri="{FF2B5EF4-FFF2-40B4-BE49-F238E27FC236}">
                <a16:creationId xmlns:a16="http://schemas.microsoft.com/office/drawing/2014/main" id="{D30A39EA-23AB-49A0-B67B-298F6FA40762}"/>
              </a:ext>
            </a:extLst>
          </p:cNvPr>
          <p:cNvCxnSpPr>
            <a:cxnSpLocks/>
          </p:cNvCxnSpPr>
          <p:nvPr/>
        </p:nvCxnSpPr>
        <p:spPr>
          <a:xfrm flipV="1">
            <a:off x="5525477" y="2565776"/>
            <a:ext cx="0" cy="213150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>
            <a:extLst>
              <a:ext uri="{FF2B5EF4-FFF2-40B4-BE49-F238E27FC236}">
                <a16:creationId xmlns:a16="http://schemas.microsoft.com/office/drawing/2014/main" id="{56B7E385-46F6-4BAA-8323-E5F47FEFC9C0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5515519" y="2545420"/>
            <a:ext cx="272282" cy="203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5156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A406D66C-A39C-475E-B91B-344DB05C16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053088"/>
              </p:ext>
            </p:extLst>
          </p:nvPr>
        </p:nvGraphicFramePr>
        <p:xfrm>
          <a:off x="1260230" y="0"/>
          <a:ext cx="317341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18" name="Equation" r:id="rId3" imgW="965160" imgH="203040" progId="Equation.DSMT4">
                  <p:embed/>
                </p:oleObj>
              </mc:Choice>
              <mc:Fallback>
                <p:oleObj name="Equation" r:id="rId3" imgW="96516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DDBE4A28-716C-41F2-95BD-4469F53FFA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0230" y="0"/>
                        <a:ext cx="317341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96A3CD83-45DC-45EF-8F51-3504EFA353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0230" y="1106487"/>
            <a:ext cx="3095625" cy="3019425"/>
          </a:xfrm>
          <a:prstGeom prst="rect">
            <a:avLst/>
          </a:prstGeom>
        </p:spPr>
      </p:pic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F02498DB-8939-4AA4-BB2B-D2E38F4FE3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160222"/>
              </p:ext>
            </p:extLst>
          </p:nvPr>
        </p:nvGraphicFramePr>
        <p:xfrm>
          <a:off x="5131044" y="1622723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19" name="Equation" r:id="rId6" imgW="101520" imgH="164880" progId="Equation.DSMT4">
                  <p:embed/>
                </p:oleObj>
              </mc:Choice>
              <mc:Fallback>
                <p:oleObj name="Equation" r:id="rId6" imgW="101520" imgH="16488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F575E5EF-916E-441E-B850-00DB9A04F6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31044" y="1622723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C1AE85C4-BED4-4BAB-8EAD-79B6FB6E8C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019614"/>
              </p:ext>
            </p:extLst>
          </p:nvPr>
        </p:nvGraphicFramePr>
        <p:xfrm>
          <a:off x="5130067" y="3717315"/>
          <a:ext cx="31908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0" name="Equation" r:id="rId8" imgW="318624" imgH="516619" progId="Equation.DSMT4">
                  <p:embed/>
                </p:oleObj>
              </mc:Choice>
              <mc:Fallback>
                <p:oleObj name="Equation" r:id="rId8" imgW="318624" imgH="51661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30067" y="3717315"/>
                        <a:ext cx="319087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9B9C809E-5C15-4177-B527-CA45640632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638795"/>
              </p:ext>
            </p:extLst>
          </p:nvPr>
        </p:nvGraphicFramePr>
        <p:xfrm>
          <a:off x="8195957" y="1724380"/>
          <a:ext cx="344975" cy="313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1" name="Equation" r:id="rId10" imgW="139680" imgH="126720" progId="Equation.DSMT4">
                  <p:embed/>
                </p:oleObj>
              </mc:Choice>
              <mc:Fallback>
                <p:oleObj name="Equation" r:id="rId10" imgW="139680" imgH="12672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DA8D89CB-6D27-46D4-B2A8-59812B4D4F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95957" y="1724380"/>
                        <a:ext cx="344975" cy="313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20F121C6-0E89-441E-BFDF-6B90D30683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856000"/>
              </p:ext>
            </p:extLst>
          </p:nvPr>
        </p:nvGraphicFramePr>
        <p:xfrm>
          <a:off x="8196445" y="3818120"/>
          <a:ext cx="34448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2" name="Equation" r:id="rId12" imgW="344546" imgH="313931" progId="Equation.DSMT4">
                  <p:embed/>
                </p:oleObj>
              </mc:Choice>
              <mc:Fallback>
                <p:oleObj name="Equation" r:id="rId12" imgW="344546" imgH="31393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96445" y="3818120"/>
                        <a:ext cx="34448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圖片 10">
            <a:extLst>
              <a:ext uri="{FF2B5EF4-FFF2-40B4-BE49-F238E27FC236}">
                <a16:creationId xmlns:a16="http://schemas.microsoft.com/office/drawing/2014/main" id="{B2EF9E8B-43EC-4C14-B351-DBA3B924C3D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3893" y="1106487"/>
            <a:ext cx="1457325" cy="1438275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0EB88597-4BC5-4BC9-AABD-A186AED8813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56024" y="3156132"/>
            <a:ext cx="1733550" cy="1638300"/>
          </a:xfrm>
          <a:prstGeom prst="rect">
            <a:avLst/>
          </a:prstGeom>
        </p:spPr>
      </p:pic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6DBC5E8C-2597-4B21-A271-B509F135D0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829710"/>
              </p:ext>
            </p:extLst>
          </p:nvPr>
        </p:nvGraphicFramePr>
        <p:xfrm>
          <a:off x="5956024" y="771363"/>
          <a:ext cx="1773987" cy="406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3" name="Equation" r:id="rId16" imgW="888840" imgH="203040" progId="Equation.DSMT4">
                  <p:embed/>
                </p:oleObj>
              </mc:Choice>
              <mc:Fallback>
                <p:oleObj name="Equation" r:id="rId16" imgW="888840" imgH="203040" progId="Equation.DSMT4">
                  <p:embed/>
                  <p:pic>
                    <p:nvPicPr>
                      <p:cNvPr id="18" name="物件 17">
                        <a:extLst>
                          <a:ext uri="{FF2B5EF4-FFF2-40B4-BE49-F238E27FC236}">
                            <a16:creationId xmlns:a16="http://schemas.microsoft.com/office/drawing/2014/main" id="{865C2E61-59FD-4FDD-9607-677AB67BB8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56024" y="771363"/>
                        <a:ext cx="1773987" cy="4060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611DDC3E-00EB-4E9E-ADF7-156B8BBDE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855716"/>
              </p:ext>
            </p:extLst>
          </p:nvPr>
        </p:nvGraphicFramePr>
        <p:xfrm>
          <a:off x="5915587" y="2982911"/>
          <a:ext cx="1773987" cy="34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4" name="Equation" r:id="rId18" imgW="1041120" imgH="203040" progId="Equation.DSMT4">
                  <p:embed/>
                </p:oleObj>
              </mc:Choice>
              <mc:Fallback>
                <p:oleObj name="Equation" r:id="rId18" imgW="1041120" imgH="203040" progId="Equation.DSMT4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90139EF7-F434-4878-9558-E05788C63A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15587" y="2982911"/>
                        <a:ext cx="1773987" cy="346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物件 14">
            <a:extLst>
              <a:ext uri="{FF2B5EF4-FFF2-40B4-BE49-F238E27FC236}">
                <a16:creationId xmlns:a16="http://schemas.microsoft.com/office/drawing/2014/main" id="{8D33E514-69A2-467A-B0FF-DA5A028BA7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493391"/>
              </p:ext>
            </p:extLst>
          </p:nvPr>
        </p:nvGraphicFramePr>
        <p:xfrm>
          <a:off x="6205416" y="2577305"/>
          <a:ext cx="90646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5" name="Equation" r:id="rId20" imgW="431640" imgH="177480" progId="Equation.DSMT4">
                  <p:embed/>
                </p:oleObj>
              </mc:Choice>
              <mc:Fallback>
                <p:oleObj name="Equation" r:id="rId20" imgW="431640" imgH="177480" progId="Equation.DSMT4">
                  <p:embed/>
                  <p:pic>
                    <p:nvPicPr>
                      <p:cNvPr id="16" name="物件 15">
                        <a:extLst>
                          <a:ext uri="{FF2B5EF4-FFF2-40B4-BE49-F238E27FC236}">
                            <a16:creationId xmlns:a16="http://schemas.microsoft.com/office/drawing/2014/main" id="{AA8B0D8E-4F8D-4F2E-BF90-BE24BFC58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05416" y="2577305"/>
                        <a:ext cx="90646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4A45E381-EB21-43E7-B3E0-0900764B7F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239791"/>
              </p:ext>
            </p:extLst>
          </p:nvPr>
        </p:nvGraphicFramePr>
        <p:xfrm>
          <a:off x="6205416" y="4722673"/>
          <a:ext cx="90646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6" name="Equation" r:id="rId22" imgW="906908" imgH="373693" progId="Equation.DSMT4">
                  <p:embed/>
                </p:oleObj>
              </mc:Choice>
              <mc:Fallback>
                <p:oleObj name="Equation" r:id="rId22" imgW="906908" imgH="37369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05416" y="4722673"/>
                        <a:ext cx="90646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6AAA2134-F2DD-4CD2-A615-4B62786F7E08}"/>
              </a:ext>
            </a:extLst>
          </p:cNvPr>
          <p:cNvCxnSpPr>
            <a:cxnSpLocks/>
          </p:cNvCxnSpPr>
          <p:nvPr/>
        </p:nvCxnSpPr>
        <p:spPr>
          <a:xfrm>
            <a:off x="4355855" y="3429000"/>
            <a:ext cx="774212" cy="38912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D20C0721-F9CD-4225-895D-E2A00D51442C}"/>
              </a:ext>
            </a:extLst>
          </p:cNvPr>
          <p:cNvCxnSpPr>
            <a:cxnSpLocks/>
            <a:stCxn id="3" idx="3"/>
          </p:cNvCxnSpPr>
          <p:nvPr/>
        </p:nvCxnSpPr>
        <p:spPr>
          <a:xfrm flipV="1">
            <a:off x="4355855" y="1881187"/>
            <a:ext cx="774212" cy="735013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A59213BA-0F89-4C4F-840D-012C9BDD8B44}"/>
              </a:ext>
            </a:extLst>
          </p:cNvPr>
          <p:cNvSpPr/>
          <p:nvPr/>
        </p:nvSpPr>
        <p:spPr>
          <a:xfrm>
            <a:off x="6106998" y="4713122"/>
            <a:ext cx="1103298" cy="37306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1FDD98F-6DDF-48D2-8DBE-F6546AC9F222}"/>
              </a:ext>
            </a:extLst>
          </p:cNvPr>
          <p:cNvSpPr/>
          <p:nvPr/>
        </p:nvSpPr>
        <p:spPr>
          <a:xfrm>
            <a:off x="6106998" y="2554313"/>
            <a:ext cx="1103298" cy="37306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4" name="直線接點 23">
            <a:extLst>
              <a:ext uri="{FF2B5EF4-FFF2-40B4-BE49-F238E27FC236}">
                <a16:creationId xmlns:a16="http://schemas.microsoft.com/office/drawing/2014/main" id="{163FBE75-A91C-4CD3-A025-8C0225CA7D6C}"/>
              </a:ext>
            </a:extLst>
          </p:cNvPr>
          <p:cNvCxnSpPr>
            <a:cxnSpLocks/>
          </p:cNvCxnSpPr>
          <p:nvPr/>
        </p:nvCxnSpPr>
        <p:spPr>
          <a:xfrm flipH="1">
            <a:off x="2075352" y="4505508"/>
            <a:ext cx="93265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3CA929A1-AE9C-43A3-A78A-486D4E562B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214294"/>
              </p:ext>
            </p:extLst>
          </p:nvPr>
        </p:nvGraphicFramePr>
        <p:xfrm>
          <a:off x="2075352" y="4132445"/>
          <a:ext cx="93265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7" name="Equation" r:id="rId24" imgW="444240" imgH="177480" progId="Equation.DSMT4">
                  <p:embed/>
                </p:oleObj>
              </mc:Choice>
              <mc:Fallback>
                <p:oleObj name="Equation" r:id="rId24" imgW="444240" imgH="177480" progId="Equation.DSMT4">
                  <p:embed/>
                  <p:pic>
                    <p:nvPicPr>
                      <p:cNvPr id="35" name="物件 34">
                        <a:extLst>
                          <a:ext uri="{FF2B5EF4-FFF2-40B4-BE49-F238E27FC236}">
                            <a16:creationId xmlns:a16="http://schemas.microsoft.com/office/drawing/2014/main" id="{38C3A684-CA7B-4A3A-8D93-7E24817782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75352" y="4132445"/>
                        <a:ext cx="932658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28A27FA7-6772-4E4A-8B43-02695097EFA6}"/>
              </a:ext>
            </a:extLst>
          </p:cNvPr>
          <p:cNvCxnSpPr>
            <a:cxnSpLocks/>
          </p:cNvCxnSpPr>
          <p:nvPr/>
        </p:nvCxnSpPr>
        <p:spPr>
          <a:xfrm flipV="1">
            <a:off x="2975527" y="4541183"/>
            <a:ext cx="0" cy="32238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物件 28">
            <a:extLst>
              <a:ext uri="{FF2B5EF4-FFF2-40B4-BE49-F238E27FC236}">
                <a16:creationId xmlns:a16="http://schemas.microsoft.com/office/drawing/2014/main" id="{2C5F27BE-BB76-4DD6-B4C0-09B9F76DDE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785508"/>
              </p:ext>
            </p:extLst>
          </p:nvPr>
        </p:nvGraphicFramePr>
        <p:xfrm>
          <a:off x="2408457" y="4863568"/>
          <a:ext cx="1199105" cy="373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8" name="Equation" r:id="rId26" imgW="571320" imgH="177480" progId="Equation.DSMT4">
                  <p:embed/>
                </p:oleObj>
              </mc:Choice>
              <mc:Fallback>
                <p:oleObj name="Equation" r:id="rId26" imgW="5713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08457" y="4863568"/>
                        <a:ext cx="1199105" cy="373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圖片 29">
            <a:extLst>
              <a:ext uri="{FF2B5EF4-FFF2-40B4-BE49-F238E27FC236}">
                <a16:creationId xmlns:a16="http://schemas.microsoft.com/office/drawing/2014/main" id="{1F890A61-DCA9-4B5A-886E-9E71BCF6976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661933" y="1175852"/>
            <a:ext cx="1628775" cy="1800225"/>
          </a:xfrm>
          <a:prstGeom prst="rect">
            <a:avLst/>
          </a:prstGeom>
        </p:spPr>
      </p:pic>
      <p:pic>
        <p:nvPicPr>
          <p:cNvPr id="31" name="圖片 30">
            <a:extLst>
              <a:ext uri="{FF2B5EF4-FFF2-40B4-BE49-F238E27FC236}">
                <a16:creationId xmlns:a16="http://schemas.microsoft.com/office/drawing/2014/main" id="{8E03FCA6-FC64-41D1-91EB-A831E797754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712991" y="3368143"/>
            <a:ext cx="1628775" cy="1495425"/>
          </a:xfrm>
          <a:prstGeom prst="rect">
            <a:avLst/>
          </a:prstGeom>
        </p:spPr>
      </p:pic>
      <p:graphicFrame>
        <p:nvGraphicFramePr>
          <p:cNvPr id="32" name="物件 31">
            <a:extLst>
              <a:ext uri="{FF2B5EF4-FFF2-40B4-BE49-F238E27FC236}">
                <a16:creationId xmlns:a16="http://schemas.microsoft.com/office/drawing/2014/main" id="{CACE2BE6-67E7-46EE-9C33-65FD7BB33B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751214"/>
              </p:ext>
            </p:extLst>
          </p:nvPr>
        </p:nvGraphicFramePr>
        <p:xfrm>
          <a:off x="9219618" y="2736782"/>
          <a:ext cx="639033" cy="346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29" name="Equation" r:id="rId30" imgW="304560" imgH="164880" progId="Equation.DSMT4">
                  <p:embed/>
                </p:oleObj>
              </mc:Choice>
              <mc:Fallback>
                <p:oleObj name="Equation" r:id="rId30" imgW="304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219618" y="2736782"/>
                        <a:ext cx="639033" cy="346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物件 32">
            <a:extLst>
              <a:ext uri="{FF2B5EF4-FFF2-40B4-BE49-F238E27FC236}">
                <a16:creationId xmlns:a16="http://schemas.microsoft.com/office/drawing/2014/main" id="{EC3824C0-C076-40A9-89FC-33FBA4C395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122135"/>
              </p:ext>
            </p:extLst>
          </p:nvPr>
        </p:nvGraphicFramePr>
        <p:xfrm>
          <a:off x="9223252" y="4863568"/>
          <a:ext cx="6381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30" name="Equation" r:id="rId32" imgW="638688" imgH="345972" progId="Equation.DSMT4">
                  <p:embed/>
                </p:oleObj>
              </mc:Choice>
              <mc:Fallback>
                <p:oleObj name="Equation" r:id="rId32" imgW="638688" imgH="34597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223252" y="4863568"/>
                        <a:ext cx="6381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圖片 33">
            <a:extLst>
              <a:ext uri="{FF2B5EF4-FFF2-40B4-BE49-F238E27FC236}">
                <a16:creationId xmlns:a16="http://schemas.microsoft.com/office/drawing/2014/main" id="{5ED0CF4A-BA4E-4340-9763-96B7CAA5D2A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0353375" y="2703695"/>
            <a:ext cx="1390650" cy="1114425"/>
          </a:xfrm>
          <a:prstGeom prst="rect">
            <a:avLst/>
          </a:prstGeom>
        </p:spPr>
      </p:pic>
      <p:cxnSp>
        <p:nvCxnSpPr>
          <p:cNvPr id="35" name="直線單箭頭接點 34">
            <a:extLst>
              <a:ext uri="{FF2B5EF4-FFF2-40B4-BE49-F238E27FC236}">
                <a16:creationId xmlns:a16="http://schemas.microsoft.com/office/drawing/2014/main" id="{F986FD40-5986-44AD-AF80-1BD63CE8A0BB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10290708" y="2075965"/>
            <a:ext cx="283507" cy="805634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8404432D-5F00-48DB-B293-4870FE65E38C}"/>
              </a:ext>
            </a:extLst>
          </p:cNvPr>
          <p:cNvCxnSpPr>
            <a:cxnSpLocks/>
          </p:cNvCxnSpPr>
          <p:nvPr/>
        </p:nvCxnSpPr>
        <p:spPr>
          <a:xfrm flipH="1">
            <a:off x="11553192" y="3260907"/>
            <a:ext cx="227656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>
            <a:extLst>
              <a:ext uri="{FF2B5EF4-FFF2-40B4-BE49-F238E27FC236}">
                <a16:creationId xmlns:a16="http://schemas.microsoft.com/office/drawing/2014/main" id="{37D82F51-FD5D-4040-9BD5-663BC19394FB}"/>
              </a:ext>
            </a:extLst>
          </p:cNvPr>
          <p:cNvCxnSpPr>
            <a:cxnSpLocks/>
          </p:cNvCxnSpPr>
          <p:nvPr/>
        </p:nvCxnSpPr>
        <p:spPr>
          <a:xfrm flipH="1">
            <a:off x="10290708" y="4239834"/>
            <a:ext cx="1489191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>
            <a:extLst>
              <a:ext uri="{FF2B5EF4-FFF2-40B4-BE49-F238E27FC236}">
                <a16:creationId xmlns:a16="http://schemas.microsoft.com/office/drawing/2014/main" id="{AAAA576F-9FBC-4336-834E-FDAADEBC8A09}"/>
              </a:ext>
            </a:extLst>
          </p:cNvPr>
          <p:cNvCxnSpPr>
            <a:cxnSpLocks/>
          </p:cNvCxnSpPr>
          <p:nvPr/>
        </p:nvCxnSpPr>
        <p:spPr>
          <a:xfrm flipV="1">
            <a:off x="11780848" y="3260909"/>
            <a:ext cx="0" cy="97234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物件 48">
            <a:extLst>
              <a:ext uri="{FF2B5EF4-FFF2-40B4-BE49-F238E27FC236}">
                <a16:creationId xmlns:a16="http://schemas.microsoft.com/office/drawing/2014/main" id="{4B691307-00E6-4AC7-8CD2-6CD3078A9F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886662"/>
              </p:ext>
            </p:extLst>
          </p:nvPr>
        </p:nvGraphicFramePr>
        <p:xfrm>
          <a:off x="10670070" y="3800733"/>
          <a:ext cx="747307" cy="248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31" name="Equation" r:id="rId35" imgW="495000" imgH="164880" progId="Equation.DSMT4">
                  <p:embed/>
                </p:oleObj>
              </mc:Choice>
              <mc:Fallback>
                <p:oleObj name="Equation" r:id="rId35" imgW="495000" imgH="164880" progId="Equation.DSMT4">
                  <p:embed/>
                  <p:pic>
                    <p:nvPicPr>
                      <p:cNvPr id="16" name="物件 15">
                        <a:extLst>
                          <a:ext uri="{FF2B5EF4-FFF2-40B4-BE49-F238E27FC236}">
                            <a16:creationId xmlns:a16="http://schemas.microsoft.com/office/drawing/2014/main" id="{AA8B0D8E-4F8D-4F2E-BF90-BE24BFC58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670070" y="3800733"/>
                        <a:ext cx="747307" cy="248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圖片 49">
            <a:extLst>
              <a:ext uri="{FF2B5EF4-FFF2-40B4-BE49-F238E27FC236}">
                <a16:creationId xmlns:a16="http://schemas.microsoft.com/office/drawing/2014/main" id="{062C3572-A641-4FE5-A046-BE5FABA02B09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0574215" y="1010240"/>
            <a:ext cx="1019175" cy="1152525"/>
          </a:xfrm>
          <a:prstGeom prst="rect">
            <a:avLst/>
          </a:prstGeom>
        </p:spPr>
      </p:pic>
      <p:graphicFrame>
        <p:nvGraphicFramePr>
          <p:cNvPr id="51" name="物件 50">
            <a:extLst>
              <a:ext uri="{FF2B5EF4-FFF2-40B4-BE49-F238E27FC236}">
                <a16:creationId xmlns:a16="http://schemas.microsoft.com/office/drawing/2014/main" id="{7F8A11A0-A0D9-40C4-A35C-7355C287A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924969"/>
              </p:ext>
            </p:extLst>
          </p:nvPr>
        </p:nvGraphicFramePr>
        <p:xfrm>
          <a:off x="10777448" y="1952139"/>
          <a:ext cx="747713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32" name="Equation" r:id="rId38" imgW="748496" imgH="248409" progId="Equation.DSMT4">
                  <p:embed/>
                </p:oleObj>
              </mc:Choice>
              <mc:Fallback>
                <p:oleObj name="Equation" r:id="rId38" imgW="748496" imgH="24840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777448" y="1952139"/>
                        <a:ext cx="747713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矩形 51">
            <a:extLst>
              <a:ext uri="{FF2B5EF4-FFF2-40B4-BE49-F238E27FC236}">
                <a16:creationId xmlns:a16="http://schemas.microsoft.com/office/drawing/2014/main" id="{A4CD41CD-CB3E-41C0-A11F-3CCD6B7ECA79}"/>
              </a:ext>
            </a:extLst>
          </p:cNvPr>
          <p:cNvSpPr/>
          <p:nvPr/>
        </p:nvSpPr>
        <p:spPr>
          <a:xfrm>
            <a:off x="10777448" y="1929008"/>
            <a:ext cx="747713" cy="270781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3" name="直線單箭頭接點 52">
            <a:extLst>
              <a:ext uri="{FF2B5EF4-FFF2-40B4-BE49-F238E27FC236}">
                <a16:creationId xmlns:a16="http://schemas.microsoft.com/office/drawing/2014/main" id="{D8B99601-EBFA-4C3A-A3FA-DFCDB43B603D}"/>
              </a:ext>
            </a:extLst>
          </p:cNvPr>
          <p:cNvCxnSpPr>
            <a:cxnSpLocks/>
          </p:cNvCxnSpPr>
          <p:nvPr/>
        </p:nvCxnSpPr>
        <p:spPr>
          <a:xfrm flipH="1" flipV="1">
            <a:off x="11322720" y="2123112"/>
            <a:ext cx="230472" cy="38469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id="{D4070B92-3E23-45AA-B0D1-B7FD64FA9FCA}"/>
              </a:ext>
            </a:extLst>
          </p:cNvPr>
          <p:cNvSpPr/>
          <p:nvPr/>
        </p:nvSpPr>
        <p:spPr>
          <a:xfrm>
            <a:off x="8975729" y="4863568"/>
            <a:ext cx="1103298" cy="37306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F6B676E7-C318-4E6A-A382-C641A1034D4A}"/>
              </a:ext>
            </a:extLst>
          </p:cNvPr>
          <p:cNvSpPr/>
          <p:nvPr/>
        </p:nvSpPr>
        <p:spPr>
          <a:xfrm>
            <a:off x="8971382" y="2703695"/>
            <a:ext cx="1103298" cy="37306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60" name="物件 59">
            <a:extLst>
              <a:ext uri="{FF2B5EF4-FFF2-40B4-BE49-F238E27FC236}">
                <a16:creationId xmlns:a16="http://schemas.microsoft.com/office/drawing/2014/main" id="{14573CDE-39BA-4F1B-B197-E108D9FF77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029789"/>
              </p:ext>
            </p:extLst>
          </p:nvPr>
        </p:nvGraphicFramePr>
        <p:xfrm>
          <a:off x="1260230" y="5398339"/>
          <a:ext cx="4046804" cy="495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33" name="Equation" r:id="rId40" imgW="1866600" imgH="228600" progId="Equation.DSMT4">
                  <p:embed/>
                </p:oleObj>
              </mc:Choice>
              <mc:Fallback>
                <p:oleObj name="Equation" r:id="rId40" imgW="1866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260230" y="5398339"/>
                        <a:ext cx="4046804" cy="495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物件 60">
            <a:extLst>
              <a:ext uri="{FF2B5EF4-FFF2-40B4-BE49-F238E27FC236}">
                <a16:creationId xmlns:a16="http://schemas.microsoft.com/office/drawing/2014/main" id="{92F78287-59AE-48C9-A26B-166B3FAE7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491717"/>
              </p:ext>
            </p:extLst>
          </p:nvPr>
        </p:nvGraphicFramePr>
        <p:xfrm>
          <a:off x="2750093" y="6085727"/>
          <a:ext cx="2539517" cy="342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34" name="Equation" r:id="rId42" imgW="1320480" imgH="177480" progId="Equation.DSMT4">
                  <p:embed/>
                </p:oleObj>
              </mc:Choice>
              <mc:Fallback>
                <p:oleObj name="Equation" r:id="rId42" imgW="13204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750093" y="6085727"/>
                        <a:ext cx="2539517" cy="342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矩形 61">
            <a:extLst>
              <a:ext uri="{FF2B5EF4-FFF2-40B4-BE49-F238E27FC236}">
                <a16:creationId xmlns:a16="http://schemas.microsoft.com/office/drawing/2014/main" id="{98129EC5-B4D6-4F5A-B855-48489BFBDD02}"/>
              </a:ext>
            </a:extLst>
          </p:cNvPr>
          <p:cNvSpPr/>
          <p:nvPr/>
        </p:nvSpPr>
        <p:spPr>
          <a:xfrm>
            <a:off x="4987464" y="5442663"/>
            <a:ext cx="285205" cy="400753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A31354D7-6E55-4A44-843A-39AF1736D31E}"/>
              </a:ext>
            </a:extLst>
          </p:cNvPr>
          <p:cNvSpPr/>
          <p:nvPr/>
        </p:nvSpPr>
        <p:spPr>
          <a:xfrm>
            <a:off x="3464959" y="5442663"/>
            <a:ext cx="285205" cy="400753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4" name="直線單箭頭接點 63">
            <a:extLst>
              <a:ext uri="{FF2B5EF4-FFF2-40B4-BE49-F238E27FC236}">
                <a16:creationId xmlns:a16="http://schemas.microsoft.com/office/drawing/2014/main" id="{3A21F4D5-7968-4E85-87B6-8B90A304335A}"/>
              </a:ext>
            </a:extLst>
          </p:cNvPr>
          <p:cNvCxnSpPr>
            <a:cxnSpLocks/>
          </p:cNvCxnSpPr>
          <p:nvPr/>
        </p:nvCxnSpPr>
        <p:spPr>
          <a:xfrm>
            <a:off x="5567767" y="5643039"/>
            <a:ext cx="637649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物件 67">
            <a:extLst>
              <a:ext uri="{FF2B5EF4-FFF2-40B4-BE49-F238E27FC236}">
                <a16:creationId xmlns:a16="http://schemas.microsoft.com/office/drawing/2014/main" id="{EC56047A-9813-4464-9846-17A690A4DD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408559"/>
              </p:ext>
            </p:extLst>
          </p:nvPr>
        </p:nvGraphicFramePr>
        <p:xfrm>
          <a:off x="6355790" y="5373153"/>
          <a:ext cx="2667568" cy="98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35" name="Equation" r:id="rId44" imgW="1168200" imgH="431640" progId="Equation.DSMT4">
                  <p:embed/>
                </p:oleObj>
              </mc:Choice>
              <mc:Fallback>
                <p:oleObj name="Equation" r:id="rId44" imgW="11682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355790" y="5373153"/>
                        <a:ext cx="2667568" cy="98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直線接點 68">
            <a:extLst>
              <a:ext uri="{FF2B5EF4-FFF2-40B4-BE49-F238E27FC236}">
                <a16:creationId xmlns:a16="http://schemas.microsoft.com/office/drawing/2014/main" id="{4CC8A4D4-8F53-4A29-9D2D-DD8985F7C3B2}"/>
              </a:ext>
            </a:extLst>
          </p:cNvPr>
          <p:cNvCxnSpPr>
            <a:cxnSpLocks/>
          </p:cNvCxnSpPr>
          <p:nvPr/>
        </p:nvCxnSpPr>
        <p:spPr>
          <a:xfrm flipH="1">
            <a:off x="6354541" y="5843416"/>
            <a:ext cx="757337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37B66504-B223-4E0F-9F8C-E2504275343C}"/>
              </a:ext>
            </a:extLst>
          </p:cNvPr>
          <p:cNvCxnSpPr>
            <a:cxnSpLocks/>
          </p:cNvCxnSpPr>
          <p:nvPr/>
        </p:nvCxnSpPr>
        <p:spPr>
          <a:xfrm flipH="1">
            <a:off x="7511763" y="5843415"/>
            <a:ext cx="757337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接點 71">
            <a:extLst>
              <a:ext uri="{FF2B5EF4-FFF2-40B4-BE49-F238E27FC236}">
                <a16:creationId xmlns:a16="http://schemas.microsoft.com/office/drawing/2014/main" id="{ACB4CC56-04E7-43A2-9A40-10FAE83C138C}"/>
              </a:ext>
            </a:extLst>
          </p:cNvPr>
          <p:cNvCxnSpPr>
            <a:cxnSpLocks/>
            <a:stCxn id="68" idx="3"/>
          </p:cNvCxnSpPr>
          <p:nvPr/>
        </p:nvCxnSpPr>
        <p:spPr>
          <a:xfrm flipH="1" flipV="1">
            <a:off x="8592714" y="5856589"/>
            <a:ext cx="430644" cy="948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單箭頭接點 73">
            <a:extLst>
              <a:ext uri="{FF2B5EF4-FFF2-40B4-BE49-F238E27FC236}">
                <a16:creationId xmlns:a16="http://schemas.microsoft.com/office/drawing/2014/main" id="{EF6AA56B-DE04-4E34-8D35-AE70C60451B0}"/>
              </a:ext>
            </a:extLst>
          </p:cNvPr>
          <p:cNvCxnSpPr>
            <a:cxnSpLocks/>
          </p:cNvCxnSpPr>
          <p:nvPr/>
        </p:nvCxnSpPr>
        <p:spPr>
          <a:xfrm flipH="1">
            <a:off x="9023358" y="5726661"/>
            <a:ext cx="597380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物件 75">
            <a:extLst>
              <a:ext uri="{FF2B5EF4-FFF2-40B4-BE49-F238E27FC236}">
                <a16:creationId xmlns:a16="http://schemas.microsoft.com/office/drawing/2014/main" id="{51E618C1-FC17-4B42-A91E-7FA1467349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222538"/>
              </p:ext>
            </p:extLst>
          </p:nvPr>
        </p:nvGraphicFramePr>
        <p:xfrm>
          <a:off x="9779446" y="5544880"/>
          <a:ext cx="981307" cy="36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36" name="Equation" r:id="rId46" imgW="482400" imgH="177480" progId="Equation.DSMT4">
                  <p:embed/>
                </p:oleObj>
              </mc:Choice>
              <mc:Fallback>
                <p:oleObj name="Equation" r:id="rId46" imgW="4824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779446" y="5544880"/>
                        <a:ext cx="981307" cy="361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190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8377B5A1-3245-4831-AEE9-7943EE964265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065584" y="363501"/>
          <a:ext cx="3644640" cy="56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3" name="Equation" r:id="rId5" imgW="1143000" imgH="177480" progId="Equation.DSMT4">
                  <p:embed/>
                </p:oleObj>
              </mc:Choice>
              <mc:Fallback>
                <p:oleObj name="Equation" r:id="rId5" imgW="1143000" imgH="17748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8377B5A1-3245-4831-AEE9-7943EE9642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5584" y="363501"/>
                        <a:ext cx="3644640" cy="565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conv_kiank">
            <a:hlinkClick r:id="" action="ppaction://media"/>
            <a:extLst>
              <a:ext uri="{FF2B5EF4-FFF2-40B4-BE49-F238E27FC236}">
                <a16:creationId xmlns:a16="http://schemas.microsoft.com/office/drawing/2014/main" id="{7B8F30B5-4044-4C8E-B2D9-184DF22DF7B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5218" y="106326"/>
            <a:ext cx="10391198" cy="649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2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5F557A15-2E47-4C2E-A37C-8ECAB9515C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876102"/>
              </p:ext>
            </p:extLst>
          </p:nvPr>
        </p:nvGraphicFramePr>
        <p:xfrm>
          <a:off x="3751568" y="939190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9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CB79BC4C-88D7-4308-AC0A-0FF2211256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1568" y="939190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98DDD3AF-B55C-4805-AEAB-4DED81FBFD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539568"/>
              </p:ext>
            </p:extLst>
          </p:nvPr>
        </p:nvGraphicFramePr>
        <p:xfrm>
          <a:off x="3865074" y="2027899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0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E5EFDC96-B91F-4FFA-BCC7-12D5591FFC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4" y="2027899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8F6037B0-F5AC-4676-BEB9-AB00AB16AD2B}"/>
              </a:ext>
            </a:extLst>
          </p:cNvPr>
          <p:cNvCxnSpPr/>
          <p:nvPr/>
        </p:nvCxnSpPr>
        <p:spPr>
          <a:xfrm>
            <a:off x="2898309" y="3007491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26D7A43E-D664-4A16-A2B4-4885A4B738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692290"/>
              </p:ext>
            </p:extLst>
          </p:nvPr>
        </p:nvGraphicFramePr>
        <p:xfrm>
          <a:off x="3998424" y="3147296"/>
          <a:ext cx="488315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1" name="Equation" r:id="rId7" imgW="927000" imgH="634680" progId="Equation.DSMT4">
                  <p:embed/>
                </p:oleObj>
              </mc:Choice>
              <mc:Fallback>
                <p:oleObj name="Equation" r:id="rId7" imgW="927000" imgH="634680" progId="Equation.DSMT4">
                  <p:embed/>
                  <p:pic>
                    <p:nvPicPr>
                      <p:cNvPr id="11" name="物件 10">
                        <a:extLst>
                          <a:ext uri="{FF2B5EF4-FFF2-40B4-BE49-F238E27FC236}">
                            <a16:creationId xmlns:a16="http://schemas.microsoft.com/office/drawing/2014/main" id="{05B38A7C-7712-4262-AD46-5C9D5A2C78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8424" y="3147296"/>
                        <a:ext cx="488315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787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圖片 43">
            <a:extLst>
              <a:ext uri="{FF2B5EF4-FFF2-40B4-BE49-F238E27FC236}">
                <a16:creationId xmlns:a16="http://schemas.microsoft.com/office/drawing/2014/main" id="{A35705A3-7486-4B91-B88F-8BBB8A161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2" y="2698114"/>
            <a:ext cx="1438275" cy="1323975"/>
          </a:xfrm>
          <a:prstGeom prst="rect">
            <a:avLst/>
          </a:prstGeom>
        </p:spPr>
      </p:pic>
      <p:pic>
        <p:nvPicPr>
          <p:cNvPr id="43" name="圖片 42">
            <a:extLst>
              <a:ext uri="{FF2B5EF4-FFF2-40B4-BE49-F238E27FC236}">
                <a16:creationId xmlns:a16="http://schemas.microsoft.com/office/drawing/2014/main" id="{E5055D32-591D-46E6-AE2F-25D0EADF6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6456" y="763588"/>
            <a:ext cx="1485900" cy="1171575"/>
          </a:xfrm>
          <a:prstGeom prst="rect">
            <a:avLst/>
          </a:prstGeom>
        </p:spPr>
      </p:pic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1FE2585C-30AB-4990-A75E-2210B3D3DB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411818"/>
              </p:ext>
            </p:extLst>
          </p:nvPr>
        </p:nvGraphicFramePr>
        <p:xfrm>
          <a:off x="1274763" y="0"/>
          <a:ext cx="39243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0" name="Equation" r:id="rId5" imgW="1193760" imgH="203040" progId="Equation.DSMT4">
                  <p:embed/>
                </p:oleObj>
              </mc:Choice>
              <mc:Fallback>
                <p:oleObj name="Equation" r:id="rId5" imgW="119376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A406D66C-A39C-475E-B91B-344DB05C16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74763" y="0"/>
                        <a:ext cx="39243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圖片 7">
            <a:extLst>
              <a:ext uri="{FF2B5EF4-FFF2-40B4-BE49-F238E27FC236}">
                <a16:creationId xmlns:a16="http://schemas.microsoft.com/office/drawing/2014/main" id="{3CBEEC8D-66EC-4E8B-A78A-D8F8EA7195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4763" y="668338"/>
            <a:ext cx="2638425" cy="258127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4C6A7C9F-494A-4B93-8436-87A205870E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4962" y="668338"/>
            <a:ext cx="1362075" cy="1266825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8F4B34A5-6BB6-4D79-8448-1C4F1B3FFB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76861" y="2597150"/>
            <a:ext cx="1438275" cy="1304925"/>
          </a:xfrm>
          <a:prstGeom prst="rect">
            <a:avLst/>
          </a:prstGeom>
        </p:spPr>
      </p:pic>
      <p:graphicFrame>
        <p:nvGraphicFramePr>
          <p:cNvPr id="31" name="物件 30">
            <a:extLst>
              <a:ext uri="{FF2B5EF4-FFF2-40B4-BE49-F238E27FC236}">
                <a16:creationId xmlns:a16="http://schemas.microsoft.com/office/drawing/2014/main" id="{36B80850-D743-4F8E-8D8B-6417EDFA0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992519"/>
              </p:ext>
            </p:extLst>
          </p:nvPr>
        </p:nvGraphicFramePr>
        <p:xfrm>
          <a:off x="4551789" y="1183582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1" name="Equation" r:id="rId10" imgW="101520" imgH="164880" progId="Equation.DSMT4">
                  <p:embed/>
                </p:oleObj>
              </mc:Choice>
              <mc:Fallback>
                <p:oleObj name="Equation" r:id="rId10" imgW="101520" imgH="16488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F02498DB-8939-4AA4-BB2B-D2E38F4FE3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51789" y="1183582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物件 19">
            <a:extLst>
              <a:ext uri="{FF2B5EF4-FFF2-40B4-BE49-F238E27FC236}">
                <a16:creationId xmlns:a16="http://schemas.microsoft.com/office/drawing/2014/main" id="{63F0731A-0BB2-4A31-9D7E-4A1F3FC0E3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94759"/>
              </p:ext>
            </p:extLst>
          </p:nvPr>
        </p:nvGraphicFramePr>
        <p:xfrm>
          <a:off x="4550812" y="3101058"/>
          <a:ext cx="31908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2" name="Equation" r:id="rId12" imgW="318624" imgH="516619" progId="Equation.DSMT4">
                  <p:embed/>
                </p:oleObj>
              </mc:Choice>
              <mc:Fallback>
                <p:oleObj name="Equation" r:id="rId12" imgW="318624" imgH="51661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50812" y="3101058"/>
                        <a:ext cx="319087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直線單箭頭接點 31">
            <a:extLst>
              <a:ext uri="{FF2B5EF4-FFF2-40B4-BE49-F238E27FC236}">
                <a16:creationId xmlns:a16="http://schemas.microsoft.com/office/drawing/2014/main" id="{1B354071-74FE-44FD-AA85-1F626A4C0853}"/>
              </a:ext>
            </a:extLst>
          </p:cNvPr>
          <p:cNvCxnSpPr>
            <a:cxnSpLocks/>
          </p:cNvCxnSpPr>
          <p:nvPr/>
        </p:nvCxnSpPr>
        <p:spPr>
          <a:xfrm>
            <a:off x="3913611" y="2334846"/>
            <a:ext cx="637201" cy="914766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1A51F952-2A98-4585-8177-8FEE6B1D596F}"/>
              </a:ext>
            </a:extLst>
          </p:cNvPr>
          <p:cNvCxnSpPr>
            <a:cxnSpLocks/>
            <a:stCxn id="8" idx="3"/>
            <a:endCxn id="31" idx="1"/>
          </p:cNvCxnSpPr>
          <p:nvPr/>
        </p:nvCxnSpPr>
        <p:spPr>
          <a:xfrm flipV="1">
            <a:off x="3913188" y="1442046"/>
            <a:ext cx="638601" cy="51693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E0DE4246-A314-4BE9-97F5-405BC164F846}"/>
              </a:ext>
            </a:extLst>
          </p:cNvPr>
          <p:cNvSpPr/>
          <p:nvPr/>
        </p:nvSpPr>
        <p:spPr>
          <a:xfrm>
            <a:off x="5300660" y="643039"/>
            <a:ext cx="1590675" cy="3259036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5" name="物件 34">
            <a:extLst>
              <a:ext uri="{FF2B5EF4-FFF2-40B4-BE49-F238E27FC236}">
                <a16:creationId xmlns:a16="http://schemas.microsoft.com/office/drawing/2014/main" id="{C06831CC-66DD-4F41-B303-0C5AC81547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313452"/>
              </p:ext>
            </p:extLst>
          </p:nvPr>
        </p:nvGraphicFramePr>
        <p:xfrm>
          <a:off x="6196012" y="131071"/>
          <a:ext cx="11620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3" name="Equation" r:id="rId14" imgW="571320" imgH="177480" progId="Equation.DSMT4">
                  <p:embed/>
                </p:oleObj>
              </mc:Choice>
              <mc:Fallback>
                <p:oleObj name="Equation" r:id="rId14" imgW="571320" imgH="177480" progId="Equation.DSMT4">
                  <p:embed/>
                  <p:pic>
                    <p:nvPicPr>
                      <p:cNvPr id="76" name="物件 75">
                        <a:extLst>
                          <a:ext uri="{FF2B5EF4-FFF2-40B4-BE49-F238E27FC236}">
                            <a16:creationId xmlns:a16="http://schemas.microsoft.com/office/drawing/2014/main" id="{51E618C1-FC17-4B42-A91E-7FA1467349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96012" y="131071"/>
                        <a:ext cx="11620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直線接點 35">
            <a:extLst>
              <a:ext uri="{FF2B5EF4-FFF2-40B4-BE49-F238E27FC236}">
                <a16:creationId xmlns:a16="http://schemas.microsoft.com/office/drawing/2014/main" id="{75E7FE10-3A95-4D87-BB8E-4918B9FD7C2F}"/>
              </a:ext>
            </a:extLst>
          </p:cNvPr>
          <p:cNvCxnSpPr>
            <a:cxnSpLocks/>
            <a:stCxn id="35" idx="1"/>
            <a:endCxn id="34" idx="0"/>
          </p:cNvCxnSpPr>
          <p:nvPr/>
        </p:nvCxnSpPr>
        <p:spPr>
          <a:xfrm flipH="1">
            <a:off x="6095998" y="312046"/>
            <a:ext cx="100014" cy="33099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單箭頭接點 39">
            <a:extLst>
              <a:ext uri="{FF2B5EF4-FFF2-40B4-BE49-F238E27FC236}">
                <a16:creationId xmlns:a16="http://schemas.microsoft.com/office/drawing/2014/main" id="{65C2D5B3-2508-48AF-A006-46770951A0EE}"/>
              </a:ext>
            </a:extLst>
          </p:cNvPr>
          <p:cNvCxnSpPr>
            <a:cxnSpLocks/>
          </p:cNvCxnSpPr>
          <p:nvPr/>
        </p:nvCxnSpPr>
        <p:spPr>
          <a:xfrm>
            <a:off x="7054850" y="1255972"/>
            <a:ext cx="303212" cy="0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單箭頭接點 41">
            <a:extLst>
              <a:ext uri="{FF2B5EF4-FFF2-40B4-BE49-F238E27FC236}">
                <a16:creationId xmlns:a16="http://schemas.microsoft.com/office/drawing/2014/main" id="{5A03972D-3719-41BA-AB2C-E1F676358FE8}"/>
              </a:ext>
            </a:extLst>
          </p:cNvPr>
          <p:cNvCxnSpPr>
            <a:cxnSpLocks/>
          </p:cNvCxnSpPr>
          <p:nvPr/>
        </p:nvCxnSpPr>
        <p:spPr>
          <a:xfrm>
            <a:off x="7028168" y="3274661"/>
            <a:ext cx="303212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物件 44">
            <a:extLst>
              <a:ext uri="{FF2B5EF4-FFF2-40B4-BE49-F238E27FC236}">
                <a16:creationId xmlns:a16="http://schemas.microsoft.com/office/drawing/2014/main" id="{65BFC0C4-8498-40E8-AEA6-1BA64C2BEB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322522"/>
              </p:ext>
            </p:extLst>
          </p:nvPr>
        </p:nvGraphicFramePr>
        <p:xfrm>
          <a:off x="9390585" y="2901163"/>
          <a:ext cx="696205" cy="278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4" name="Equation" r:id="rId16" imgW="444240" imgH="177480" progId="Equation.DSMT4">
                  <p:embed/>
                </p:oleObj>
              </mc:Choice>
              <mc:Fallback>
                <p:oleObj name="Equation" r:id="rId16" imgW="4442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90585" y="2901163"/>
                        <a:ext cx="696205" cy="278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物件 45">
            <a:extLst>
              <a:ext uri="{FF2B5EF4-FFF2-40B4-BE49-F238E27FC236}">
                <a16:creationId xmlns:a16="http://schemas.microsoft.com/office/drawing/2014/main" id="{BC239730-349B-4CC0-A93A-1D7CABD08A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909565"/>
              </p:ext>
            </p:extLst>
          </p:nvPr>
        </p:nvGraphicFramePr>
        <p:xfrm>
          <a:off x="9456442" y="980258"/>
          <a:ext cx="696204" cy="278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5" name="Equation" r:id="rId18" imgW="444240" imgH="177480" progId="Equation.DSMT4">
                  <p:embed/>
                </p:oleObj>
              </mc:Choice>
              <mc:Fallback>
                <p:oleObj name="Equation" r:id="rId18" imgW="4442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56442" y="980258"/>
                        <a:ext cx="696204" cy="278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物件 46">
            <a:extLst>
              <a:ext uri="{FF2B5EF4-FFF2-40B4-BE49-F238E27FC236}">
                <a16:creationId xmlns:a16="http://schemas.microsoft.com/office/drawing/2014/main" id="{32D60249-146C-4379-A7C7-33B199EEC5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137875"/>
              </p:ext>
            </p:extLst>
          </p:nvPr>
        </p:nvGraphicFramePr>
        <p:xfrm>
          <a:off x="8744420" y="1086522"/>
          <a:ext cx="526113" cy="430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6" name="Equation" r:id="rId20" imgW="279360" imgH="228600" progId="Equation.DSMT4">
                  <p:embed/>
                </p:oleObj>
              </mc:Choice>
              <mc:Fallback>
                <p:oleObj name="Equation" r:id="rId20" imgW="2793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44420" y="1086522"/>
                        <a:ext cx="526113" cy="430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物件 47">
            <a:extLst>
              <a:ext uri="{FF2B5EF4-FFF2-40B4-BE49-F238E27FC236}">
                <a16:creationId xmlns:a16="http://schemas.microsoft.com/office/drawing/2014/main" id="{B8A91A86-C01C-4598-B6C3-93C91E693F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311055"/>
              </p:ext>
            </p:extLst>
          </p:nvPr>
        </p:nvGraphicFramePr>
        <p:xfrm>
          <a:off x="8720138" y="2930525"/>
          <a:ext cx="57467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7" name="Equation" r:id="rId22" imgW="304560" imgH="228600" progId="Equation.DSMT4">
                  <p:embed/>
                </p:oleObj>
              </mc:Choice>
              <mc:Fallback>
                <p:oleObj name="Equation" r:id="rId22" imgW="3045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720138" y="2930525"/>
                        <a:ext cx="574675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矩形 48">
            <a:extLst>
              <a:ext uri="{FF2B5EF4-FFF2-40B4-BE49-F238E27FC236}">
                <a16:creationId xmlns:a16="http://schemas.microsoft.com/office/drawing/2014/main" id="{4366F9BA-FD28-48D8-A987-CDE9CB40B7EE}"/>
              </a:ext>
            </a:extLst>
          </p:cNvPr>
          <p:cNvSpPr/>
          <p:nvPr/>
        </p:nvSpPr>
        <p:spPr>
          <a:xfrm>
            <a:off x="7601198" y="643039"/>
            <a:ext cx="1693615" cy="3259036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0" name="直線單箭頭接點 49">
            <a:extLst>
              <a:ext uri="{FF2B5EF4-FFF2-40B4-BE49-F238E27FC236}">
                <a16:creationId xmlns:a16="http://schemas.microsoft.com/office/drawing/2014/main" id="{EB980F6A-2C63-4B88-BEB7-FCB0EB9833B9}"/>
              </a:ext>
            </a:extLst>
          </p:cNvPr>
          <p:cNvCxnSpPr>
            <a:cxnSpLocks/>
          </p:cNvCxnSpPr>
          <p:nvPr/>
        </p:nvCxnSpPr>
        <p:spPr>
          <a:xfrm>
            <a:off x="9598758" y="1265390"/>
            <a:ext cx="303212" cy="0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單箭頭接點 50">
            <a:extLst>
              <a:ext uri="{FF2B5EF4-FFF2-40B4-BE49-F238E27FC236}">
                <a16:creationId xmlns:a16="http://schemas.microsoft.com/office/drawing/2014/main" id="{8273DEBC-0389-4E1C-8CBE-2E9F31EA4AFA}"/>
              </a:ext>
            </a:extLst>
          </p:cNvPr>
          <p:cNvCxnSpPr>
            <a:cxnSpLocks/>
          </p:cNvCxnSpPr>
          <p:nvPr/>
        </p:nvCxnSpPr>
        <p:spPr>
          <a:xfrm>
            <a:off x="9540814" y="3249612"/>
            <a:ext cx="303212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接點 51">
            <a:extLst>
              <a:ext uri="{FF2B5EF4-FFF2-40B4-BE49-F238E27FC236}">
                <a16:creationId xmlns:a16="http://schemas.microsoft.com/office/drawing/2014/main" id="{A3AEC98D-92C2-41BF-A6DF-8E8ABDEB63D7}"/>
              </a:ext>
            </a:extLst>
          </p:cNvPr>
          <p:cNvCxnSpPr>
            <a:cxnSpLocks/>
          </p:cNvCxnSpPr>
          <p:nvPr/>
        </p:nvCxnSpPr>
        <p:spPr>
          <a:xfrm flipH="1">
            <a:off x="8991462" y="1442046"/>
            <a:ext cx="27907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>
            <a:extLst>
              <a:ext uri="{FF2B5EF4-FFF2-40B4-BE49-F238E27FC236}">
                <a16:creationId xmlns:a16="http://schemas.microsoft.com/office/drawing/2014/main" id="{9036D273-7C1B-4AB7-BE9A-1AB09F34B7FD}"/>
              </a:ext>
            </a:extLst>
          </p:cNvPr>
          <p:cNvCxnSpPr>
            <a:cxnSpLocks/>
          </p:cNvCxnSpPr>
          <p:nvPr/>
        </p:nvCxnSpPr>
        <p:spPr>
          <a:xfrm flipH="1">
            <a:off x="8991461" y="3335687"/>
            <a:ext cx="27907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物件 54">
            <a:extLst>
              <a:ext uri="{FF2B5EF4-FFF2-40B4-BE49-F238E27FC236}">
                <a16:creationId xmlns:a16="http://schemas.microsoft.com/office/drawing/2014/main" id="{17241FB4-884A-45E5-AA82-33C1E3FEF9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406841"/>
              </p:ext>
            </p:extLst>
          </p:nvPr>
        </p:nvGraphicFramePr>
        <p:xfrm>
          <a:off x="8038308" y="3680156"/>
          <a:ext cx="409697" cy="221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8" name="Equation" r:id="rId24" imgW="304560" imgH="164880" progId="Equation.DSMT4">
                  <p:embed/>
                </p:oleObj>
              </mc:Choice>
              <mc:Fallback>
                <p:oleObj name="Equation" r:id="rId24" imgW="304560" imgH="164880" progId="Equation.DSMT4">
                  <p:embed/>
                  <p:pic>
                    <p:nvPicPr>
                      <p:cNvPr id="32" name="物件 31">
                        <a:extLst>
                          <a:ext uri="{FF2B5EF4-FFF2-40B4-BE49-F238E27FC236}">
                            <a16:creationId xmlns:a16="http://schemas.microsoft.com/office/drawing/2014/main" id="{58E60C9E-6AF1-4366-862E-CCEA56F566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38308" y="3680156"/>
                        <a:ext cx="409697" cy="221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物件 55">
            <a:extLst>
              <a:ext uri="{FF2B5EF4-FFF2-40B4-BE49-F238E27FC236}">
                <a16:creationId xmlns:a16="http://schemas.microsoft.com/office/drawing/2014/main" id="{101AF21D-6423-48E0-8C48-7075B3FC30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338374"/>
              </p:ext>
            </p:extLst>
          </p:nvPr>
        </p:nvGraphicFramePr>
        <p:xfrm>
          <a:off x="7964791" y="1835414"/>
          <a:ext cx="502398" cy="272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9" name="Equation" r:id="rId26" imgW="304560" imgH="164880" progId="Equation.DSMT4">
                  <p:embed/>
                </p:oleObj>
              </mc:Choice>
              <mc:Fallback>
                <p:oleObj name="Equation" r:id="rId26" imgW="304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64791" y="1835414"/>
                        <a:ext cx="502398" cy="2721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左大括弧 56">
            <a:extLst>
              <a:ext uri="{FF2B5EF4-FFF2-40B4-BE49-F238E27FC236}">
                <a16:creationId xmlns:a16="http://schemas.microsoft.com/office/drawing/2014/main" id="{CDA1AB3F-726B-4ABC-AD74-F48B266E76AA}"/>
              </a:ext>
            </a:extLst>
          </p:cNvPr>
          <p:cNvSpPr/>
          <p:nvPr/>
        </p:nvSpPr>
        <p:spPr>
          <a:xfrm rot="16200000">
            <a:off x="5956756" y="3115845"/>
            <a:ext cx="278482" cy="1812487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8" name="圖片 57">
            <a:extLst>
              <a:ext uri="{FF2B5EF4-FFF2-40B4-BE49-F238E27FC236}">
                <a16:creationId xmlns:a16="http://schemas.microsoft.com/office/drawing/2014/main" id="{EAF59952-77BB-4825-B7E3-F9F43FD725F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069756" y="776586"/>
            <a:ext cx="962025" cy="923925"/>
          </a:xfrm>
          <a:prstGeom prst="rect">
            <a:avLst/>
          </a:prstGeom>
        </p:spPr>
      </p:pic>
      <p:pic>
        <p:nvPicPr>
          <p:cNvPr id="59" name="圖片 58">
            <a:extLst>
              <a:ext uri="{FF2B5EF4-FFF2-40B4-BE49-F238E27FC236}">
                <a16:creationId xmlns:a16="http://schemas.microsoft.com/office/drawing/2014/main" id="{0B66FBA4-E845-48CC-8770-E6B813DA37A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047640" y="2760154"/>
            <a:ext cx="981075" cy="1076325"/>
          </a:xfrm>
          <a:prstGeom prst="rect">
            <a:avLst/>
          </a:prstGeom>
        </p:spPr>
      </p:pic>
      <p:graphicFrame>
        <p:nvGraphicFramePr>
          <p:cNvPr id="60" name="物件 59">
            <a:extLst>
              <a:ext uri="{FF2B5EF4-FFF2-40B4-BE49-F238E27FC236}">
                <a16:creationId xmlns:a16="http://schemas.microsoft.com/office/drawing/2014/main" id="{AE38272F-8376-4AAD-9877-655CD27501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654092"/>
              </p:ext>
            </p:extLst>
          </p:nvPr>
        </p:nvGraphicFramePr>
        <p:xfrm>
          <a:off x="10299149" y="1711014"/>
          <a:ext cx="50323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0" name="Equation" r:id="rId30" imgW="502958" imgH="272890" progId="Equation.DSMT4">
                  <p:embed/>
                </p:oleObj>
              </mc:Choice>
              <mc:Fallback>
                <p:oleObj name="Equation" r:id="rId30" imgW="502958" imgH="27289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299149" y="1711014"/>
                        <a:ext cx="503237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物件 60">
            <a:extLst>
              <a:ext uri="{FF2B5EF4-FFF2-40B4-BE49-F238E27FC236}">
                <a16:creationId xmlns:a16="http://schemas.microsoft.com/office/drawing/2014/main" id="{32CE88AF-1317-4DA5-B04B-11A3F20C16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277217"/>
              </p:ext>
            </p:extLst>
          </p:nvPr>
        </p:nvGraphicFramePr>
        <p:xfrm>
          <a:off x="10299149" y="3834525"/>
          <a:ext cx="516895" cy="27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1" name="Equation" r:id="rId32" imgW="410071" imgH="221048" progId="Equation.DSMT4">
                  <p:embed/>
                </p:oleObj>
              </mc:Choice>
              <mc:Fallback>
                <p:oleObj name="Equation" r:id="rId32" imgW="410071" imgH="221048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299149" y="3834525"/>
                        <a:ext cx="516895" cy="278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直線單箭頭接點 61">
            <a:extLst>
              <a:ext uri="{FF2B5EF4-FFF2-40B4-BE49-F238E27FC236}">
                <a16:creationId xmlns:a16="http://schemas.microsoft.com/office/drawing/2014/main" id="{B0DB6925-EF44-40A8-AFD8-1BA278BC4C88}"/>
              </a:ext>
            </a:extLst>
          </p:cNvPr>
          <p:cNvCxnSpPr>
            <a:cxnSpLocks/>
          </p:cNvCxnSpPr>
          <p:nvPr/>
        </p:nvCxnSpPr>
        <p:spPr>
          <a:xfrm>
            <a:off x="10538177" y="369122"/>
            <a:ext cx="0" cy="407464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單箭頭接點 63">
            <a:extLst>
              <a:ext uri="{FF2B5EF4-FFF2-40B4-BE49-F238E27FC236}">
                <a16:creationId xmlns:a16="http://schemas.microsoft.com/office/drawing/2014/main" id="{B8EA2A94-A210-4269-ADBB-CFB70994D3C5}"/>
              </a:ext>
            </a:extLst>
          </p:cNvPr>
          <p:cNvCxnSpPr>
            <a:cxnSpLocks/>
          </p:cNvCxnSpPr>
          <p:nvPr/>
        </p:nvCxnSpPr>
        <p:spPr>
          <a:xfrm>
            <a:off x="10538177" y="2189686"/>
            <a:ext cx="0" cy="407464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左大括弧 64">
            <a:extLst>
              <a:ext uri="{FF2B5EF4-FFF2-40B4-BE49-F238E27FC236}">
                <a16:creationId xmlns:a16="http://schemas.microsoft.com/office/drawing/2014/main" id="{33D19C3A-812F-4B8D-AC53-6D001743F44D}"/>
              </a:ext>
            </a:extLst>
          </p:cNvPr>
          <p:cNvSpPr/>
          <p:nvPr/>
        </p:nvSpPr>
        <p:spPr>
          <a:xfrm rot="16200000">
            <a:off x="2502742" y="2171297"/>
            <a:ext cx="332131" cy="248876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66" name="物件 65">
            <a:extLst>
              <a:ext uri="{FF2B5EF4-FFF2-40B4-BE49-F238E27FC236}">
                <a16:creationId xmlns:a16="http://schemas.microsoft.com/office/drawing/2014/main" id="{B2B50EBB-4AFB-41FC-AF47-1DA6076211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125560"/>
              </p:ext>
            </p:extLst>
          </p:nvPr>
        </p:nvGraphicFramePr>
        <p:xfrm>
          <a:off x="2346325" y="3753897"/>
          <a:ext cx="4953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2" name="Equation" r:id="rId34" imgW="228600" imgH="203040" progId="Equation.DSMT4">
                  <p:embed/>
                </p:oleObj>
              </mc:Choice>
              <mc:Fallback>
                <p:oleObj name="Equation" r:id="rId34" imgW="22860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59766D2F-D87B-42B4-BD01-C28ECB0464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346325" y="3753897"/>
                        <a:ext cx="49530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物件 66">
            <a:extLst>
              <a:ext uri="{FF2B5EF4-FFF2-40B4-BE49-F238E27FC236}">
                <a16:creationId xmlns:a16="http://schemas.microsoft.com/office/drawing/2014/main" id="{FF6A3064-C225-4E05-9911-FA0BDA5FA1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854396"/>
              </p:ext>
            </p:extLst>
          </p:nvPr>
        </p:nvGraphicFramePr>
        <p:xfrm>
          <a:off x="1494634" y="4199719"/>
          <a:ext cx="2418554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3" name="Equation" r:id="rId36" imgW="1117440" imgH="203040" progId="Equation.DSMT4">
                  <p:embed/>
                </p:oleObj>
              </mc:Choice>
              <mc:Fallback>
                <p:oleObj name="Equation" r:id="rId36" imgW="11174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494634" y="4199719"/>
                        <a:ext cx="2418554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物件 67">
            <a:extLst>
              <a:ext uri="{FF2B5EF4-FFF2-40B4-BE49-F238E27FC236}">
                <a16:creationId xmlns:a16="http://schemas.microsoft.com/office/drawing/2014/main" id="{14EA171E-AECD-4CE6-9428-C5488B51ED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40190"/>
              </p:ext>
            </p:extLst>
          </p:nvPr>
        </p:nvGraphicFramePr>
        <p:xfrm>
          <a:off x="1494634" y="5003799"/>
          <a:ext cx="146579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4" name="Equation" r:id="rId38" imgW="761760" imgH="228600" progId="Equation.DSMT4">
                  <p:embed/>
                </p:oleObj>
              </mc:Choice>
              <mc:Fallback>
                <p:oleObj name="Equation" r:id="rId38" imgW="761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494634" y="5003799"/>
                        <a:ext cx="146579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9" name="直線接點 68">
            <a:extLst>
              <a:ext uri="{FF2B5EF4-FFF2-40B4-BE49-F238E27FC236}">
                <a16:creationId xmlns:a16="http://schemas.microsoft.com/office/drawing/2014/main" id="{BD1D5B3A-0011-4FDC-8314-234195183A11}"/>
              </a:ext>
            </a:extLst>
          </p:cNvPr>
          <p:cNvCxnSpPr>
            <a:cxnSpLocks/>
          </p:cNvCxnSpPr>
          <p:nvPr/>
        </p:nvCxnSpPr>
        <p:spPr>
          <a:xfrm flipH="1">
            <a:off x="1494635" y="5363779"/>
            <a:ext cx="146578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" name="物件 70">
            <a:extLst>
              <a:ext uri="{FF2B5EF4-FFF2-40B4-BE49-F238E27FC236}">
                <a16:creationId xmlns:a16="http://schemas.microsoft.com/office/drawing/2014/main" id="{EC4CED4C-5312-4A1F-89E4-21213BE642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729703"/>
              </p:ext>
            </p:extLst>
          </p:nvPr>
        </p:nvGraphicFramePr>
        <p:xfrm>
          <a:off x="5731298" y="4205545"/>
          <a:ext cx="829413" cy="428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5" name="Equation" r:id="rId40" imgW="393480" imgH="203040" progId="Equation.DSMT4">
                  <p:embed/>
                </p:oleObj>
              </mc:Choice>
              <mc:Fallback>
                <p:oleObj name="Equation" r:id="rId40" imgW="3934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731298" y="4205545"/>
                        <a:ext cx="829413" cy="4280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" name="圖片 71">
            <a:extLst>
              <a:ext uri="{FF2B5EF4-FFF2-40B4-BE49-F238E27FC236}">
                <a16:creationId xmlns:a16="http://schemas.microsoft.com/office/drawing/2014/main" id="{9968B8E1-1AB9-4DD1-90CD-5F18BB8936E7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5700709" y="5003799"/>
            <a:ext cx="790575" cy="676275"/>
          </a:xfrm>
          <a:prstGeom prst="rect">
            <a:avLst/>
          </a:prstGeom>
        </p:spPr>
      </p:pic>
      <p:pic>
        <p:nvPicPr>
          <p:cNvPr id="73" name="圖片 72">
            <a:extLst>
              <a:ext uri="{FF2B5EF4-FFF2-40B4-BE49-F238E27FC236}">
                <a16:creationId xmlns:a16="http://schemas.microsoft.com/office/drawing/2014/main" id="{91492CBA-D3E2-4924-9CDA-5FDA58943F2A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179774" y="5003799"/>
            <a:ext cx="714375" cy="676275"/>
          </a:xfrm>
          <a:prstGeom prst="rect">
            <a:avLst/>
          </a:prstGeom>
        </p:spPr>
      </p:pic>
      <p:cxnSp>
        <p:nvCxnSpPr>
          <p:cNvPr id="74" name="直線單箭頭接點 73">
            <a:extLst>
              <a:ext uri="{FF2B5EF4-FFF2-40B4-BE49-F238E27FC236}">
                <a16:creationId xmlns:a16="http://schemas.microsoft.com/office/drawing/2014/main" id="{D36D9A12-70EF-4881-9811-BA70127479EE}"/>
              </a:ext>
            </a:extLst>
          </p:cNvPr>
          <p:cNvCxnSpPr>
            <a:cxnSpLocks/>
          </p:cNvCxnSpPr>
          <p:nvPr/>
        </p:nvCxnSpPr>
        <p:spPr>
          <a:xfrm>
            <a:off x="6615051" y="5366099"/>
            <a:ext cx="413117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物件 75">
            <a:extLst>
              <a:ext uri="{FF2B5EF4-FFF2-40B4-BE49-F238E27FC236}">
                <a16:creationId xmlns:a16="http://schemas.microsoft.com/office/drawing/2014/main" id="{EC4B3B98-B552-4432-AFE6-0D41E5AD9E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396505"/>
              </p:ext>
            </p:extLst>
          </p:nvPr>
        </p:nvGraphicFramePr>
        <p:xfrm>
          <a:off x="5821145" y="5635523"/>
          <a:ext cx="4953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6" name="Equation" r:id="rId44" imgW="495397" imgH="440656" progId="Equation.DSMT4">
                  <p:embed/>
                </p:oleObj>
              </mc:Choice>
              <mc:Fallback>
                <p:oleObj name="Equation" r:id="rId44" imgW="495397" imgH="44065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821145" y="5635523"/>
                        <a:ext cx="4953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物件 76">
            <a:extLst>
              <a:ext uri="{FF2B5EF4-FFF2-40B4-BE49-F238E27FC236}">
                <a16:creationId xmlns:a16="http://schemas.microsoft.com/office/drawing/2014/main" id="{2D0AAE4E-A0EC-43A2-B031-2776B05451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294659"/>
              </p:ext>
            </p:extLst>
          </p:nvPr>
        </p:nvGraphicFramePr>
        <p:xfrm>
          <a:off x="5112172" y="5608535"/>
          <a:ext cx="619126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7" name="Equation" r:id="rId46" imgW="444240" imgH="177480" progId="Equation.DSMT4">
                  <p:embed/>
                </p:oleObj>
              </mc:Choice>
              <mc:Fallback>
                <p:oleObj name="Equation" r:id="rId46" imgW="444240" imgH="177480" progId="Equation.DSMT4">
                  <p:embed/>
                  <p:pic>
                    <p:nvPicPr>
                      <p:cNvPr id="25" name="物件 24">
                        <a:extLst>
                          <a:ext uri="{FF2B5EF4-FFF2-40B4-BE49-F238E27FC236}">
                            <a16:creationId xmlns:a16="http://schemas.microsoft.com/office/drawing/2014/main" id="{3CA929A1-AE9C-43A3-A78A-486D4E562B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112172" y="5608535"/>
                        <a:ext cx="619126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物件 77">
            <a:extLst>
              <a:ext uri="{FF2B5EF4-FFF2-40B4-BE49-F238E27FC236}">
                <a16:creationId xmlns:a16="http://schemas.microsoft.com/office/drawing/2014/main" id="{39BE38F4-34F2-4C2E-9F51-BB4EFC4FDA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83397"/>
              </p:ext>
            </p:extLst>
          </p:nvPr>
        </p:nvGraphicFramePr>
        <p:xfrm>
          <a:off x="7206456" y="5640367"/>
          <a:ext cx="46890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8" name="Equation" r:id="rId48" imgW="215640" imgH="203040" progId="Equation.DSMT4">
                  <p:embed/>
                </p:oleObj>
              </mc:Choice>
              <mc:Fallback>
                <p:oleObj name="Equation" r:id="rId48" imgW="2156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206456" y="5640367"/>
                        <a:ext cx="468908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物件 78">
            <a:extLst>
              <a:ext uri="{FF2B5EF4-FFF2-40B4-BE49-F238E27FC236}">
                <a16:creationId xmlns:a16="http://schemas.microsoft.com/office/drawing/2014/main" id="{DB9C5EB2-B976-4023-A656-EDAB3C472B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987749"/>
              </p:ext>
            </p:extLst>
          </p:nvPr>
        </p:nvGraphicFramePr>
        <p:xfrm>
          <a:off x="7666038" y="5826125"/>
          <a:ext cx="787400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19" name="Equation" r:id="rId50" imgW="545760" imgH="177480" progId="Equation.DSMT4">
                  <p:embed/>
                </p:oleObj>
              </mc:Choice>
              <mc:Fallback>
                <p:oleObj name="Equation" r:id="rId50" imgW="5457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666038" y="5826125"/>
                        <a:ext cx="787400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0" name="直線接點 79">
            <a:extLst>
              <a:ext uri="{FF2B5EF4-FFF2-40B4-BE49-F238E27FC236}">
                <a16:creationId xmlns:a16="http://schemas.microsoft.com/office/drawing/2014/main" id="{5F887E21-0139-404F-93EC-28F382CB25C7}"/>
              </a:ext>
            </a:extLst>
          </p:cNvPr>
          <p:cNvCxnSpPr>
            <a:cxnSpLocks/>
          </p:cNvCxnSpPr>
          <p:nvPr/>
        </p:nvCxnSpPr>
        <p:spPr>
          <a:xfrm flipH="1">
            <a:off x="7218527" y="6067367"/>
            <a:ext cx="40540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圖片 81">
            <a:extLst>
              <a:ext uri="{FF2B5EF4-FFF2-40B4-BE49-F238E27FC236}">
                <a16:creationId xmlns:a16="http://schemas.microsoft.com/office/drawing/2014/main" id="{DE0C14A0-4146-4BCA-9CE4-3C37C4B297E0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8990425" y="4814455"/>
            <a:ext cx="847725" cy="904875"/>
          </a:xfrm>
          <a:prstGeom prst="rect">
            <a:avLst/>
          </a:prstGeom>
        </p:spPr>
      </p:pic>
      <p:graphicFrame>
        <p:nvGraphicFramePr>
          <p:cNvPr id="83" name="物件 82">
            <a:extLst>
              <a:ext uri="{FF2B5EF4-FFF2-40B4-BE49-F238E27FC236}">
                <a16:creationId xmlns:a16="http://schemas.microsoft.com/office/drawing/2014/main" id="{47B10AEC-11C2-4854-8EA5-FBAFE8BA48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967916"/>
              </p:ext>
            </p:extLst>
          </p:nvPr>
        </p:nvGraphicFramePr>
        <p:xfrm>
          <a:off x="9140825" y="5745163"/>
          <a:ext cx="5461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20" name="Equation" r:id="rId53" imgW="545760" imgH="177480" progId="Equation.DSMT4">
                  <p:embed/>
                </p:oleObj>
              </mc:Choice>
              <mc:Fallback>
                <p:oleObj name="Equation" r:id="rId53" imgW="5457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140825" y="5745163"/>
                        <a:ext cx="5461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4" name="直線接點 83">
            <a:extLst>
              <a:ext uri="{FF2B5EF4-FFF2-40B4-BE49-F238E27FC236}">
                <a16:creationId xmlns:a16="http://schemas.microsoft.com/office/drawing/2014/main" id="{FBE706AA-2F70-414F-8B65-4F62B4CADA84}"/>
              </a:ext>
            </a:extLst>
          </p:cNvPr>
          <p:cNvCxnSpPr>
            <a:cxnSpLocks/>
          </p:cNvCxnSpPr>
          <p:nvPr/>
        </p:nvCxnSpPr>
        <p:spPr>
          <a:xfrm flipH="1">
            <a:off x="9077003" y="5953717"/>
            <a:ext cx="69367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單箭頭接點 86">
            <a:extLst>
              <a:ext uri="{FF2B5EF4-FFF2-40B4-BE49-F238E27FC236}">
                <a16:creationId xmlns:a16="http://schemas.microsoft.com/office/drawing/2014/main" id="{4487B845-4803-45B4-A034-5D7628D6326F}"/>
              </a:ext>
            </a:extLst>
          </p:cNvPr>
          <p:cNvCxnSpPr>
            <a:cxnSpLocks/>
          </p:cNvCxnSpPr>
          <p:nvPr/>
        </p:nvCxnSpPr>
        <p:spPr>
          <a:xfrm>
            <a:off x="8687213" y="5216067"/>
            <a:ext cx="303212" cy="0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單箭頭接點 87">
            <a:extLst>
              <a:ext uri="{FF2B5EF4-FFF2-40B4-BE49-F238E27FC236}">
                <a16:creationId xmlns:a16="http://schemas.microsoft.com/office/drawing/2014/main" id="{D88D9069-2227-41F3-8929-1650A8B7FA71}"/>
              </a:ext>
            </a:extLst>
          </p:cNvPr>
          <p:cNvCxnSpPr>
            <a:cxnSpLocks/>
          </p:cNvCxnSpPr>
          <p:nvPr/>
        </p:nvCxnSpPr>
        <p:spPr>
          <a:xfrm flipH="1">
            <a:off x="9838151" y="5216067"/>
            <a:ext cx="460998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1" name="物件 90">
            <a:extLst>
              <a:ext uri="{FF2B5EF4-FFF2-40B4-BE49-F238E27FC236}">
                <a16:creationId xmlns:a16="http://schemas.microsoft.com/office/drawing/2014/main" id="{B549E4F9-1DE0-4676-91C2-3D4B954894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230007"/>
              </p:ext>
            </p:extLst>
          </p:nvPr>
        </p:nvGraphicFramePr>
        <p:xfrm>
          <a:off x="10347731" y="4910850"/>
          <a:ext cx="4683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21" name="Equation" r:id="rId55" imgW="468035" imgH="442096" progId="Equation.DSMT4">
                  <p:embed/>
                </p:oleObj>
              </mc:Choice>
              <mc:Fallback>
                <p:oleObj name="Equation" r:id="rId55" imgW="468035" imgH="44209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347731" y="4910850"/>
                        <a:ext cx="46831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2" name="直線接點 91">
            <a:extLst>
              <a:ext uri="{FF2B5EF4-FFF2-40B4-BE49-F238E27FC236}">
                <a16:creationId xmlns:a16="http://schemas.microsoft.com/office/drawing/2014/main" id="{AD395FE3-5842-44FD-867C-F4BC6D8F736B}"/>
              </a:ext>
            </a:extLst>
          </p:cNvPr>
          <p:cNvCxnSpPr>
            <a:cxnSpLocks/>
          </p:cNvCxnSpPr>
          <p:nvPr/>
        </p:nvCxnSpPr>
        <p:spPr>
          <a:xfrm flipH="1">
            <a:off x="10335039" y="5269194"/>
            <a:ext cx="46734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4" name="物件 93">
            <a:extLst>
              <a:ext uri="{FF2B5EF4-FFF2-40B4-BE49-F238E27FC236}">
                <a16:creationId xmlns:a16="http://schemas.microsoft.com/office/drawing/2014/main" id="{DBCBB411-465A-4CA5-B521-9AD4557013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342039"/>
              </p:ext>
            </p:extLst>
          </p:nvPr>
        </p:nvGraphicFramePr>
        <p:xfrm>
          <a:off x="10557596" y="5292637"/>
          <a:ext cx="855338" cy="278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22" name="Equation" r:id="rId57" imgW="545760" imgH="177480" progId="Equation.DSMT4">
                  <p:embed/>
                </p:oleObj>
              </mc:Choice>
              <mc:Fallback>
                <p:oleObj name="Equation" r:id="rId57" imgW="5457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557596" y="5292637"/>
                        <a:ext cx="855338" cy="278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5" name="直線接點 94">
            <a:extLst>
              <a:ext uri="{FF2B5EF4-FFF2-40B4-BE49-F238E27FC236}">
                <a16:creationId xmlns:a16="http://schemas.microsoft.com/office/drawing/2014/main" id="{0D08CDED-269C-40AA-876F-975D27B6F815}"/>
              </a:ext>
            </a:extLst>
          </p:cNvPr>
          <p:cNvCxnSpPr>
            <a:cxnSpLocks/>
          </p:cNvCxnSpPr>
          <p:nvPr/>
        </p:nvCxnSpPr>
        <p:spPr>
          <a:xfrm flipH="1" flipV="1">
            <a:off x="8686189" y="4492643"/>
            <a:ext cx="1" cy="731024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接點 98">
            <a:extLst>
              <a:ext uri="{FF2B5EF4-FFF2-40B4-BE49-F238E27FC236}">
                <a16:creationId xmlns:a16="http://schemas.microsoft.com/office/drawing/2014/main" id="{AC791221-B1B6-4399-AC7F-7A6D92C50F46}"/>
              </a:ext>
            </a:extLst>
          </p:cNvPr>
          <p:cNvCxnSpPr>
            <a:cxnSpLocks/>
          </p:cNvCxnSpPr>
          <p:nvPr/>
        </p:nvCxnSpPr>
        <p:spPr>
          <a:xfrm>
            <a:off x="8685166" y="4502141"/>
            <a:ext cx="2795634" cy="20531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接點 102">
            <a:extLst>
              <a:ext uri="{FF2B5EF4-FFF2-40B4-BE49-F238E27FC236}">
                <a16:creationId xmlns:a16="http://schemas.microsoft.com/office/drawing/2014/main" id="{751E8629-A4C1-4C23-A336-B4EB03C10B2F}"/>
              </a:ext>
            </a:extLst>
          </p:cNvPr>
          <p:cNvCxnSpPr>
            <a:cxnSpLocks/>
          </p:cNvCxnSpPr>
          <p:nvPr/>
        </p:nvCxnSpPr>
        <p:spPr>
          <a:xfrm flipH="1" flipV="1">
            <a:off x="11420291" y="1238548"/>
            <a:ext cx="59618" cy="3293622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接點 104">
            <a:extLst>
              <a:ext uri="{FF2B5EF4-FFF2-40B4-BE49-F238E27FC236}">
                <a16:creationId xmlns:a16="http://schemas.microsoft.com/office/drawing/2014/main" id="{DCF2D10C-C549-482D-8A6B-6A1CAC9AF5B9}"/>
              </a:ext>
            </a:extLst>
          </p:cNvPr>
          <p:cNvCxnSpPr>
            <a:cxnSpLocks/>
          </p:cNvCxnSpPr>
          <p:nvPr/>
        </p:nvCxnSpPr>
        <p:spPr>
          <a:xfrm>
            <a:off x="11124290" y="1239279"/>
            <a:ext cx="296001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單箭頭接點 62">
            <a:extLst>
              <a:ext uri="{FF2B5EF4-FFF2-40B4-BE49-F238E27FC236}">
                <a16:creationId xmlns:a16="http://schemas.microsoft.com/office/drawing/2014/main" id="{6DEA8F25-43FF-49A0-9C2F-BB7854E6C64A}"/>
              </a:ext>
            </a:extLst>
          </p:cNvPr>
          <p:cNvCxnSpPr>
            <a:cxnSpLocks/>
          </p:cNvCxnSpPr>
          <p:nvPr/>
        </p:nvCxnSpPr>
        <p:spPr>
          <a:xfrm>
            <a:off x="11134923" y="3324648"/>
            <a:ext cx="303212" cy="0"/>
          </a:xfrm>
          <a:prstGeom prst="straightConnector1">
            <a:avLst/>
          </a:prstGeom>
          <a:ln w="2540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852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9" grpId="0" animBg="1"/>
      <p:bldP spid="57" grpId="0" animBg="1"/>
      <p:bldP spid="6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192328F4-494D-42D3-AF0A-F53087AA6A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676483"/>
              </p:ext>
            </p:extLst>
          </p:nvPr>
        </p:nvGraphicFramePr>
        <p:xfrm>
          <a:off x="1201738" y="0"/>
          <a:ext cx="713898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43" name="Equation" r:id="rId3" imgW="2171520" imgH="203040" progId="Equation.DSMT4">
                  <p:embed/>
                </p:oleObj>
              </mc:Choice>
              <mc:Fallback>
                <p:oleObj name="Equation" r:id="rId3" imgW="217152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1FE2585C-30AB-4990-A75E-2210B3D3DB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1738" y="0"/>
                        <a:ext cx="7138987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F1E85EDE-938F-4BAD-9312-B4C3589CCF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008790"/>
              </p:ext>
            </p:extLst>
          </p:nvPr>
        </p:nvGraphicFramePr>
        <p:xfrm>
          <a:off x="1884362" y="948715"/>
          <a:ext cx="5773738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44" name="Equation" r:id="rId5" imgW="2387520" imgH="660240" progId="Equation.DSMT4">
                  <p:embed/>
                </p:oleObj>
              </mc:Choice>
              <mc:Fallback>
                <p:oleObj name="Equation" r:id="rId5" imgW="2387520" imgH="660240" progId="Equation.DSMT4">
                  <p:embed/>
                  <p:pic>
                    <p:nvPicPr>
                      <p:cNvPr id="14" name="物件 13">
                        <a:extLst>
                          <a:ext uri="{FF2B5EF4-FFF2-40B4-BE49-F238E27FC236}">
                            <a16:creationId xmlns:a16="http://schemas.microsoft.com/office/drawing/2014/main" id="{BD75CC3E-142A-456F-AB85-B0E0FDC439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84362" y="948715"/>
                        <a:ext cx="5773738" cy="159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AD8CF99F-5B5F-428A-8A3F-C530A71B15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4362" y="2746008"/>
            <a:ext cx="1362075" cy="1209675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30FCF93F-B56D-4F3E-9F8B-9429E94710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6439" y="2746007"/>
            <a:ext cx="1362075" cy="1209675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3BBB27DC-C470-44BB-B05E-192B222ADC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8516" y="2746007"/>
            <a:ext cx="1019175" cy="1076325"/>
          </a:xfrm>
          <a:prstGeom prst="rect">
            <a:avLst/>
          </a:prstGeom>
        </p:spPr>
      </p:pic>
      <p:graphicFrame>
        <p:nvGraphicFramePr>
          <p:cNvPr id="20" name="物件 19">
            <a:extLst>
              <a:ext uri="{FF2B5EF4-FFF2-40B4-BE49-F238E27FC236}">
                <a16:creationId xmlns:a16="http://schemas.microsoft.com/office/drawing/2014/main" id="{2C0BB8CE-34DA-4888-97B8-F3839287E1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713799"/>
              </p:ext>
            </p:extLst>
          </p:nvPr>
        </p:nvGraphicFramePr>
        <p:xfrm>
          <a:off x="5871369" y="3205588"/>
          <a:ext cx="449262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45" name="Equation" r:id="rId10" imgW="177480" imgH="114120" progId="Equation.DSMT4">
                  <p:embed/>
                </p:oleObj>
              </mc:Choice>
              <mc:Fallback>
                <p:oleObj name="Equation" r:id="rId10" imgW="177480" imgH="114120" progId="Equation.DSMT4">
                  <p:embed/>
                  <p:pic>
                    <p:nvPicPr>
                      <p:cNvPr id="3" name="物件 2">
                        <a:extLst>
                          <a:ext uri="{FF2B5EF4-FFF2-40B4-BE49-F238E27FC236}">
                            <a16:creationId xmlns:a16="http://schemas.microsoft.com/office/drawing/2014/main" id="{EDE618D8-4AD2-438D-ACFA-9F8CDFDA67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71369" y="3205588"/>
                        <a:ext cx="449262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物件 20">
            <a:extLst>
              <a:ext uri="{FF2B5EF4-FFF2-40B4-BE49-F238E27FC236}">
                <a16:creationId xmlns:a16="http://schemas.microsoft.com/office/drawing/2014/main" id="{90CE26D3-3149-42E1-8D51-59EBE064FA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149349"/>
              </p:ext>
            </p:extLst>
          </p:nvPr>
        </p:nvGraphicFramePr>
        <p:xfrm>
          <a:off x="3246437" y="3352065"/>
          <a:ext cx="269081" cy="499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46" name="Equation" r:id="rId12" imgW="88560" imgH="164880" progId="Equation.DSMT4">
                  <p:embed/>
                </p:oleObj>
              </mc:Choice>
              <mc:Fallback>
                <p:oleObj name="Equation" r:id="rId12" imgW="88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6437" y="3352065"/>
                        <a:ext cx="269081" cy="499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物件 21">
            <a:extLst>
              <a:ext uri="{FF2B5EF4-FFF2-40B4-BE49-F238E27FC236}">
                <a16:creationId xmlns:a16="http://schemas.microsoft.com/office/drawing/2014/main" id="{6B179B70-A0D0-4E25-9B43-ED4BBC5F8A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860277"/>
              </p:ext>
            </p:extLst>
          </p:nvPr>
        </p:nvGraphicFramePr>
        <p:xfrm>
          <a:off x="5504085" y="3344862"/>
          <a:ext cx="367284" cy="477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47" name="Equation" r:id="rId14" imgW="126720" imgH="164880" progId="Equation.DSMT4">
                  <p:embed/>
                </p:oleObj>
              </mc:Choice>
              <mc:Fallback>
                <p:oleObj name="Equation" r:id="rId14" imgW="1267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04085" y="3344862"/>
                        <a:ext cx="367284" cy="477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物件 22">
            <a:extLst>
              <a:ext uri="{FF2B5EF4-FFF2-40B4-BE49-F238E27FC236}">
                <a16:creationId xmlns:a16="http://schemas.microsoft.com/office/drawing/2014/main" id="{195B6BF3-413E-4D7E-88E2-0957B6B7CE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539204"/>
              </p:ext>
            </p:extLst>
          </p:nvPr>
        </p:nvGraphicFramePr>
        <p:xfrm>
          <a:off x="7798106" y="3352065"/>
          <a:ext cx="477470" cy="477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48" name="Equation" r:id="rId16" imgW="177480" imgH="177480" progId="Equation.DSMT4">
                  <p:embed/>
                </p:oleObj>
              </mc:Choice>
              <mc:Fallback>
                <p:oleObj name="Equation" r:id="rId16" imgW="1774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98106" y="3352065"/>
                        <a:ext cx="477470" cy="477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物件 23">
            <a:extLst>
              <a:ext uri="{FF2B5EF4-FFF2-40B4-BE49-F238E27FC236}">
                <a16:creationId xmlns:a16="http://schemas.microsoft.com/office/drawing/2014/main" id="{38810B6C-8C5B-4699-A932-A69EA0FE1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157080"/>
              </p:ext>
            </p:extLst>
          </p:nvPr>
        </p:nvGraphicFramePr>
        <p:xfrm>
          <a:off x="2021285" y="3955682"/>
          <a:ext cx="90646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49" name="Equation" r:id="rId18" imgW="431640" imgH="177480" progId="Equation.DSMT4">
                  <p:embed/>
                </p:oleObj>
              </mc:Choice>
              <mc:Fallback>
                <p:oleObj name="Equation" r:id="rId18" imgW="431640" imgH="177480" progId="Equation.DSMT4">
                  <p:embed/>
                  <p:pic>
                    <p:nvPicPr>
                      <p:cNvPr id="11" name="物件 10">
                        <a:extLst>
                          <a:ext uri="{FF2B5EF4-FFF2-40B4-BE49-F238E27FC236}">
                            <a16:creationId xmlns:a16="http://schemas.microsoft.com/office/drawing/2014/main" id="{0D269B79-0027-4CFD-BFE3-0FEE13E583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021285" y="3955682"/>
                        <a:ext cx="90646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1D717A56-97D8-46A8-BB13-D3F2F4D973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118207"/>
              </p:ext>
            </p:extLst>
          </p:nvPr>
        </p:nvGraphicFramePr>
        <p:xfrm>
          <a:off x="1884362" y="4457844"/>
          <a:ext cx="2547937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50" name="Equation" r:id="rId20" imgW="1117440" imgH="660240" progId="Equation.DSMT4">
                  <p:embed/>
                </p:oleObj>
              </mc:Choice>
              <mc:Fallback>
                <p:oleObj name="Equation" r:id="rId20" imgW="1117440" imgH="660240" progId="Equation.DSMT4">
                  <p:embed/>
                  <p:pic>
                    <p:nvPicPr>
                      <p:cNvPr id="34" name="物件 33">
                        <a:extLst>
                          <a:ext uri="{FF2B5EF4-FFF2-40B4-BE49-F238E27FC236}">
                            <a16:creationId xmlns:a16="http://schemas.microsoft.com/office/drawing/2014/main" id="{5303861B-6745-4D2C-BA2F-9477163A3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884362" y="4457844"/>
                        <a:ext cx="2547937" cy="150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直線接點 25">
            <a:extLst>
              <a:ext uri="{FF2B5EF4-FFF2-40B4-BE49-F238E27FC236}">
                <a16:creationId xmlns:a16="http://schemas.microsoft.com/office/drawing/2014/main" id="{839C62C2-52A0-4053-AFC7-765391C2AB9E}"/>
              </a:ext>
            </a:extLst>
          </p:cNvPr>
          <p:cNvCxnSpPr>
            <a:cxnSpLocks/>
          </p:cNvCxnSpPr>
          <p:nvPr/>
        </p:nvCxnSpPr>
        <p:spPr>
          <a:xfrm>
            <a:off x="2392607" y="5896709"/>
            <a:ext cx="203969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物件 27">
            <a:extLst>
              <a:ext uri="{FF2B5EF4-FFF2-40B4-BE49-F238E27FC236}">
                <a16:creationId xmlns:a16="http://schemas.microsoft.com/office/drawing/2014/main" id="{3C699E89-2E66-4B38-B980-00ECC37856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879643"/>
              </p:ext>
            </p:extLst>
          </p:nvPr>
        </p:nvGraphicFramePr>
        <p:xfrm>
          <a:off x="6096000" y="4482180"/>
          <a:ext cx="2297820" cy="477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51" name="Equation" r:id="rId22" imgW="977760" imgH="203040" progId="Equation.DSMT4">
                  <p:embed/>
                </p:oleObj>
              </mc:Choice>
              <mc:Fallback>
                <p:oleObj name="Equation" r:id="rId22" imgW="9777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96000" y="4482180"/>
                        <a:ext cx="2297820" cy="4774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直線接點 28">
            <a:extLst>
              <a:ext uri="{FF2B5EF4-FFF2-40B4-BE49-F238E27FC236}">
                <a16:creationId xmlns:a16="http://schemas.microsoft.com/office/drawing/2014/main" id="{8770E310-DCF7-431F-A2FB-2549C0951742}"/>
              </a:ext>
            </a:extLst>
          </p:cNvPr>
          <p:cNvCxnSpPr>
            <a:cxnSpLocks/>
          </p:cNvCxnSpPr>
          <p:nvPr/>
        </p:nvCxnSpPr>
        <p:spPr>
          <a:xfrm>
            <a:off x="6096000" y="4892432"/>
            <a:ext cx="224472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9606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F855471D-8F50-4063-84D9-73B4E345C7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446089"/>
              </p:ext>
            </p:extLst>
          </p:nvPr>
        </p:nvGraphicFramePr>
        <p:xfrm>
          <a:off x="1343269" y="0"/>
          <a:ext cx="4383088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28" name="Equation" r:id="rId3" imgW="1333440" imgH="203040" progId="Equation.DSMT4">
                  <p:embed/>
                </p:oleObj>
              </mc:Choice>
              <mc:Fallback>
                <p:oleObj name="Equation" r:id="rId3" imgW="133344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192328F4-494D-42D3-AF0A-F53087AA6A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3269" y="0"/>
                        <a:ext cx="4383088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F98A0695-8333-4A47-B09F-88A85E33E2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639765"/>
              </p:ext>
            </p:extLst>
          </p:nvPr>
        </p:nvGraphicFramePr>
        <p:xfrm>
          <a:off x="1328738" y="1063625"/>
          <a:ext cx="469741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29" name="Equation" r:id="rId5" imgW="1942920" imgH="203040" progId="Equation.DSMT4">
                  <p:embed/>
                </p:oleObj>
              </mc:Choice>
              <mc:Fallback>
                <p:oleObj name="Equation" r:id="rId5" imgW="1942920" imgH="203040" progId="Equation.DSMT4">
                  <p:embed/>
                  <p:pic>
                    <p:nvPicPr>
                      <p:cNvPr id="19" name="物件 18">
                        <a:extLst>
                          <a:ext uri="{FF2B5EF4-FFF2-40B4-BE49-F238E27FC236}">
                            <a16:creationId xmlns:a16="http://schemas.microsoft.com/office/drawing/2014/main" id="{F1E85EDE-938F-4BAD-9312-B4C3589CCF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8738" y="1063625"/>
                        <a:ext cx="4697412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物件 2">
            <a:extLst>
              <a:ext uri="{FF2B5EF4-FFF2-40B4-BE49-F238E27FC236}">
                <a16:creationId xmlns:a16="http://schemas.microsoft.com/office/drawing/2014/main" id="{01030CA6-AD2D-4E43-B34B-FDA7140246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285050"/>
              </p:ext>
            </p:extLst>
          </p:nvPr>
        </p:nvGraphicFramePr>
        <p:xfrm>
          <a:off x="1343269" y="1719140"/>
          <a:ext cx="3098726" cy="3900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0" name="Equation" r:id="rId7" imgW="1473120" imgH="1854000" progId="Equation.DSMT4">
                  <p:embed/>
                </p:oleObj>
              </mc:Choice>
              <mc:Fallback>
                <p:oleObj name="Equation" r:id="rId7" imgW="1473120" imgH="18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43269" y="1719140"/>
                        <a:ext cx="3098726" cy="3900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59766D2F-D87B-42B4-BD01-C28ECB046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904552"/>
              </p:ext>
            </p:extLst>
          </p:nvPr>
        </p:nvGraphicFramePr>
        <p:xfrm>
          <a:off x="3302489" y="3760176"/>
          <a:ext cx="200977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1" name="Equation" r:id="rId9" imgW="927000" imgH="241200" progId="Equation.DSMT4">
                  <p:embed/>
                </p:oleObj>
              </mc:Choice>
              <mc:Fallback>
                <p:oleObj name="Equation" r:id="rId9" imgW="927000" imgH="241200" progId="Equation.DSMT4">
                  <p:embed/>
                  <p:pic>
                    <p:nvPicPr>
                      <p:cNvPr id="60" name="物件 59">
                        <a:extLst>
                          <a:ext uri="{FF2B5EF4-FFF2-40B4-BE49-F238E27FC236}">
                            <a16:creationId xmlns:a16="http://schemas.microsoft.com/office/drawing/2014/main" id="{14573CDE-39BA-4F1B-B197-E108D9FF77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02489" y="3760176"/>
                        <a:ext cx="2009775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D2741646-0D52-4FE6-82F3-3F78005F26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045938"/>
              </p:ext>
            </p:extLst>
          </p:nvPr>
        </p:nvGraphicFramePr>
        <p:xfrm>
          <a:off x="3302489" y="4280876"/>
          <a:ext cx="251335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2" name="Equation" r:id="rId11" imgW="1409400" imgH="241200" progId="Equation.DSMT4">
                  <p:embed/>
                </p:oleObj>
              </mc:Choice>
              <mc:Fallback>
                <p:oleObj name="Equation" r:id="rId11" imgW="14094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02489" y="4280876"/>
                        <a:ext cx="2513350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22616D6F-423F-42BC-A7F1-40C21EFDC6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355447"/>
              </p:ext>
            </p:extLst>
          </p:nvPr>
        </p:nvGraphicFramePr>
        <p:xfrm>
          <a:off x="2173787" y="5269644"/>
          <a:ext cx="1970087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3" name="Equation" r:id="rId13" imgW="1104840" imgH="241200" progId="Equation.DSMT4">
                  <p:embed/>
                </p:oleObj>
              </mc:Choice>
              <mc:Fallback>
                <p:oleObj name="Equation" r:id="rId13" imgW="11048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73787" y="5269644"/>
                        <a:ext cx="1970087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79375BCA-6E01-4DDC-8D4D-28D81F3C1F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37007"/>
              </p:ext>
            </p:extLst>
          </p:nvPr>
        </p:nvGraphicFramePr>
        <p:xfrm>
          <a:off x="2590208" y="4775260"/>
          <a:ext cx="2286922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4" name="Equation" r:id="rId15" imgW="1282680" imgH="241200" progId="Equation.DSMT4">
                  <p:embed/>
                </p:oleObj>
              </mc:Choice>
              <mc:Fallback>
                <p:oleObj name="Equation" r:id="rId15" imgW="12826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90208" y="4775260"/>
                        <a:ext cx="2286922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41FA4733-77CB-4D84-A5CB-F83D0300EE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272818"/>
              </p:ext>
            </p:extLst>
          </p:nvPr>
        </p:nvGraphicFramePr>
        <p:xfrm>
          <a:off x="4851400" y="5205413"/>
          <a:ext cx="21431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5" name="Equation" r:id="rId17" imgW="1054080" imgH="203040" progId="Equation.DSMT4">
                  <p:embed/>
                </p:oleObj>
              </mc:Choice>
              <mc:Fallback>
                <p:oleObj name="Equation" r:id="rId17" imgW="1054080" imgH="203040" progId="Equation.DSMT4">
                  <p:embed/>
                  <p:pic>
                    <p:nvPicPr>
                      <p:cNvPr id="76" name="物件 75">
                        <a:extLst>
                          <a:ext uri="{FF2B5EF4-FFF2-40B4-BE49-F238E27FC236}">
                            <a16:creationId xmlns:a16="http://schemas.microsoft.com/office/drawing/2014/main" id="{51E618C1-FC17-4B42-A91E-7FA1467349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51400" y="5205413"/>
                        <a:ext cx="21431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E5705953-BD5A-424A-BDDE-33F9BDFDE77D}"/>
              </a:ext>
            </a:extLst>
          </p:cNvPr>
          <p:cNvCxnSpPr>
            <a:cxnSpLocks/>
          </p:cNvCxnSpPr>
          <p:nvPr/>
        </p:nvCxnSpPr>
        <p:spPr>
          <a:xfrm flipH="1" flipV="1">
            <a:off x="4665785" y="5134708"/>
            <a:ext cx="156307" cy="250093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93950388-F605-4E04-A45E-CAFF84E45B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264005"/>
              </p:ext>
            </p:extLst>
          </p:nvPr>
        </p:nvGraphicFramePr>
        <p:xfrm>
          <a:off x="6748952" y="1719140"/>
          <a:ext cx="1119582" cy="95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6" name="Equation" r:id="rId19" imgW="507960" imgH="431640" progId="Equation.DSMT4">
                  <p:embed/>
                </p:oleObj>
              </mc:Choice>
              <mc:Fallback>
                <p:oleObj name="Equation" r:id="rId19" imgW="5079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48952" y="1719140"/>
                        <a:ext cx="1119582" cy="95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物件 17">
            <a:extLst>
              <a:ext uri="{FF2B5EF4-FFF2-40B4-BE49-F238E27FC236}">
                <a16:creationId xmlns:a16="http://schemas.microsoft.com/office/drawing/2014/main" id="{DBBC9A77-447C-472C-9D17-6C01E01C14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699123"/>
              </p:ext>
            </p:extLst>
          </p:nvPr>
        </p:nvGraphicFramePr>
        <p:xfrm>
          <a:off x="7868534" y="1719140"/>
          <a:ext cx="2045111" cy="388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7" name="Equation" r:id="rId21" imgW="1269720" imgH="241200" progId="Equation.DSMT4">
                  <p:embed/>
                </p:oleObj>
              </mc:Choice>
              <mc:Fallback>
                <p:oleObj name="Equation" r:id="rId21" imgW="126972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68534" y="1719140"/>
                        <a:ext cx="2045111" cy="388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CED62AFA-1AEC-4AF7-8F74-1E3172E978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525610"/>
              </p:ext>
            </p:extLst>
          </p:nvPr>
        </p:nvGraphicFramePr>
        <p:xfrm>
          <a:off x="7963876" y="2223234"/>
          <a:ext cx="1744573" cy="41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8" name="Equation" r:id="rId23" imgW="1015920" imgH="241200" progId="Equation.DSMT4">
                  <p:embed/>
                </p:oleObj>
              </mc:Choice>
              <mc:Fallback>
                <p:oleObj name="Equation" r:id="rId23" imgW="101592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63876" y="2223234"/>
                        <a:ext cx="1744573" cy="414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物件 32">
            <a:extLst>
              <a:ext uri="{FF2B5EF4-FFF2-40B4-BE49-F238E27FC236}">
                <a16:creationId xmlns:a16="http://schemas.microsoft.com/office/drawing/2014/main" id="{B43C5BD9-28F3-4598-8F45-309D7970C8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414360"/>
              </p:ext>
            </p:extLst>
          </p:nvPr>
        </p:nvGraphicFramePr>
        <p:xfrm>
          <a:off x="7584060" y="3352259"/>
          <a:ext cx="3526277" cy="775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9" name="Equation" r:id="rId25" imgW="1904760" imgH="419040" progId="Equation.DSMT4">
                  <p:embed/>
                </p:oleObj>
              </mc:Choice>
              <mc:Fallback>
                <p:oleObj name="Equation" r:id="rId25" imgW="19047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84060" y="3352259"/>
                        <a:ext cx="3526277" cy="775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物件 33">
            <a:extLst>
              <a:ext uri="{FF2B5EF4-FFF2-40B4-BE49-F238E27FC236}">
                <a16:creationId xmlns:a16="http://schemas.microsoft.com/office/drawing/2014/main" id="{AE739136-921F-487D-8C0D-1252D91D60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193609"/>
              </p:ext>
            </p:extLst>
          </p:nvPr>
        </p:nvGraphicFramePr>
        <p:xfrm>
          <a:off x="7584060" y="4448835"/>
          <a:ext cx="292092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40" name="Equation" r:id="rId27" imgW="1638000" imgH="241200" progId="Equation.DSMT4">
                  <p:embed/>
                </p:oleObj>
              </mc:Choice>
              <mc:Fallback>
                <p:oleObj name="Equation" r:id="rId27" imgW="16380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584060" y="4448835"/>
                        <a:ext cx="2920920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左大括弧 36">
            <a:extLst>
              <a:ext uri="{FF2B5EF4-FFF2-40B4-BE49-F238E27FC236}">
                <a16:creationId xmlns:a16="http://schemas.microsoft.com/office/drawing/2014/main" id="{66A00B55-2268-436B-8541-74C017F6E1F7}"/>
              </a:ext>
            </a:extLst>
          </p:cNvPr>
          <p:cNvSpPr/>
          <p:nvPr/>
        </p:nvSpPr>
        <p:spPr>
          <a:xfrm rot="16200000">
            <a:off x="9238276" y="4131137"/>
            <a:ext cx="414337" cy="2064536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8" name="物件 37">
            <a:extLst>
              <a:ext uri="{FF2B5EF4-FFF2-40B4-BE49-F238E27FC236}">
                <a16:creationId xmlns:a16="http://schemas.microsoft.com/office/drawing/2014/main" id="{6D0EAD0F-37FF-4E17-B720-DB7950E0E0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863874"/>
              </p:ext>
            </p:extLst>
          </p:nvPr>
        </p:nvGraphicFramePr>
        <p:xfrm>
          <a:off x="8836162" y="5506913"/>
          <a:ext cx="1411166" cy="416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41" name="Equation" r:id="rId29" imgW="774360" imgH="228600" progId="Equation.DSMT4">
                  <p:embed/>
                </p:oleObj>
              </mc:Choice>
              <mc:Fallback>
                <p:oleObj name="Equation" r:id="rId29" imgW="7743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836162" y="5506913"/>
                        <a:ext cx="1411166" cy="416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8605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A1530258-1EF6-4365-BAFD-9BA258D770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861220"/>
              </p:ext>
            </p:extLst>
          </p:nvPr>
        </p:nvGraphicFramePr>
        <p:xfrm>
          <a:off x="3751568" y="939190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97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5F557A15-2E47-4C2E-A37C-8ECAB9515C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1568" y="939190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CD38607A-1338-418E-A665-0009A3789A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962417"/>
              </p:ext>
            </p:extLst>
          </p:nvPr>
        </p:nvGraphicFramePr>
        <p:xfrm>
          <a:off x="3865074" y="2027899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98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98DDD3AF-B55C-4805-AEAB-4DED81FBFD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4" y="2027899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59E44958-C1C9-4955-899F-50EF02807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126102"/>
              </p:ext>
            </p:extLst>
          </p:nvPr>
        </p:nvGraphicFramePr>
        <p:xfrm>
          <a:off x="2862263" y="3681413"/>
          <a:ext cx="7158037" cy="227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99" name="Equation" r:id="rId7" imgW="1358640" imgH="431640" progId="Equation.DSMT4">
                  <p:embed/>
                </p:oleObj>
              </mc:Choice>
              <mc:Fallback>
                <p:oleObj name="Equation" r:id="rId7" imgW="1358640" imgH="431640" progId="Equation.DSMT4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26D7A43E-D664-4A16-A2B4-4885A4B738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2263" y="3681413"/>
                        <a:ext cx="7158037" cy="2274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1F645962-1A39-46CF-BE9F-451C3B9B3D69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19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>
            <a:extLst>
              <a:ext uri="{FF2B5EF4-FFF2-40B4-BE49-F238E27FC236}">
                <a16:creationId xmlns:a16="http://schemas.microsoft.com/office/drawing/2014/main" id="{9D5654DC-D551-46CF-9AD0-5988AA154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11" y="4282481"/>
            <a:ext cx="2178314" cy="1901214"/>
          </a:xfrm>
          <a:prstGeom prst="rect">
            <a:avLst/>
          </a:prstGeom>
        </p:spPr>
      </p:pic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316A06C2-08B4-49F5-A9CD-5392FB7AE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455272"/>
              </p:ext>
            </p:extLst>
          </p:nvPr>
        </p:nvGraphicFramePr>
        <p:xfrm>
          <a:off x="944459" y="0"/>
          <a:ext cx="72199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3" name="Equation" r:id="rId4" imgW="1942920" imgH="203040" progId="Equation.DSMT4">
                  <p:embed/>
                </p:oleObj>
              </mc:Choice>
              <mc:Fallback>
                <p:oleObj name="Equation" r:id="rId4" imgW="1942920" imgH="203040" progId="Equation.DSMT4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5ED59098-E652-4CFD-8262-9EB8A81634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4459" y="0"/>
                        <a:ext cx="7219950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圖片 29">
            <a:extLst>
              <a:ext uri="{FF2B5EF4-FFF2-40B4-BE49-F238E27FC236}">
                <a16:creationId xmlns:a16="http://schemas.microsoft.com/office/drawing/2014/main" id="{45C83E1A-E596-4EE9-AD19-EB44DC5771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459" y="1088782"/>
            <a:ext cx="1922219" cy="1998801"/>
          </a:xfrm>
          <a:prstGeom prst="rect">
            <a:avLst/>
          </a:prstGeom>
        </p:spPr>
      </p:pic>
      <p:cxnSp>
        <p:nvCxnSpPr>
          <p:cNvPr id="31" name="直線單箭頭接點 30">
            <a:extLst>
              <a:ext uri="{FF2B5EF4-FFF2-40B4-BE49-F238E27FC236}">
                <a16:creationId xmlns:a16="http://schemas.microsoft.com/office/drawing/2014/main" id="{F1D0F771-1354-4D37-ABFE-EA43AC4E43C7}"/>
              </a:ext>
            </a:extLst>
          </p:cNvPr>
          <p:cNvCxnSpPr>
            <a:cxnSpLocks/>
          </p:cNvCxnSpPr>
          <p:nvPr/>
        </p:nvCxnSpPr>
        <p:spPr>
          <a:xfrm>
            <a:off x="2866678" y="1899138"/>
            <a:ext cx="98473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物件 31">
            <a:extLst>
              <a:ext uri="{FF2B5EF4-FFF2-40B4-BE49-F238E27FC236}">
                <a16:creationId xmlns:a16="http://schemas.microsoft.com/office/drawing/2014/main" id="{47E5C20E-6FBE-4880-AC43-FD657A352F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934929"/>
              </p:ext>
            </p:extLst>
          </p:nvPr>
        </p:nvGraphicFramePr>
        <p:xfrm>
          <a:off x="4135444" y="1698075"/>
          <a:ext cx="1306906" cy="4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4" name="Equation" r:id="rId7" imgW="660240" imgH="203040" progId="Equation.DSMT4">
                  <p:embed/>
                </p:oleObj>
              </mc:Choice>
              <mc:Fallback>
                <p:oleObj name="Equation" r:id="rId7" imgW="660240" imgH="20304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852701DB-7D02-4D07-8035-6470AC7D2D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35444" y="1698075"/>
                        <a:ext cx="1306906" cy="40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物件 51">
            <a:extLst>
              <a:ext uri="{FF2B5EF4-FFF2-40B4-BE49-F238E27FC236}">
                <a16:creationId xmlns:a16="http://schemas.microsoft.com/office/drawing/2014/main" id="{2DEB6A7C-81FC-4AAF-9AAF-59F6D3C8AA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841970"/>
              </p:ext>
            </p:extLst>
          </p:nvPr>
        </p:nvGraphicFramePr>
        <p:xfrm>
          <a:off x="2136164" y="2827651"/>
          <a:ext cx="263158" cy="263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5" name="Equation" r:id="rId9" imgW="177480" imgH="177480" progId="Equation.DSMT4">
                  <p:embed/>
                </p:oleObj>
              </mc:Choice>
              <mc:Fallback>
                <p:oleObj name="Equation" r:id="rId9" imgW="177480" imgH="17748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2303A68C-01D5-4297-85B3-21F7B2FAAF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36164" y="2827651"/>
                        <a:ext cx="263158" cy="263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物件 21">
            <a:extLst>
              <a:ext uri="{FF2B5EF4-FFF2-40B4-BE49-F238E27FC236}">
                <a16:creationId xmlns:a16="http://schemas.microsoft.com/office/drawing/2014/main" id="{B36F695F-EA21-44F9-885F-4AABFC4887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233502"/>
              </p:ext>
            </p:extLst>
          </p:nvPr>
        </p:nvGraphicFramePr>
        <p:xfrm>
          <a:off x="2501900" y="2811463"/>
          <a:ext cx="9350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6" name="Equation" r:id="rId11" imgW="507960" imgH="177480" progId="Equation.DSMT4">
                  <p:embed/>
                </p:oleObj>
              </mc:Choice>
              <mc:Fallback>
                <p:oleObj name="Equation" r:id="rId11" imgW="5079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01900" y="2811463"/>
                        <a:ext cx="9350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07DC7C39-0461-4F1C-9704-0A89A40A7A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043463"/>
              </p:ext>
            </p:extLst>
          </p:nvPr>
        </p:nvGraphicFramePr>
        <p:xfrm>
          <a:off x="3359047" y="4817113"/>
          <a:ext cx="1306906" cy="589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7" name="Equation" r:id="rId13" imgW="901440" imgH="406080" progId="Equation.DSMT4">
                  <p:embed/>
                </p:oleObj>
              </mc:Choice>
              <mc:Fallback>
                <p:oleObj name="Equation" r:id="rId13" imgW="9014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59047" y="4817113"/>
                        <a:ext cx="1306906" cy="5890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圖片 25">
            <a:extLst>
              <a:ext uri="{FF2B5EF4-FFF2-40B4-BE49-F238E27FC236}">
                <a16:creationId xmlns:a16="http://schemas.microsoft.com/office/drawing/2014/main" id="{C3B07F65-D54A-42BC-A588-350134144D9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37466" y="3045435"/>
            <a:ext cx="4410075" cy="2095500"/>
          </a:xfrm>
          <a:prstGeom prst="rect">
            <a:avLst/>
          </a:prstGeom>
        </p:spPr>
      </p:pic>
      <p:cxnSp>
        <p:nvCxnSpPr>
          <p:cNvPr id="54" name="直線單箭頭接點 53">
            <a:extLst>
              <a:ext uri="{FF2B5EF4-FFF2-40B4-BE49-F238E27FC236}">
                <a16:creationId xmlns:a16="http://schemas.microsoft.com/office/drawing/2014/main" id="{C03956C3-0240-4F33-8059-B5427C0E3DEA}"/>
              </a:ext>
            </a:extLst>
          </p:cNvPr>
          <p:cNvCxnSpPr>
            <a:cxnSpLocks/>
          </p:cNvCxnSpPr>
          <p:nvPr/>
        </p:nvCxnSpPr>
        <p:spPr>
          <a:xfrm flipV="1">
            <a:off x="7088389" y="5061149"/>
            <a:ext cx="0" cy="28953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接點 54">
            <a:extLst>
              <a:ext uri="{FF2B5EF4-FFF2-40B4-BE49-F238E27FC236}">
                <a16:creationId xmlns:a16="http://schemas.microsoft.com/office/drawing/2014/main" id="{5AC7DB45-9865-4FF7-BC33-E12E2BA30C55}"/>
              </a:ext>
            </a:extLst>
          </p:cNvPr>
          <p:cNvCxnSpPr>
            <a:cxnSpLocks/>
          </p:cNvCxnSpPr>
          <p:nvPr/>
        </p:nvCxnSpPr>
        <p:spPr>
          <a:xfrm flipH="1">
            <a:off x="7088389" y="5350684"/>
            <a:ext cx="31278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物件 60">
            <a:extLst>
              <a:ext uri="{FF2B5EF4-FFF2-40B4-BE49-F238E27FC236}">
                <a16:creationId xmlns:a16="http://schemas.microsoft.com/office/drawing/2014/main" id="{FF86BC7C-2539-4FB9-9F25-FDF9F68AB0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970292"/>
              </p:ext>
            </p:extLst>
          </p:nvPr>
        </p:nvGraphicFramePr>
        <p:xfrm>
          <a:off x="7401169" y="5233088"/>
          <a:ext cx="355356" cy="248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8" name="Equation" r:id="rId16" imgW="253800" imgH="177480" progId="Equation.DSMT4">
                  <p:embed/>
                </p:oleObj>
              </mc:Choice>
              <mc:Fallback>
                <p:oleObj name="Equation" r:id="rId16" imgW="2538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01169" y="5233088"/>
                        <a:ext cx="355356" cy="248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直線單箭頭接點 61">
            <a:extLst>
              <a:ext uri="{FF2B5EF4-FFF2-40B4-BE49-F238E27FC236}">
                <a16:creationId xmlns:a16="http://schemas.microsoft.com/office/drawing/2014/main" id="{D3E9D787-6CAA-49D4-B477-9D9CFB1E3801}"/>
              </a:ext>
            </a:extLst>
          </p:cNvPr>
          <p:cNvCxnSpPr>
            <a:cxnSpLocks/>
          </p:cNvCxnSpPr>
          <p:nvPr/>
        </p:nvCxnSpPr>
        <p:spPr>
          <a:xfrm flipV="1">
            <a:off x="8322151" y="5056554"/>
            <a:ext cx="0" cy="28953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接點 62">
            <a:extLst>
              <a:ext uri="{FF2B5EF4-FFF2-40B4-BE49-F238E27FC236}">
                <a16:creationId xmlns:a16="http://schemas.microsoft.com/office/drawing/2014/main" id="{482C8A91-9F5E-4463-86D5-BB467E1A2B6B}"/>
              </a:ext>
            </a:extLst>
          </p:cNvPr>
          <p:cNvCxnSpPr>
            <a:cxnSpLocks/>
          </p:cNvCxnSpPr>
          <p:nvPr/>
        </p:nvCxnSpPr>
        <p:spPr>
          <a:xfrm flipH="1">
            <a:off x="8322151" y="5346089"/>
            <a:ext cx="31278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物件 63">
            <a:extLst>
              <a:ext uri="{FF2B5EF4-FFF2-40B4-BE49-F238E27FC236}">
                <a16:creationId xmlns:a16="http://schemas.microsoft.com/office/drawing/2014/main" id="{EAB172E5-9A12-4E51-83E7-0084D62112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994979"/>
              </p:ext>
            </p:extLst>
          </p:nvPr>
        </p:nvGraphicFramePr>
        <p:xfrm>
          <a:off x="8654872" y="5234187"/>
          <a:ext cx="461963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9" name="Equation" r:id="rId18" imgW="330120" imgH="177480" progId="Equation.DSMT4">
                  <p:embed/>
                </p:oleObj>
              </mc:Choice>
              <mc:Fallback>
                <p:oleObj name="Equation" r:id="rId18" imgW="330120" imgH="177480" progId="Equation.DSMT4">
                  <p:embed/>
                  <p:pic>
                    <p:nvPicPr>
                      <p:cNvPr id="61" name="物件 60">
                        <a:extLst>
                          <a:ext uri="{FF2B5EF4-FFF2-40B4-BE49-F238E27FC236}">
                            <a16:creationId xmlns:a16="http://schemas.microsoft.com/office/drawing/2014/main" id="{FF86BC7C-2539-4FB9-9F25-FDF9F68AB0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54872" y="5234187"/>
                        <a:ext cx="461963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物件 64">
            <a:extLst>
              <a:ext uri="{FF2B5EF4-FFF2-40B4-BE49-F238E27FC236}">
                <a16:creationId xmlns:a16="http://schemas.microsoft.com/office/drawing/2014/main" id="{0CAB2886-46F8-44EC-896A-941583A1CF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734857"/>
              </p:ext>
            </p:extLst>
          </p:nvPr>
        </p:nvGraphicFramePr>
        <p:xfrm>
          <a:off x="7243762" y="1793822"/>
          <a:ext cx="1687510" cy="527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0" name="Equation" r:id="rId20" imgW="609480" imgH="190440" progId="Equation.DSMT4">
                  <p:embed/>
                </p:oleObj>
              </mc:Choice>
              <mc:Fallback>
                <p:oleObj name="Equation" r:id="rId20" imgW="6094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43762" y="1793822"/>
                        <a:ext cx="1687510" cy="527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物件 65">
            <a:extLst>
              <a:ext uri="{FF2B5EF4-FFF2-40B4-BE49-F238E27FC236}">
                <a16:creationId xmlns:a16="http://schemas.microsoft.com/office/drawing/2014/main" id="{5C3F9406-25D5-4E66-9DB6-EC6F2EFEDF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120938"/>
              </p:ext>
            </p:extLst>
          </p:nvPr>
        </p:nvGraphicFramePr>
        <p:xfrm>
          <a:off x="7233965" y="2526323"/>
          <a:ext cx="2841814" cy="527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1" name="Equation" r:id="rId22" imgW="1231560" imgH="228600" progId="Equation.DSMT4">
                  <p:embed/>
                </p:oleObj>
              </mc:Choice>
              <mc:Fallback>
                <p:oleObj name="Equation" r:id="rId22" imgW="12315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33965" y="2526323"/>
                        <a:ext cx="2841814" cy="527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物件 69">
            <a:extLst>
              <a:ext uri="{FF2B5EF4-FFF2-40B4-BE49-F238E27FC236}">
                <a16:creationId xmlns:a16="http://schemas.microsoft.com/office/drawing/2014/main" id="{E94D0AFC-B79B-4FC5-8295-563C0A39BE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307909"/>
              </p:ext>
            </p:extLst>
          </p:nvPr>
        </p:nvGraphicFramePr>
        <p:xfrm>
          <a:off x="10231917" y="2597944"/>
          <a:ext cx="10953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2" name="Equation" r:id="rId24" imgW="520560" imgH="203040" progId="Equation.DSMT4">
                  <p:embed/>
                </p:oleObj>
              </mc:Choice>
              <mc:Fallback>
                <p:oleObj name="Equation" r:id="rId24" imgW="5205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31917" y="2597944"/>
                        <a:ext cx="10953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004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>
            <a:extLst>
              <a:ext uri="{FF2B5EF4-FFF2-40B4-BE49-F238E27FC236}">
                <a16:creationId xmlns:a16="http://schemas.microsoft.com/office/drawing/2014/main" id="{2A20952E-D9E6-4862-A7EF-39BDF116C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8287" y="1233180"/>
            <a:ext cx="1647825" cy="1762125"/>
          </a:xfrm>
          <a:prstGeom prst="rect">
            <a:avLst/>
          </a:prstGeom>
        </p:spPr>
      </p:pic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856053"/>
              </p:ext>
            </p:extLst>
          </p:nvPr>
        </p:nvGraphicFramePr>
        <p:xfrm>
          <a:off x="1222375" y="-41275"/>
          <a:ext cx="38830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2" name="Equation" r:id="rId4" imgW="1180800" imgH="203040" progId="Equation.DSMT4">
                  <p:embed/>
                </p:oleObj>
              </mc:Choice>
              <mc:Fallback>
                <p:oleObj name="Equation" r:id="rId4" imgW="118080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23C7D3F6-6D5E-408A-B9EE-0F82384760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2375" y="-41275"/>
                        <a:ext cx="388302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圖片 1">
            <a:extLst>
              <a:ext uri="{FF2B5EF4-FFF2-40B4-BE49-F238E27FC236}">
                <a16:creationId xmlns:a16="http://schemas.microsoft.com/office/drawing/2014/main" id="{781F2E62-9100-44E5-ADFE-57446BE606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1677" y="1399564"/>
            <a:ext cx="1533525" cy="1495425"/>
          </a:xfrm>
          <a:prstGeom prst="rect">
            <a:avLst/>
          </a:prstGeom>
        </p:spPr>
      </p:pic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2FEB5E13-86A6-4C25-8AC1-6AEAC12CA508}"/>
              </a:ext>
            </a:extLst>
          </p:cNvPr>
          <p:cNvCxnSpPr>
            <a:cxnSpLocks/>
          </p:cNvCxnSpPr>
          <p:nvPr/>
        </p:nvCxnSpPr>
        <p:spPr>
          <a:xfrm>
            <a:off x="2985477" y="2114243"/>
            <a:ext cx="887401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35967B9F-9042-43E9-B3C7-D228972669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2654" y="1561488"/>
            <a:ext cx="1362075" cy="1171575"/>
          </a:xfrm>
          <a:prstGeom prst="rect">
            <a:avLst/>
          </a:prstGeom>
        </p:spPr>
      </p:pic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7EFAEB4B-095E-4D22-90F3-9D2FD156E5F1}"/>
              </a:ext>
            </a:extLst>
          </p:cNvPr>
          <p:cNvCxnSpPr>
            <a:cxnSpLocks/>
          </p:cNvCxnSpPr>
          <p:nvPr/>
        </p:nvCxnSpPr>
        <p:spPr>
          <a:xfrm>
            <a:off x="5842000" y="2114243"/>
            <a:ext cx="887401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圖片 11">
            <a:extLst>
              <a:ext uri="{FF2B5EF4-FFF2-40B4-BE49-F238E27FC236}">
                <a16:creationId xmlns:a16="http://schemas.microsoft.com/office/drawing/2014/main" id="{E6ABBB23-CBB8-4FA2-A311-B2CFD1BB6A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4148" y="1504337"/>
            <a:ext cx="1438275" cy="1285875"/>
          </a:xfrm>
          <a:prstGeom prst="rect">
            <a:avLst/>
          </a:prstGeom>
        </p:spPr>
      </p:pic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0734F5F4-87B4-4522-B79B-A695AE974471}"/>
              </a:ext>
            </a:extLst>
          </p:cNvPr>
          <p:cNvCxnSpPr>
            <a:cxnSpLocks/>
          </p:cNvCxnSpPr>
          <p:nvPr/>
        </p:nvCxnSpPr>
        <p:spPr>
          <a:xfrm>
            <a:off x="8510954" y="2045855"/>
            <a:ext cx="887401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物件 14">
            <a:extLst>
              <a:ext uri="{FF2B5EF4-FFF2-40B4-BE49-F238E27FC236}">
                <a16:creationId xmlns:a16="http://schemas.microsoft.com/office/drawing/2014/main" id="{5493B909-D77E-43D4-A70B-82D84928FC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458590"/>
              </p:ext>
            </p:extLst>
          </p:nvPr>
        </p:nvGraphicFramePr>
        <p:xfrm>
          <a:off x="1501076" y="2894989"/>
          <a:ext cx="9747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3" name="Equation" r:id="rId9" imgW="622080" imgH="177480" progId="Equation.DSMT4">
                  <p:embed/>
                </p:oleObj>
              </mc:Choice>
              <mc:Fallback>
                <p:oleObj name="Equation" r:id="rId9" imgW="622080" imgH="177480" progId="Equation.DSMT4">
                  <p:embed/>
                  <p:pic>
                    <p:nvPicPr>
                      <p:cNvPr id="94" name="物件 93">
                        <a:extLst>
                          <a:ext uri="{FF2B5EF4-FFF2-40B4-BE49-F238E27FC236}">
                            <a16:creationId xmlns:a16="http://schemas.microsoft.com/office/drawing/2014/main" id="{DBCBB411-465A-4CA5-B521-9AD4557013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01076" y="2894989"/>
                        <a:ext cx="9747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CA249CE4-26C5-42B9-995B-2ACD4A4A0C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319582"/>
              </p:ext>
            </p:extLst>
          </p:nvPr>
        </p:nvGraphicFramePr>
        <p:xfrm>
          <a:off x="4354274" y="2747168"/>
          <a:ext cx="1161447" cy="295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4" name="Equation" r:id="rId11" imgW="698400" imgH="177480" progId="Equation.DSMT4">
                  <p:embed/>
                </p:oleObj>
              </mc:Choice>
              <mc:Fallback>
                <p:oleObj name="Equation" r:id="rId11" imgW="6984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54274" y="2747168"/>
                        <a:ext cx="1161447" cy="295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BA10D978-1154-4C49-AF04-FFA58DB33D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680189"/>
              </p:ext>
            </p:extLst>
          </p:nvPr>
        </p:nvGraphicFramePr>
        <p:xfrm>
          <a:off x="7053131" y="2790212"/>
          <a:ext cx="1161447" cy="301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5" name="Equation" r:id="rId13" imgW="685800" imgH="177480" progId="Equation.DSMT4">
                  <p:embed/>
                </p:oleObj>
              </mc:Choice>
              <mc:Fallback>
                <p:oleObj name="Equation" r:id="rId13" imgW="6858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53131" y="2790212"/>
                        <a:ext cx="1161447" cy="301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物件 17">
            <a:extLst>
              <a:ext uri="{FF2B5EF4-FFF2-40B4-BE49-F238E27FC236}">
                <a16:creationId xmlns:a16="http://schemas.microsoft.com/office/drawing/2014/main" id="{6D931431-CFB7-4EEE-8366-783A5C83B1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213931"/>
              </p:ext>
            </p:extLst>
          </p:nvPr>
        </p:nvGraphicFramePr>
        <p:xfrm>
          <a:off x="9578945" y="2940770"/>
          <a:ext cx="1028212" cy="31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6" name="Equation" r:id="rId15" imgW="571320" imgH="177480" progId="Equation.DSMT4">
                  <p:embed/>
                </p:oleObj>
              </mc:Choice>
              <mc:Fallback>
                <p:oleObj name="Equation" r:id="rId15" imgW="5713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578945" y="2940770"/>
                        <a:ext cx="1028212" cy="31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5DC0810E-3511-4FE8-AAED-BD501DFE3F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943446"/>
              </p:ext>
            </p:extLst>
          </p:nvPr>
        </p:nvGraphicFramePr>
        <p:xfrm>
          <a:off x="3095236" y="2204424"/>
          <a:ext cx="768992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7" name="Equation" r:id="rId17" imgW="482400" imgH="736560" progId="Equation.DSMT4">
                  <p:embed/>
                </p:oleObj>
              </mc:Choice>
              <mc:Fallback>
                <p:oleObj name="Equation" r:id="rId17" imgW="482400" imgH="73656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59766D2F-D87B-42B4-BD01-C28ECB0464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95236" y="2204424"/>
                        <a:ext cx="768992" cy="1171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物件 19">
            <a:extLst>
              <a:ext uri="{FF2B5EF4-FFF2-40B4-BE49-F238E27FC236}">
                <a16:creationId xmlns:a16="http://schemas.microsoft.com/office/drawing/2014/main" id="{48AD201D-E5B5-4EF8-B8D9-2FFD02CD1F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38649"/>
              </p:ext>
            </p:extLst>
          </p:nvPr>
        </p:nvGraphicFramePr>
        <p:xfrm>
          <a:off x="5866570" y="2161248"/>
          <a:ext cx="768992" cy="1143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8" name="Equation" r:id="rId19" imgW="495000" imgH="736560" progId="Equation.DSMT4">
                  <p:embed/>
                </p:oleObj>
              </mc:Choice>
              <mc:Fallback>
                <p:oleObj name="Equation" r:id="rId19" imgW="49500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66570" y="2161248"/>
                        <a:ext cx="768992" cy="1143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物件 20">
            <a:extLst>
              <a:ext uri="{FF2B5EF4-FFF2-40B4-BE49-F238E27FC236}">
                <a16:creationId xmlns:a16="http://schemas.microsoft.com/office/drawing/2014/main" id="{57E7FAED-2382-4EEA-BF2B-F3F6369DCD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286752"/>
              </p:ext>
            </p:extLst>
          </p:nvPr>
        </p:nvGraphicFramePr>
        <p:xfrm>
          <a:off x="8533122" y="2153236"/>
          <a:ext cx="887400" cy="1019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59" name="Equation" r:id="rId21" imgW="596880" imgH="685800" progId="Equation.DSMT4">
                  <p:embed/>
                </p:oleObj>
              </mc:Choice>
              <mc:Fallback>
                <p:oleObj name="Equation" r:id="rId21" imgW="59688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33122" y="2153236"/>
                        <a:ext cx="887400" cy="1019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物件 29">
            <a:extLst>
              <a:ext uri="{FF2B5EF4-FFF2-40B4-BE49-F238E27FC236}">
                <a16:creationId xmlns:a16="http://schemas.microsoft.com/office/drawing/2014/main" id="{2CCD4EFE-DA9B-4545-9E92-136EF427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481846"/>
              </p:ext>
            </p:extLst>
          </p:nvPr>
        </p:nvGraphicFramePr>
        <p:xfrm>
          <a:off x="1432224" y="3530690"/>
          <a:ext cx="16573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0" name="Equation" r:id="rId23" imgW="965160" imgH="482400" progId="Equation.DSMT4">
                  <p:embed/>
                </p:oleObj>
              </mc:Choice>
              <mc:Fallback>
                <p:oleObj name="Equation" r:id="rId23" imgW="965160" imgH="482400" progId="Equation.DSMT4">
                  <p:embed/>
                  <p:pic>
                    <p:nvPicPr>
                      <p:cNvPr id="19" name="物件 18">
                        <a:extLst>
                          <a:ext uri="{FF2B5EF4-FFF2-40B4-BE49-F238E27FC236}">
                            <a16:creationId xmlns:a16="http://schemas.microsoft.com/office/drawing/2014/main" id="{CED62AFA-1AEC-4AF7-8F74-1E3172E978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432224" y="3530690"/>
                        <a:ext cx="1657350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直線單箭頭接點 30">
            <a:extLst>
              <a:ext uri="{FF2B5EF4-FFF2-40B4-BE49-F238E27FC236}">
                <a16:creationId xmlns:a16="http://schemas.microsoft.com/office/drawing/2014/main" id="{0758B5F9-E4DC-4B94-9203-CEEF668E1F5E}"/>
              </a:ext>
            </a:extLst>
          </p:cNvPr>
          <p:cNvCxnSpPr>
            <a:cxnSpLocks/>
          </p:cNvCxnSpPr>
          <p:nvPr/>
        </p:nvCxnSpPr>
        <p:spPr>
          <a:xfrm flipH="1">
            <a:off x="1141566" y="3018371"/>
            <a:ext cx="342035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物件 32">
            <a:extLst>
              <a:ext uri="{FF2B5EF4-FFF2-40B4-BE49-F238E27FC236}">
                <a16:creationId xmlns:a16="http://schemas.microsoft.com/office/drawing/2014/main" id="{689B5BF5-F823-4223-ABFA-5A39C6530E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925605"/>
              </p:ext>
            </p:extLst>
          </p:nvPr>
        </p:nvGraphicFramePr>
        <p:xfrm>
          <a:off x="221543" y="2855301"/>
          <a:ext cx="920023" cy="28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1" name="Equation" r:id="rId25" imgW="583920" imgH="177480" progId="Equation.DSMT4">
                  <p:embed/>
                </p:oleObj>
              </mc:Choice>
              <mc:Fallback>
                <p:oleObj name="Equation" r:id="rId25" imgW="5839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1543" y="2855301"/>
                        <a:ext cx="920023" cy="28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物件 35">
            <a:extLst>
              <a:ext uri="{FF2B5EF4-FFF2-40B4-BE49-F238E27FC236}">
                <a16:creationId xmlns:a16="http://schemas.microsoft.com/office/drawing/2014/main" id="{4205C1F7-1C8E-42FE-8658-8793287A26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806412"/>
              </p:ext>
            </p:extLst>
          </p:nvPr>
        </p:nvGraphicFramePr>
        <p:xfrm>
          <a:off x="4386263" y="3530600"/>
          <a:ext cx="1592262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2" name="Equation" r:id="rId27" imgW="927000" imgH="482400" progId="Equation.DSMT4">
                  <p:embed/>
                </p:oleObj>
              </mc:Choice>
              <mc:Fallback>
                <p:oleObj name="Equation" r:id="rId27" imgW="9270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386263" y="3530600"/>
                        <a:ext cx="1592262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物件 36">
            <a:extLst>
              <a:ext uri="{FF2B5EF4-FFF2-40B4-BE49-F238E27FC236}">
                <a16:creationId xmlns:a16="http://schemas.microsoft.com/office/drawing/2014/main" id="{CAEACEB4-4F65-4323-99B5-84B2E9971C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321883"/>
              </p:ext>
            </p:extLst>
          </p:nvPr>
        </p:nvGraphicFramePr>
        <p:xfrm>
          <a:off x="5904009" y="3260199"/>
          <a:ext cx="940003" cy="280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3" name="Equation" r:id="rId29" imgW="596880" imgH="177480" progId="Equation.DSMT4">
                  <p:embed/>
                </p:oleObj>
              </mc:Choice>
              <mc:Fallback>
                <p:oleObj name="Equation" r:id="rId29" imgW="596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904009" y="3260199"/>
                        <a:ext cx="940003" cy="280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物件 50">
            <a:extLst>
              <a:ext uri="{FF2B5EF4-FFF2-40B4-BE49-F238E27FC236}">
                <a16:creationId xmlns:a16="http://schemas.microsoft.com/office/drawing/2014/main" id="{C67D0FDE-20A0-4D7A-B7FD-5F574D6356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901478"/>
              </p:ext>
            </p:extLst>
          </p:nvPr>
        </p:nvGraphicFramePr>
        <p:xfrm>
          <a:off x="7633854" y="3511812"/>
          <a:ext cx="1657342" cy="828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4" name="Equation" r:id="rId31" imgW="965160" imgH="482400" progId="Equation.DSMT4">
                  <p:embed/>
                </p:oleObj>
              </mc:Choice>
              <mc:Fallback>
                <p:oleObj name="Equation" r:id="rId31" imgW="9651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33854" y="3511812"/>
                        <a:ext cx="1657342" cy="828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物件 57">
            <a:extLst>
              <a:ext uri="{FF2B5EF4-FFF2-40B4-BE49-F238E27FC236}">
                <a16:creationId xmlns:a16="http://schemas.microsoft.com/office/drawing/2014/main" id="{B886AD83-7FAE-466E-A8A7-810EAAD8A4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833262"/>
              </p:ext>
            </p:extLst>
          </p:nvPr>
        </p:nvGraphicFramePr>
        <p:xfrm>
          <a:off x="2850449" y="4856009"/>
          <a:ext cx="2112168" cy="1536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5" name="Equation" r:id="rId33" imgW="1117440" imgH="812520" progId="Equation.DSMT4">
                  <p:embed/>
                </p:oleObj>
              </mc:Choice>
              <mc:Fallback>
                <p:oleObj name="Equation" r:id="rId33" imgW="1117440" imgH="812520" progId="Equation.DSMT4">
                  <p:embed/>
                  <p:pic>
                    <p:nvPicPr>
                      <p:cNvPr id="16" name="物件 15">
                        <a:extLst>
                          <a:ext uri="{FF2B5EF4-FFF2-40B4-BE49-F238E27FC236}">
                            <a16:creationId xmlns:a16="http://schemas.microsoft.com/office/drawing/2014/main" id="{1C979888-08FE-452A-9CA7-E37B87185F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850449" y="4856009"/>
                        <a:ext cx="2112168" cy="1536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物件 58">
            <a:extLst>
              <a:ext uri="{FF2B5EF4-FFF2-40B4-BE49-F238E27FC236}">
                <a16:creationId xmlns:a16="http://schemas.microsoft.com/office/drawing/2014/main" id="{F09D62FF-83C1-47BE-8190-F4F66C4E1B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988128"/>
              </p:ext>
            </p:extLst>
          </p:nvPr>
        </p:nvGraphicFramePr>
        <p:xfrm>
          <a:off x="9102428" y="4359275"/>
          <a:ext cx="212969" cy="2366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6" name="Equation" r:id="rId35" imgW="114120" imgH="1269720" progId="Equation.DSMT4">
                  <p:embed/>
                </p:oleObj>
              </mc:Choice>
              <mc:Fallback>
                <p:oleObj name="Equation" r:id="rId35" imgW="114120" imgH="1269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102428" y="4359275"/>
                        <a:ext cx="212969" cy="2366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橢圓 59">
            <a:extLst>
              <a:ext uri="{FF2B5EF4-FFF2-40B4-BE49-F238E27FC236}">
                <a16:creationId xmlns:a16="http://schemas.microsoft.com/office/drawing/2014/main" id="{DA7B9DD8-AF0E-4CB4-8143-CC6880FC4709}"/>
              </a:ext>
            </a:extLst>
          </p:cNvPr>
          <p:cNvSpPr/>
          <p:nvPr/>
        </p:nvSpPr>
        <p:spPr>
          <a:xfrm>
            <a:off x="10450238" y="5286813"/>
            <a:ext cx="281354" cy="2813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1" name="直線單箭頭接點 60">
            <a:extLst>
              <a:ext uri="{FF2B5EF4-FFF2-40B4-BE49-F238E27FC236}">
                <a16:creationId xmlns:a16="http://schemas.microsoft.com/office/drawing/2014/main" id="{B53CBD91-3619-4194-B399-57FB82F9261C}"/>
              </a:ext>
            </a:extLst>
          </p:cNvPr>
          <p:cNvCxnSpPr>
            <a:cxnSpLocks/>
            <a:endCxn id="60" idx="2"/>
          </p:cNvCxnSpPr>
          <p:nvPr/>
        </p:nvCxnSpPr>
        <p:spPr>
          <a:xfrm>
            <a:off x="9291196" y="4480348"/>
            <a:ext cx="1159042" cy="94714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單箭頭接點 62">
            <a:extLst>
              <a:ext uri="{FF2B5EF4-FFF2-40B4-BE49-F238E27FC236}">
                <a16:creationId xmlns:a16="http://schemas.microsoft.com/office/drawing/2014/main" id="{18FFD278-585C-4070-B3A7-9AF589223FBA}"/>
              </a:ext>
            </a:extLst>
          </p:cNvPr>
          <p:cNvCxnSpPr>
            <a:cxnSpLocks/>
            <a:endCxn id="60" idx="2"/>
          </p:cNvCxnSpPr>
          <p:nvPr/>
        </p:nvCxnSpPr>
        <p:spPr>
          <a:xfrm>
            <a:off x="9303297" y="4934928"/>
            <a:ext cx="1146941" cy="49256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單箭頭接點 65">
            <a:extLst>
              <a:ext uri="{FF2B5EF4-FFF2-40B4-BE49-F238E27FC236}">
                <a16:creationId xmlns:a16="http://schemas.microsoft.com/office/drawing/2014/main" id="{AD6264DB-8ADD-4CEA-8E95-228AFEB38DB7}"/>
              </a:ext>
            </a:extLst>
          </p:cNvPr>
          <p:cNvCxnSpPr>
            <a:cxnSpLocks/>
            <a:endCxn id="60" idx="1"/>
          </p:cNvCxnSpPr>
          <p:nvPr/>
        </p:nvCxnSpPr>
        <p:spPr>
          <a:xfrm flipV="1">
            <a:off x="9291196" y="5328016"/>
            <a:ext cx="1200245" cy="1293688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單箭頭接點 68">
            <a:extLst>
              <a:ext uri="{FF2B5EF4-FFF2-40B4-BE49-F238E27FC236}">
                <a16:creationId xmlns:a16="http://schemas.microsoft.com/office/drawing/2014/main" id="{103FE0D2-512D-4317-BF57-ED5109D77C6E}"/>
              </a:ext>
            </a:extLst>
          </p:cNvPr>
          <p:cNvCxnSpPr>
            <a:cxnSpLocks/>
            <a:endCxn id="60" idx="2"/>
          </p:cNvCxnSpPr>
          <p:nvPr/>
        </p:nvCxnSpPr>
        <p:spPr>
          <a:xfrm flipV="1">
            <a:off x="9341551" y="5427490"/>
            <a:ext cx="1108687" cy="69673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單箭頭接點 71">
            <a:extLst>
              <a:ext uri="{FF2B5EF4-FFF2-40B4-BE49-F238E27FC236}">
                <a16:creationId xmlns:a16="http://schemas.microsoft.com/office/drawing/2014/main" id="{586FC9B9-1915-4F93-83C8-15AD103C0B64}"/>
              </a:ext>
            </a:extLst>
          </p:cNvPr>
          <p:cNvCxnSpPr>
            <a:cxnSpLocks/>
            <a:endCxn id="60" idx="2"/>
          </p:cNvCxnSpPr>
          <p:nvPr/>
        </p:nvCxnSpPr>
        <p:spPr>
          <a:xfrm flipV="1">
            <a:off x="9328474" y="5427490"/>
            <a:ext cx="1121764" cy="281354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單箭頭接點 74">
            <a:extLst>
              <a:ext uri="{FF2B5EF4-FFF2-40B4-BE49-F238E27FC236}">
                <a16:creationId xmlns:a16="http://schemas.microsoft.com/office/drawing/2014/main" id="{49A59DD7-49A8-4CB2-9CBE-00FBD15338C4}"/>
              </a:ext>
            </a:extLst>
          </p:cNvPr>
          <p:cNvCxnSpPr>
            <a:cxnSpLocks/>
            <a:endCxn id="60" idx="2"/>
          </p:cNvCxnSpPr>
          <p:nvPr/>
        </p:nvCxnSpPr>
        <p:spPr>
          <a:xfrm>
            <a:off x="9315397" y="5338611"/>
            <a:ext cx="1134841" cy="88879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單箭頭接點 77">
            <a:extLst>
              <a:ext uri="{FF2B5EF4-FFF2-40B4-BE49-F238E27FC236}">
                <a16:creationId xmlns:a16="http://schemas.microsoft.com/office/drawing/2014/main" id="{23376BF2-C2CA-438F-9BDB-F09502068B09}"/>
              </a:ext>
            </a:extLst>
          </p:cNvPr>
          <p:cNvCxnSpPr>
            <a:cxnSpLocks/>
          </p:cNvCxnSpPr>
          <p:nvPr/>
        </p:nvCxnSpPr>
        <p:spPr>
          <a:xfrm>
            <a:off x="10806112" y="5427490"/>
            <a:ext cx="240151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0" name="物件 79">
            <a:extLst>
              <a:ext uri="{FF2B5EF4-FFF2-40B4-BE49-F238E27FC236}">
                <a16:creationId xmlns:a16="http://schemas.microsoft.com/office/drawing/2014/main" id="{34E08C79-151B-46B9-B52C-108410A854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749607"/>
              </p:ext>
            </p:extLst>
          </p:nvPr>
        </p:nvGraphicFramePr>
        <p:xfrm>
          <a:off x="9576037" y="6435847"/>
          <a:ext cx="690320" cy="371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7" name="Equation" r:id="rId37" imgW="330120" imgH="177480" progId="Equation.DSMT4">
                  <p:embed/>
                </p:oleObj>
              </mc:Choice>
              <mc:Fallback>
                <p:oleObj name="Equation" r:id="rId37" imgW="3301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576037" y="6435847"/>
                        <a:ext cx="690320" cy="371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物件 80">
            <a:extLst>
              <a:ext uri="{FF2B5EF4-FFF2-40B4-BE49-F238E27FC236}">
                <a16:creationId xmlns:a16="http://schemas.microsoft.com/office/drawing/2014/main" id="{125D8EDB-E8B7-46C7-9415-3083602B18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551064"/>
              </p:ext>
            </p:extLst>
          </p:nvPr>
        </p:nvGraphicFramePr>
        <p:xfrm>
          <a:off x="11120783" y="4992751"/>
          <a:ext cx="325249" cy="780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8" name="Equation" r:id="rId39" imgW="126720" imgH="304560" progId="Equation.DSMT4">
                  <p:embed/>
                </p:oleObj>
              </mc:Choice>
              <mc:Fallback>
                <p:oleObj name="Equation" r:id="rId39" imgW="12672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1120783" y="4992751"/>
                        <a:ext cx="325249" cy="780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物件 81">
            <a:extLst>
              <a:ext uri="{FF2B5EF4-FFF2-40B4-BE49-F238E27FC236}">
                <a16:creationId xmlns:a16="http://schemas.microsoft.com/office/drawing/2014/main" id="{C8BC6E91-B45A-47EF-893D-54F3AE9727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020950"/>
              </p:ext>
            </p:extLst>
          </p:nvPr>
        </p:nvGraphicFramePr>
        <p:xfrm>
          <a:off x="10493247" y="5980473"/>
          <a:ext cx="1175224" cy="373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69" name="Equation" r:id="rId41" imgW="558720" imgH="177480" progId="Equation.DSMT4">
                  <p:embed/>
                </p:oleObj>
              </mc:Choice>
              <mc:Fallback>
                <p:oleObj name="Equation" r:id="rId41" imgW="558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493247" y="5980473"/>
                        <a:ext cx="1175224" cy="373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3" name="直線單箭頭接點 82">
            <a:extLst>
              <a:ext uri="{FF2B5EF4-FFF2-40B4-BE49-F238E27FC236}">
                <a16:creationId xmlns:a16="http://schemas.microsoft.com/office/drawing/2014/main" id="{8BBD0748-229E-4638-8604-D3BBB574CF9C}"/>
              </a:ext>
            </a:extLst>
          </p:cNvPr>
          <p:cNvCxnSpPr>
            <a:cxnSpLocks/>
            <a:endCxn id="59" idx="0"/>
          </p:cNvCxnSpPr>
          <p:nvPr/>
        </p:nvCxnSpPr>
        <p:spPr>
          <a:xfrm flipH="1">
            <a:off x="9208912" y="3347190"/>
            <a:ext cx="884140" cy="1012085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665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31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780174"/>
              </p:ext>
            </p:extLst>
          </p:nvPr>
        </p:nvGraphicFramePr>
        <p:xfrm>
          <a:off x="1325196" y="0"/>
          <a:ext cx="86010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98" name="Equation" r:id="rId3" imgW="2616120" imgH="203040" progId="Equation.DSMT4">
                  <p:embed/>
                </p:oleObj>
              </mc:Choice>
              <mc:Fallback>
                <p:oleObj name="Equation" r:id="rId3" imgW="261612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5196" y="0"/>
                        <a:ext cx="86010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37DFBA22-F26E-4152-B083-9D4FB73336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251344"/>
              </p:ext>
            </p:extLst>
          </p:nvPr>
        </p:nvGraphicFramePr>
        <p:xfrm>
          <a:off x="1325196" y="1535845"/>
          <a:ext cx="2671763" cy="270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99" name="Equation" r:id="rId5" imgW="1104840" imgH="1117440" progId="Equation.DSMT4">
                  <p:embed/>
                </p:oleObj>
              </mc:Choice>
              <mc:Fallback>
                <p:oleObj name="Equation" r:id="rId5" imgW="1104840" imgH="111744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F98A0695-8333-4A47-B09F-88A85E33E2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5196" y="1535845"/>
                        <a:ext cx="2671763" cy="270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1914F912-26CA-4C3D-B009-953E03511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669399"/>
              </p:ext>
            </p:extLst>
          </p:nvPr>
        </p:nvGraphicFramePr>
        <p:xfrm>
          <a:off x="3748088" y="1606550"/>
          <a:ext cx="106362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0" name="Equation" r:id="rId7" imgW="583920" imgH="203040" progId="Equation.DSMT4">
                  <p:embed/>
                </p:oleObj>
              </mc:Choice>
              <mc:Fallback>
                <p:oleObj name="Equation" r:id="rId7" imgW="583920" imgH="203040" progId="Equation.DSMT4">
                  <p:embed/>
                  <p:pic>
                    <p:nvPicPr>
                      <p:cNvPr id="38" name="物件 37">
                        <a:extLst>
                          <a:ext uri="{FF2B5EF4-FFF2-40B4-BE49-F238E27FC236}">
                            <a16:creationId xmlns:a16="http://schemas.microsoft.com/office/drawing/2014/main" id="{6D0EAD0F-37FF-4E17-B720-DB7950E0E0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48088" y="1606550"/>
                        <a:ext cx="106362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793DFDF3-828C-4E75-BFAD-E539CF40C2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491105"/>
              </p:ext>
            </p:extLst>
          </p:nvPr>
        </p:nvGraphicFramePr>
        <p:xfrm>
          <a:off x="3078163" y="2727325"/>
          <a:ext cx="99536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1" name="Equation" r:id="rId9" imgW="545760" imgH="203040" progId="Equation.DSMT4">
                  <p:embed/>
                </p:oleObj>
              </mc:Choice>
              <mc:Fallback>
                <p:oleObj name="Equation" r:id="rId9" imgW="5457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78163" y="2727325"/>
                        <a:ext cx="99536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物件 2">
            <a:extLst>
              <a:ext uri="{FF2B5EF4-FFF2-40B4-BE49-F238E27FC236}">
                <a16:creationId xmlns:a16="http://schemas.microsoft.com/office/drawing/2014/main" id="{383DA235-D9BD-4C93-90FF-37785B0CDB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825703"/>
              </p:ext>
            </p:extLst>
          </p:nvPr>
        </p:nvGraphicFramePr>
        <p:xfrm>
          <a:off x="4298950" y="3848100"/>
          <a:ext cx="62388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2" name="Equation" r:id="rId11" imgW="342720" imgH="203040" progId="Equation.DSMT4">
                  <p:embed/>
                </p:oleObj>
              </mc:Choice>
              <mc:Fallback>
                <p:oleObj name="Equation" r:id="rId11" imgW="342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98950" y="3848100"/>
                        <a:ext cx="623888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左大括弧 7">
            <a:extLst>
              <a:ext uri="{FF2B5EF4-FFF2-40B4-BE49-F238E27FC236}">
                <a16:creationId xmlns:a16="http://schemas.microsoft.com/office/drawing/2014/main" id="{44EFD229-75AB-4015-8559-D5D2748F1354}"/>
              </a:ext>
            </a:extLst>
          </p:cNvPr>
          <p:cNvSpPr/>
          <p:nvPr/>
        </p:nvSpPr>
        <p:spPr>
          <a:xfrm rot="10800000">
            <a:off x="5486492" y="1700649"/>
            <a:ext cx="341588" cy="2517339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011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A1530258-1EF6-4365-BAFD-9BA258D770D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751568" y="939190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4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A1530258-1EF6-4365-BAFD-9BA258D770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1568" y="939190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CD38607A-1338-418E-A665-0009A3789A6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865074" y="2027899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5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CD38607A-1338-418E-A665-0009A3789A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4" y="2027899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59E44958-C1C9-4955-899F-50EF02807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157686"/>
              </p:ext>
            </p:extLst>
          </p:nvPr>
        </p:nvGraphicFramePr>
        <p:xfrm>
          <a:off x="3992004" y="3600416"/>
          <a:ext cx="4814887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6" name="Equation" r:id="rId7" imgW="914400" imgH="203040" progId="Equation.DSMT4">
                  <p:embed/>
                </p:oleObj>
              </mc:Choice>
              <mc:Fallback>
                <p:oleObj name="Equation" r:id="rId7" imgW="91440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59E44958-C1C9-4955-899F-50EF02807C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2004" y="3600416"/>
                        <a:ext cx="4814887" cy="1071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1F645962-1A39-46CF-BE9F-451C3B9B3D69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647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F6E6562B-DC14-4156-9AB0-779162234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8" y="606127"/>
            <a:ext cx="6771653" cy="3661061"/>
          </a:xfrm>
          <a:prstGeom prst="rect">
            <a:avLst/>
          </a:prstGeom>
        </p:spPr>
      </p:pic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33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625270"/>
              </p:ext>
            </p:extLst>
          </p:nvPr>
        </p:nvGraphicFramePr>
        <p:xfrm>
          <a:off x="1237029" y="0"/>
          <a:ext cx="56356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0" name="Equation" r:id="rId4" imgW="1714320" imgH="203040" progId="Equation.DSMT4">
                  <p:embed/>
                </p:oleObj>
              </mc:Choice>
              <mc:Fallback>
                <p:oleObj name="Equation" r:id="rId4" imgW="171432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7029" y="0"/>
                        <a:ext cx="563562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C3661258-878A-46E3-86F6-917B8EDC3A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607" y="2959119"/>
            <a:ext cx="6971414" cy="348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59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34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994869"/>
              </p:ext>
            </p:extLst>
          </p:nvPr>
        </p:nvGraphicFramePr>
        <p:xfrm>
          <a:off x="862013" y="0"/>
          <a:ext cx="638651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41" name="Equation" r:id="rId3" imgW="1942920" imgH="203040" progId="Equation.DSMT4">
                  <p:embed/>
                </p:oleObj>
              </mc:Choice>
              <mc:Fallback>
                <p:oleObj name="Equation" r:id="rId3" imgW="194292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2013" y="0"/>
                        <a:ext cx="6386512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圖片 14">
            <a:extLst>
              <a:ext uri="{FF2B5EF4-FFF2-40B4-BE49-F238E27FC236}">
                <a16:creationId xmlns:a16="http://schemas.microsoft.com/office/drawing/2014/main" id="{64ABA422-3CFC-4229-A6CA-467B4B239B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7" y="979161"/>
            <a:ext cx="10870237" cy="565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0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35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776392"/>
              </p:ext>
            </p:extLst>
          </p:nvPr>
        </p:nvGraphicFramePr>
        <p:xfrm>
          <a:off x="1285142" y="0"/>
          <a:ext cx="42576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3" name="Equation" r:id="rId3" imgW="1295280" imgH="203040" progId="Equation.DSMT4">
                  <p:embed/>
                </p:oleObj>
              </mc:Choice>
              <mc:Fallback>
                <p:oleObj name="Equation" r:id="rId3" imgW="129528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5142" y="0"/>
                        <a:ext cx="42576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63F73F36-023A-4088-88C8-D90C08DD2D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051617"/>
              </p:ext>
            </p:extLst>
          </p:nvPr>
        </p:nvGraphicFramePr>
        <p:xfrm>
          <a:off x="1903413" y="998538"/>
          <a:ext cx="4452937" cy="270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4" name="Equation" r:id="rId5" imgW="1841400" imgH="1117440" progId="Equation.DSMT4">
                  <p:embed/>
                </p:oleObj>
              </mc:Choice>
              <mc:Fallback>
                <p:oleObj name="Equation" r:id="rId5" imgW="1841400" imgH="111744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F98A0695-8333-4A47-B09F-88A85E33E2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3413" y="998538"/>
                        <a:ext cx="4452937" cy="270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FAE53038-22A1-474A-828E-FB3E760B9F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393486"/>
              </p:ext>
            </p:extLst>
          </p:nvPr>
        </p:nvGraphicFramePr>
        <p:xfrm>
          <a:off x="5261342" y="1783129"/>
          <a:ext cx="1525587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5" name="Equation" r:id="rId7" imgW="711000" imgH="431640" progId="Equation.DSMT4">
                  <p:embed/>
                </p:oleObj>
              </mc:Choice>
              <mc:Fallback>
                <p:oleObj name="Equation" r:id="rId7" imgW="711000" imgH="43164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179B0E11-30DA-464B-BD70-6F900A9EEE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61342" y="1783129"/>
                        <a:ext cx="1525587" cy="92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左中括弧 7">
            <a:extLst>
              <a:ext uri="{FF2B5EF4-FFF2-40B4-BE49-F238E27FC236}">
                <a16:creationId xmlns:a16="http://schemas.microsoft.com/office/drawing/2014/main" id="{B89A43C8-E6E1-4624-97A4-B54C646757C5}"/>
              </a:ext>
            </a:extLst>
          </p:cNvPr>
          <p:cNvSpPr/>
          <p:nvPr/>
        </p:nvSpPr>
        <p:spPr>
          <a:xfrm>
            <a:off x="2514294" y="2100383"/>
            <a:ext cx="291429" cy="1606429"/>
          </a:xfrm>
          <a:prstGeom prst="leftBracket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067ADADC-15B3-4AC8-A0AF-DBFF5D1DA5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031453"/>
              </p:ext>
            </p:extLst>
          </p:nvPr>
        </p:nvGraphicFramePr>
        <p:xfrm>
          <a:off x="2425700" y="4395788"/>
          <a:ext cx="19827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6" name="Equation" r:id="rId9" imgW="1002960" imgH="215640" progId="Equation.DSMT4">
                  <p:embed/>
                </p:oleObj>
              </mc:Choice>
              <mc:Fallback>
                <p:oleObj name="Equation" r:id="rId9" imgW="100296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25700" y="4395788"/>
                        <a:ext cx="19827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1B5004EC-BE33-498F-A1DD-18B9B242F1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606763"/>
              </p:ext>
            </p:extLst>
          </p:nvPr>
        </p:nvGraphicFramePr>
        <p:xfrm>
          <a:off x="2471738" y="5132388"/>
          <a:ext cx="33337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7" name="Equation" r:id="rId11" imgW="1473120" imgH="203040" progId="Equation.DSMT4">
                  <p:embed/>
                </p:oleObj>
              </mc:Choice>
              <mc:Fallback>
                <p:oleObj name="Equation" r:id="rId11" imgW="14731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71738" y="5132388"/>
                        <a:ext cx="333375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F02CF55A-3F83-40D8-B14F-718B73BA06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582783"/>
              </p:ext>
            </p:extLst>
          </p:nvPr>
        </p:nvGraphicFramePr>
        <p:xfrm>
          <a:off x="8306316" y="1490662"/>
          <a:ext cx="1982271" cy="584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8" name="Equation" r:id="rId13" imgW="774360" imgH="228600" progId="Equation.DSMT4">
                  <p:embed/>
                </p:oleObj>
              </mc:Choice>
              <mc:Fallback>
                <p:oleObj name="Equation" r:id="rId13" imgW="774360" imgH="228600" progId="Equation.DSMT4">
                  <p:embed/>
                  <p:pic>
                    <p:nvPicPr>
                      <p:cNvPr id="38" name="物件 37">
                        <a:extLst>
                          <a:ext uri="{FF2B5EF4-FFF2-40B4-BE49-F238E27FC236}">
                            <a16:creationId xmlns:a16="http://schemas.microsoft.com/office/drawing/2014/main" id="{6D0EAD0F-37FF-4E17-B720-DB7950E0E0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06316" y="1490662"/>
                        <a:ext cx="1982271" cy="584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37DD75D4-4569-4AAB-8080-9D07A6194FEA}"/>
              </a:ext>
            </a:extLst>
          </p:cNvPr>
          <p:cNvCxnSpPr>
            <a:cxnSpLocks/>
          </p:cNvCxnSpPr>
          <p:nvPr/>
        </p:nvCxnSpPr>
        <p:spPr>
          <a:xfrm>
            <a:off x="8928468" y="2075595"/>
            <a:ext cx="0" cy="77702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1C979888-08FE-452A-9CA7-E37B87185F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240641"/>
              </p:ext>
            </p:extLst>
          </p:nvPr>
        </p:nvGraphicFramePr>
        <p:xfrm>
          <a:off x="7569321" y="2922221"/>
          <a:ext cx="3985719" cy="1569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9" name="Equation" r:id="rId15" imgW="1612800" imgH="634680" progId="Equation.DSMT4">
                  <p:embed/>
                </p:oleObj>
              </mc:Choice>
              <mc:Fallback>
                <p:oleObj name="Equation" r:id="rId15" imgW="161280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69321" y="2922221"/>
                        <a:ext cx="3985719" cy="15691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9106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A1530258-1EF6-4365-BAFD-9BA258D770D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751568" y="939190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1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A1530258-1EF6-4365-BAFD-9BA258D770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1568" y="939190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CD38607A-1338-418E-A665-0009A3789A6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865074" y="2027899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2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CD38607A-1338-418E-A665-0009A3789A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4" y="2027899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59E44958-C1C9-4955-899F-50EF02807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363650"/>
              </p:ext>
            </p:extLst>
          </p:nvPr>
        </p:nvGraphicFramePr>
        <p:xfrm>
          <a:off x="2929242" y="3429000"/>
          <a:ext cx="7021513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13" name="Equation" r:id="rId7" imgW="1333440" imgH="431640" progId="Equation.DSMT4">
                  <p:embed/>
                </p:oleObj>
              </mc:Choice>
              <mc:Fallback>
                <p:oleObj name="Equation" r:id="rId7" imgW="1333440" imgH="4316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59E44958-C1C9-4955-899F-50EF02807C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9242" y="3429000"/>
                        <a:ext cx="7021513" cy="227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1F645962-1A39-46CF-BE9F-451C3B9B3D69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611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7D2BC755-F190-4F8A-AA5B-83C72C017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027" y="1233268"/>
            <a:ext cx="885825" cy="828675"/>
          </a:xfrm>
          <a:prstGeom prst="rect">
            <a:avLst/>
          </a:prstGeom>
        </p:spPr>
      </p:pic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37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127223"/>
              </p:ext>
            </p:extLst>
          </p:nvPr>
        </p:nvGraphicFramePr>
        <p:xfrm>
          <a:off x="1001713" y="0"/>
          <a:ext cx="509428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2" name="Equation" r:id="rId4" imgW="1549080" imgH="203040" progId="Equation.DSMT4">
                  <p:embed/>
                </p:oleObj>
              </mc:Choice>
              <mc:Fallback>
                <p:oleObj name="Equation" r:id="rId4" imgW="154908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1713" y="0"/>
                        <a:ext cx="509428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線單箭頭接點 4">
            <a:extLst>
              <a:ext uri="{FF2B5EF4-FFF2-40B4-BE49-F238E27FC236}">
                <a16:creationId xmlns:a16="http://schemas.microsoft.com/office/drawing/2014/main" id="{A955EDD2-3085-4808-B591-A0AF41777DC9}"/>
              </a:ext>
            </a:extLst>
          </p:cNvPr>
          <p:cNvCxnSpPr>
            <a:cxnSpLocks/>
          </p:cNvCxnSpPr>
          <p:nvPr/>
        </p:nvCxnSpPr>
        <p:spPr>
          <a:xfrm>
            <a:off x="1830646" y="1647604"/>
            <a:ext cx="572848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7DD29071-706E-4840-ADBE-AA3C17C770CB}"/>
              </a:ext>
            </a:extLst>
          </p:cNvPr>
          <p:cNvCxnSpPr>
            <a:cxnSpLocks/>
          </p:cNvCxnSpPr>
          <p:nvPr/>
        </p:nvCxnSpPr>
        <p:spPr>
          <a:xfrm>
            <a:off x="3826354" y="1647605"/>
            <a:ext cx="572848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單箭頭接點 8">
            <a:extLst>
              <a:ext uri="{FF2B5EF4-FFF2-40B4-BE49-F238E27FC236}">
                <a16:creationId xmlns:a16="http://schemas.microsoft.com/office/drawing/2014/main" id="{3CE345AA-F1D9-4FB9-835E-B0D4EEAFEF97}"/>
              </a:ext>
            </a:extLst>
          </p:cNvPr>
          <p:cNvCxnSpPr>
            <a:cxnSpLocks/>
          </p:cNvCxnSpPr>
          <p:nvPr/>
        </p:nvCxnSpPr>
        <p:spPr>
          <a:xfrm>
            <a:off x="5648199" y="1657887"/>
            <a:ext cx="572848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951213F1-5FA8-4676-97FE-0897F6EEDA06}"/>
              </a:ext>
            </a:extLst>
          </p:cNvPr>
          <p:cNvCxnSpPr>
            <a:cxnSpLocks/>
          </p:cNvCxnSpPr>
          <p:nvPr/>
        </p:nvCxnSpPr>
        <p:spPr>
          <a:xfrm>
            <a:off x="7895121" y="1657887"/>
            <a:ext cx="572848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>
            <a:extLst>
              <a:ext uri="{FF2B5EF4-FFF2-40B4-BE49-F238E27FC236}">
                <a16:creationId xmlns:a16="http://schemas.microsoft.com/office/drawing/2014/main" id="{6A68E692-4475-4D9F-AB5A-D6B45C4EB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358" y="1109442"/>
            <a:ext cx="1057275" cy="1076325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28306268-C463-4B99-B957-336EF04C6F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2960" y="1170096"/>
            <a:ext cx="809625" cy="847725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3B3E5D8E-63D9-44E9-8C54-256BAF504C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38598" y="1071819"/>
            <a:ext cx="1323975" cy="1152525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A3D94389-0235-4A15-98F2-D37B0376C2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9274" y="1338519"/>
            <a:ext cx="1095375" cy="885825"/>
          </a:xfrm>
          <a:prstGeom prst="rect">
            <a:avLst/>
          </a:prstGeom>
        </p:spPr>
      </p:pic>
      <p:graphicFrame>
        <p:nvGraphicFramePr>
          <p:cNvPr id="15" name="物件 14">
            <a:extLst>
              <a:ext uri="{FF2B5EF4-FFF2-40B4-BE49-F238E27FC236}">
                <a16:creationId xmlns:a16="http://schemas.microsoft.com/office/drawing/2014/main" id="{C173B81A-9157-4EB5-B064-10D9E91539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043649"/>
              </p:ext>
            </p:extLst>
          </p:nvPr>
        </p:nvGraphicFramePr>
        <p:xfrm>
          <a:off x="2704027" y="815438"/>
          <a:ext cx="835022" cy="272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3" name="Equation" r:id="rId10" imgW="545760" imgH="177480" progId="Equation.DSMT4">
                  <p:embed/>
                </p:oleObj>
              </mc:Choice>
              <mc:Fallback>
                <p:oleObj name="Equation" r:id="rId10" imgW="545760" imgH="177480" progId="Equation.DSMT4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70C4F3F4-C1BC-4AB2-9AC5-9559FAEC76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04027" y="815438"/>
                        <a:ext cx="835022" cy="272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物件 17">
            <a:extLst>
              <a:ext uri="{FF2B5EF4-FFF2-40B4-BE49-F238E27FC236}">
                <a16:creationId xmlns:a16="http://schemas.microsoft.com/office/drawing/2014/main" id="{D388FA59-6D23-4455-85D2-C8E12B2012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661167"/>
              </p:ext>
            </p:extLst>
          </p:nvPr>
        </p:nvGraphicFramePr>
        <p:xfrm>
          <a:off x="6718322" y="782394"/>
          <a:ext cx="836372" cy="272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4" name="Equation" r:id="rId12" imgW="545760" imgH="177480" progId="Equation.DSMT4">
                  <p:embed/>
                </p:oleObj>
              </mc:Choice>
              <mc:Fallback>
                <p:oleObj name="Equation" r:id="rId12" imgW="5457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18322" y="782394"/>
                        <a:ext cx="836372" cy="272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D3507D70-5D21-4ACF-90ED-A1FED5E6D0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140809"/>
              </p:ext>
            </p:extLst>
          </p:nvPr>
        </p:nvGraphicFramePr>
        <p:xfrm>
          <a:off x="4674104" y="819526"/>
          <a:ext cx="762900" cy="267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5" name="Equation" r:id="rId14" imgW="507960" imgH="177480" progId="Equation.DSMT4">
                  <p:embed/>
                </p:oleObj>
              </mc:Choice>
              <mc:Fallback>
                <p:oleObj name="Equation" r:id="rId14" imgW="5079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74104" y="819526"/>
                        <a:ext cx="762900" cy="267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物件 20">
            <a:extLst>
              <a:ext uri="{FF2B5EF4-FFF2-40B4-BE49-F238E27FC236}">
                <a16:creationId xmlns:a16="http://schemas.microsoft.com/office/drawing/2014/main" id="{777781AB-A970-460C-B60A-2E335FA83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604037"/>
              </p:ext>
            </p:extLst>
          </p:nvPr>
        </p:nvGraphicFramePr>
        <p:xfrm>
          <a:off x="1824621" y="1800481"/>
          <a:ext cx="52546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6" name="Equation" r:id="rId16" imgW="330120" imgH="406080" progId="Equation.DSMT4">
                  <p:embed/>
                </p:oleObj>
              </mc:Choice>
              <mc:Fallback>
                <p:oleObj name="Equation" r:id="rId16" imgW="330120" imgH="406080" progId="Equation.DSMT4">
                  <p:embed/>
                  <p:pic>
                    <p:nvPicPr>
                      <p:cNvPr id="19" name="物件 18">
                        <a:extLst>
                          <a:ext uri="{FF2B5EF4-FFF2-40B4-BE49-F238E27FC236}">
                            <a16:creationId xmlns:a16="http://schemas.microsoft.com/office/drawing/2014/main" id="{5DC0810E-3511-4FE8-AAED-BD501DFE3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24621" y="1800481"/>
                        <a:ext cx="52546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物件 21">
            <a:extLst>
              <a:ext uri="{FF2B5EF4-FFF2-40B4-BE49-F238E27FC236}">
                <a16:creationId xmlns:a16="http://schemas.microsoft.com/office/drawing/2014/main" id="{14E02B50-EE57-4C8A-B505-364469B0FE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304723"/>
              </p:ext>
            </p:extLst>
          </p:nvPr>
        </p:nvGraphicFramePr>
        <p:xfrm>
          <a:off x="3866263" y="2075034"/>
          <a:ext cx="571984" cy="677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7" name="Equation" r:id="rId18" imgW="342720" imgH="406080" progId="Equation.DSMT4">
                  <p:embed/>
                </p:oleObj>
              </mc:Choice>
              <mc:Fallback>
                <p:oleObj name="Equation" r:id="rId18" imgW="34272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66263" y="2075034"/>
                        <a:ext cx="571984" cy="677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物件 22">
            <a:extLst>
              <a:ext uri="{FF2B5EF4-FFF2-40B4-BE49-F238E27FC236}">
                <a16:creationId xmlns:a16="http://schemas.microsoft.com/office/drawing/2014/main" id="{7B784724-72B3-4CB5-B9F1-60E7E9D995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83475"/>
              </p:ext>
            </p:extLst>
          </p:nvPr>
        </p:nvGraphicFramePr>
        <p:xfrm>
          <a:off x="3624941" y="1766894"/>
          <a:ext cx="963541" cy="308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8" name="Equation" r:id="rId20" imgW="634680" imgH="203040" progId="Equation.DSMT4">
                  <p:embed/>
                </p:oleObj>
              </mc:Choice>
              <mc:Fallback>
                <p:oleObj name="Equation" r:id="rId20" imgW="6346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24941" y="1766894"/>
                        <a:ext cx="963541" cy="308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物件 23">
            <a:extLst>
              <a:ext uri="{FF2B5EF4-FFF2-40B4-BE49-F238E27FC236}">
                <a16:creationId xmlns:a16="http://schemas.microsoft.com/office/drawing/2014/main" id="{917545AF-9273-4924-8EDC-5CC34639F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905637"/>
              </p:ext>
            </p:extLst>
          </p:nvPr>
        </p:nvGraphicFramePr>
        <p:xfrm>
          <a:off x="9982200" y="1470304"/>
          <a:ext cx="412683" cy="375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9" name="Equation" r:id="rId22" imgW="139680" imgH="126720" progId="Equation.DSMT4">
                  <p:embed/>
                </p:oleObj>
              </mc:Choice>
              <mc:Fallback>
                <p:oleObj name="Equation" r:id="rId22" imgW="139680" imgH="12672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3B3B86F5-0F16-401C-8E06-06A412448B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982200" y="1470304"/>
                        <a:ext cx="412683" cy="375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77C56BB8-A40E-41AB-91A5-12F8BAEDF4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156449"/>
              </p:ext>
            </p:extLst>
          </p:nvPr>
        </p:nvGraphicFramePr>
        <p:xfrm>
          <a:off x="542606" y="2218042"/>
          <a:ext cx="9747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0" name="Equation" r:id="rId24" imgW="622080" imgH="177480" progId="Equation.DSMT4">
                  <p:embed/>
                </p:oleObj>
              </mc:Choice>
              <mc:Fallback>
                <p:oleObj name="Equation" r:id="rId24" imgW="622080" imgH="17748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7A71DCA3-C7FC-48A1-B51B-B959B3CA9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2606" y="2218042"/>
                        <a:ext cx="9747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物件 25">
            <a:extLst>
              <a:ext uri="{FF2B5EF4-FFF2-40B4-BE49-F238E27FC236}">
                <a16:creationId xmlns:a16="http://schemas.microsoft.com/office/drawing/2014/main" id="{9965C7E6-CFF2-44BA-993C-DF88F2B703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399708"/>
              </p:ext>
            </p:extLst>
          </p:nvPr>
        </p:nvGraphicFramePr>
        <p:xfrm>
          <a:off x="2631972" y="2075034"/>
          <a:ext cx="1006841" cy="281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1" name="Equation" r:id="rId26" imgW="634680" imgH="177480" progId="Equation.DSMT4">
                  <p:embed/>
                </p:oleObj>
              </mc:Choice>
              <mc:Fallback>
                <p:oleObj name="Equation" r:id="rId26" imgW="634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31972" y="2075034"/>
                        <a:ext cx="1006841" cy="281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物件 26">
            <a:extLst>
              <a:ext uri="{FF2B5EF4-FFF2-40B4-BE49-F238E27FC236}">
                <a16:creationId xmlns:a16="http://schemas.microsoft.com/office/drawing/2014/main" id="{884B0060-8095-418F-8D4F-DE797CCEB6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35208"/>
              </p:ext>
            </p:extLst>
          </p:nvPr>
        </p:nvGraphicFramePr>
        <p:xfrm>
          <a:off x="4564658" y="1996545"/>
          <a:ext cx="781025" cy="227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2" name="Equation" r:id="rId28" imgW="609480" imgH="177480" progId="Equation.DSMT4">
                  <p:embed/>
                </p:oleObj>
              </mc:Choice>
              <mc:Fallback>
                <p:oleObj name="Equation" r:id="rId28" imgW="6094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564658" y="1996545"/>
                        <a:ext cx="781025" cy="227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物件 27">
            <a:extLst>
              <a:ext uri="{FF2B5EF4-FFF2-40B4-BE49-F238E27FC236}">
                <a16:creationId xmlns:a16="http://schemas.microsoft.com/office/drawing/2014/main" id="{890FD4B2-74AE-4743-A1AB-D13F68F9EA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265146"/>
              </p:ext>
            </p:extLst>
          </p:nvPr>
        </p:nvGraphicFramePr>
        <p:xfrm>
          <a:off x="6473752" y="2224344"/>
          <a:ext cx="1060011" cy="280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3" name="Equation" r:id="rId30" imgW="672840" imgH="177480" progId="Equation.DSMT4">
                  <p:embed/>
                </p:oleObj>
              </mc:Choice>
              <mc:Fallback>
                <p:oleObj name="Equation" r:id="rId30" imgW="6728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473752" y="2224344"/>
                        <a:ext cx="1060011" cy="280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物件 28">
            <a:extLst>
              <a:ext uri="{FF2B5EF4-FFF2-40B4-BE49-F238E27FC236}">
                <a16:creationId xmlns:a16="http://schemas.microsoft.com/office/drawing/2014/main" id="{A53CF07C-4CAE-4482-A3C7-304B9E6206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819315"/>
              </p:ext>
            </p:extLst>
          </p:nvPr>
        </p:nvGraphicFramePr>
        <p:xfrm>
          <a:off x="8720025" y="2215854"/>
          <a:ext cx="840003" cy="280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4" name="Equation" r:id="rId32" imgW="533160" imgH="177480" progId="Equation.DSMT4">
                  <p:embed/>
                </p:oleObj>
              </mc:Choice>
              <mc:Fallback>
                <p:oleObj name="Equation" r:id="rId32" imgW="5331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720025" y="2215854"/>
                        <a:ext cx="840003" cy="280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物件 29">
            <a:extLst>
              <a:ext uri="{FF2B5EF4-FFF2-40B4-BE49-F238E27FC236}">
                <a16:creationId xmlns:a16="http://schemas.microsoft.com/office/drawing/2014/main" id="{DC7F917D-51D1-490C-9490-74F9F37514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568466"/>
              </p:ext>
            </p:extLst>
          </p:nvPr>
        </p:nvGraphicFramePr>
        <p:xfrm>
          <a:off x="5632827" y="1779964"/>
          <a:ext cx="52546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5" name="Equation" r:id="rId34" imgW="525999" imgH="647663" progId="Equation.DSMT4">
                  <p:embed/>
                </p:oleObj>
              </mc:Choice>
              <mc:Fallback>
                <p:oleObj name="Equation" r:id="rId34" imgW="525999" imgH="64766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632827" y="1779964"/>
                        <a:ext cx="52546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物件 30">
            <a:extLst>
              <a:ext uri="{FF2B5EF4-FFF2-40B4-BE49-F238E27FC236}">
                <a16:creationId xmlns:a16="http://schemas.microsoft.com/office/drawing/2014/main" id="{4251F3E6-DF8D-4C19-945B-083DA32E99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272329"/>
              </p:ext>
            </p:extLst>
          </p:nvPr>
        </p:nvGraphicFramePr>
        <p:xfrm>
          <a:off x="7693879" y="1766894"/>
          <a:ext cx="963613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6" name="Equation" r:id="rId36" imgW="963432" imgH="309611" progId="Equation.DSMT4">
                  <p:embed/>
                </p:oleObj>
              </mc:Choice>
              <mc:Fallback>
                <p:oleObj name="Equation" r:id="rId36" imgW="963432" imgH="30961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693879" y="1766894"/>
                        <a:ext cx="963613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物件 31">
            <a:extLst>
              <a:ext uri="{FF2B5EF4-FFF2-40B4-BE49-F238E27FC236}">
                <a16:creationId xmlns:a16="http://schemas.microsoft.com/office/drawing/2014/main" id="{20EB6E8C-0278-4B00-9A83-64B1CE42CC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281913"/>
              </p:ext>
            </p:extLst>
          </p:nvPr>
        </p:nvGraphicFramePr>
        <p:xfrm>
          <a:off x="7889935" y="2014825"/>
          <a:ext cx="5715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7" name="Equation" r:id="rId38" imgW="571723" imgH="676824" progId="Equation.DSMT4">
                  <p:embed/>
                </p:oleObj>
              </mc:Choice>
              <mc:Fallback>
                <p:oleObj name="Equation" r:id="rId38" imgW="571723" imgH="67682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889935" y="2014825"/>
                        <a:ext cx="571500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左大括弧 32">
            <a:extLst>
              <a:ext uri="{FF2B5EF4-FFF2-40B4-BE49-F238E27FC236}">
                <a16:creationId xmlns:a16="http://schemas.microsoft.com/office/drawing/2014/main" id="{2538E523-A512-4CF7-BE7C-9DED73008289}"/>
              </a:ext>
            </a:extLst>
          </p:cNvPr>
          <p:cNvSpPr/>
          <p:nvPr/>
        </p:nvSpPr>
        <p:spPr>
          <a:xfrm rot="16200000">
            <a:off x="3896163" y="1346427"/>
            <a:ext cx="277774" cy="2806155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左大括弧 33">
            <a:extLst>
              <a:ext uri="{FF2B5EF4-FFF2-40B4-BE49-F238E27FC236}">
                <a16:creationId xmlns:a16="http://schemas.microsoft.com/office/drawing/2014/main" id="{512771AC-8DB9-476F-8931-A373BDA843A8}"/>
              </a:ext>
            </a:extLst>
          </p:cNvPr>
          <p:cNvSpPr/>
          <p:nvPr/>
        </p:nvSpPr>
        <p:spPr>
          <a:xfrm rot="16200000">
            <a:off x="8012215" y="1135956"/>
            <a:ext cx="277775" cy="3227096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5" name="物件 34">
            <a:extLst>
              <a:ext uri="{FF2B5EF4-FFF2-40B4-BE49-F238E27FC236}">
                <a16:creationId xmlns:a16="http://schemas.microsoft.com/office/drawing/2014/main" id="{2F7E540B-2B35-42DE-9B81-17A95FF90A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798027"/>
              </p:ext>
            </p:extLst>
          </p:nvPr>
        </p:nvGraphicFramePr>
        <p:xfrm>
          <a:off x="3494003" y="2951059"/>
          <a:ext cx="1094479" cy="449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8" name="Equation" r:id="rId40" imgW="495000" imgH="203040" progId="Equation.DSMT4">
                  <p:embed/>
                </p:oleObj>
              </mc:Choice>
              <mc:Fallback>
                <p:oleObj name="Equation" r:id="rId40" imgW="4950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494003" y="2951059"/>
                        <a:ext cx="1094479" cy="449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物件 35">
            <a:extLst>
              <a:ext uri="{FF2B5EF4-FFF2-40B4-BE49-F238E27FC236}">
                <a16:creationId xmlns:a16="http://schemas.microsoft.com/office/drawing/2014/main" id="{508C1266-0A7D-4F24-8145-3719B2ABBF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214953"/>
              </p:ext>
            </p:extLst>
          </p:nvPr>
        </p:nvGraphicFramePr>
        <p:xfrm>
          <a:off x="7546751" y="2951059"/>
          <a:ext cx="1122523" cy="449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9" name="Equation" r:id="rId42" imgW="507960" imgH="203040" progId="Equation.DSMT4">
                  <p:embed/>
                </p:oleObj>
              </mc:Choice>
              <mc:Fallback>
                <p:oleObj name="Equation" r:id="rId42" imgW="5079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546751" y="2951059"/>
                        <a:ext cx="1122523" cy="449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物件 36">
            <a:extLst>
              <a:ext uri="{FF2B5EF4-FFF2-40B4-BE49-F238E27FC236}">
                <a16:creationId xmlns:a16="http://schemas.microsoft.com/office/drawing/2014/main" id="{C9C487A4-9728-402D-8D37-F0FA86A7B6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353404"/>
              </p:ext>
            </p:extLst>
          </p:nvPr>
        </p:nvGraphicFramePr>
        <p:xfrm>
          <a:off x="6529059" y="174625"/>
          <a:ext cx="28638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0" name="Equation" r:id="rId44" imgW="1295280" imgH="215640" progId="Equation.DSMT4">
                  <p:embed/>
                </p:oleObj>
              </mc:Choice>
              <mc:Fallback>
                <p:oleObj name="Equation" r:id="rId44" imgW="12952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529059" y="174625"/>
                        <a:ext cx="28638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物件 37">
            <a:extLst>
              <a:ext uri="{FF2B5EF4-FFF2-40B4-BE49-F238E27FC236}">
                <a16:creationId xmlns:a16="http://schemas.microsoft.com/office/drawing/2014/main" id="{5AF07041-21D0-479E-A3D2-0F523A3F80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824428"/>
              </p:ext>
            </p:extLst>
          </p:nvPr>
        </p:nvGraphicFramePr>
        <p:xfrm>
          <a:off x="10724695" y="927503"/>
          <a:ext cx="188547" cy="1960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1" name="Equation" r:id="rId46" imgW="126720" imgH="1320480" progId="Equation.DSMT4">
                  <p:embed/>
                </p:oleObj>
              </mc:Choice>
              <mc:Fallback>
                <p:oleObj name="Equation" r:id="rId46" imgW="126720" imgH="1320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724695" y="927503"/>
                        <a:ext cx="188547" cy="1960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矩形 38">
            <a:extLst>
              <a:ext uri="{FF2B5EF4-FFF2-40B4-BE49-F238E27FC236}">
                <a16:creationId xmlns:a16="http://schemas.microsoft.com/office/drawing/2014/main" id="{1A9CD424-80FE-427C-BB06-B46C7B77F29D}"/>
              </a:ext>
            </a:extLst>
          </p:cNvPr>
          <p:cNvSpPr/>
          <p:nvPr/>
        </p:nvSpPr>
        <p:spPr>
          <a:xfrm>
            <a:off x="10611319" y="815438"/>
            <a:ext cx="408613" cy="2271639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40" name="物件 39">
            <a:extLst>
              <a:ext uri="{FF2B5EF4-FFF2-40B4-BE49-F238E27FC236}">
                <a16:creationId xmlns:a16="http://schemas.microsoft.com/office/drawing/2014/main" id="{1EFB6282-D3A4-4FFF-A0A4-6184628F0C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71442"/>
              </p:ext>
            </p:extLst>
          </p:nvPr>
        </p:nvGraphicFramePr>
        <p:xfrm>
          <a:off x="10558774" y="3087077"/>
          <a:ext cx="513702" cy="326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2" name="Equation" r:id="rId48" imgW="279360" imgH="177480" progId="Equation.DSMT4">
                  <p:embed/>
                </p:oleObj>
              </mc:Choice>
              <mc:Fallback>
                <p:oleObj name="Equation" r:id="rId48" imgW="2793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558774" y="3087077"/>
                        <a:ext cx="513702" cy="326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物件 42">
            <a:extLst>
              <a:ext uri="{FF2B5EF4-FFF2-40B4-BE49-F238E27FC236}">
                <a16:creationId xmlns:a16="http://schemas.microsoft.com/office/drawing/2014/main" id="{AE0CD5CF-9C24-46FC-A8A3-9AA9F92D0E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514700"/>
              </p:ext>
            </p:extLst>
          </p:nvPr>
        </p:nvGraphicFramePr>
        <p:xfrm>
          <a:off x="2209401" y="4081673"/>
          <a:ext cx="188547" cy="1960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3" name="Equation" r:id="rId50" imgW="126720" imgH="1320480" progId="Equation.DSMT4">
                  <p:embed/>
                </p:oleObj>
              </mc:Choice>
              <mc:Fallback>
                <p:oleObj name="Equation" r:id="rId50" imgW="126720" imgH="1320480" progId="Equation.DSMT4">
                  <p:embed/>
                  <p:pic>
                    <p:nvPicPr>
                      <p:cNvPr id="38" name="物件 37">
                        <a:extLst>
                          <a:ext uri="{FF2B5EF4-FFF2-40B4-BE49-F238E27FC236}">
                            <a16:creationId xmlns:a16="http://schemas.microsoft.com/office/drawing/2014/main" id="{5AF07041-21D0-479E-A3D2-0F523A3F80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209401" y="4081673"/>
                        <a:ext cx="188547" cy="1960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矩形 43">
            <a:extLst>
              <a:ext uri="{FF2B5EF4-FFF2-40B4-BE49-F238E27FC236}">
                <a16:creationId xmlns:a16="http://schemas.microsoft.com/office/drawing/2014/main" id="{69B7349C-DDF4-4E2A-BC80-A57156699D06}"/>
              </a:ext>
            </a:extLst>
          </p:cNvPr>
          <p:cNvSpPr/>
          <p:nvPr/>
        </p:nvSpPr>
        <p:spPr>
          <a:xfrm>
            <a:off x="2096025" y="3969608"/>
            <a:ext cx="408613" cy="2271639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45" name="物件 44">
            <a:extLst>
              <a:ext uri="{FF2B5EF4-FFF2-40B4-BE49-F238E27FC236}">
                <a16:creationId xmlns:a16="http://schemas.microsoft.com/office/drawing/2014/main" id="{C6ED3E4D-676D-4935-AD4C-CD91C52604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129133"/>
              </p:ext>
            </p:extLst>
          </p:nvPr>
        </p:nvGraphicFramePr>
        <p:xfrm>
          <a:off x="3866263" y="4081673"/>
          <a:ext cx="188547" cy="1960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4" name="Equation" r:id="rId51" imgW="126720" imgH="1320480" progId="Equation.DSMT4">
                  <p:embed/>
                </p:oleObj>
              </mc:Choice>
              <mc:Fallback>
                <p:oleObj name="Equation" r:id="rId51" imgW="126720" imgH="1320480" progId="Equation.DSMT4">
                  <p:embed/>
                  <p:pic>
                    <p:nvPicPr>
                      <p:cNvPr id="38" name="物件 37">
                        <a:extLst>
                          <a:ext uri="{FF2B5EF4-FFF2-40B4-BE49-F238E27FC236}">
                            <a16:creationId xmlns:a16="http://schemas.microsoft.com/office/drawing/2014/main" id="{5AF07041-21D0-479E-A3D2-0F523A3F80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866263" y="4081673"/>
                        <a:ext cx="188547" cy="1960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矩形 45">
            <a:extLst>
              <a:ext uri="{FF2B5EF4-FFF2-40B4-BE49-F238E27FC236}">
                <a16:creationId xmlns:a16="http://schemas.microsoft.com/office/drawing/2014/main" id="{FA8EBF25-6037-460F-B704-EB72A92D41C1}"/>
              </a:ext>
            </a:extLst>
          </p:cNvPr>
          <p:cNvSpPr/>
          <p:nvPr/>
        </p:nvSpPr>
        <p:spPr>
          <a:xfrm>
            <a:off x="3752887" y="3969608"/>
            <a:ext cx="408613" cy="2271639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7" name="直線單箭頭接點 46">
            <a:extLst>
              <a:ext uri="{FF2B5EF4-FFF2-40B4-BE49-F238E27FC236}">
                <a16:creationId xmlns:a16="http://schemas.microsoft.com/office/drawing/2014/main" id="{2BD06C87-7CF9-4F9B-8AE7-35E032C7EA41}"/>
              </a:ext>
            </a:extLst>
          </p:cNvPr>
          <p:cNvCxnSpPr>
            <a:cxnSpLocks/>
          </p:cNvCxnSpPr>
          <p:nvPr/>
        </p:nvCxnSpPr>
        <p:spPr>
          <a:xfrm>
            <a:off x="2762213" y="5072704"/>
            <a:ext cx="572848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物件 47">
            <a:extLst>
              <a:ext uri="{FF2B5EF4-FFF2-40B4-BE49-F238E27FC236}">
                <a16:creationId xmlns:a16="http://schemas.microsoft.com/office/drawing/2014/main" id="{D6F5EFFB-FFCD-49DD-B5FA-D603E6FE4F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35990"/>
              </p:ext>
            </p:extLst>
          </p:nvPr>
        </p:nvGraphicFramePr>
        <p:xfrm>
          <a:off x="1993336" y="3555414"/>
          <a:ext cx="613990" cy="358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5" name="Equation" r:id="rId53" imgW="304560" imgH="177480" progId="Equation.DSMT4">
                  <p:embed/>
                </p:oleObj>
              </mc:Choice>
              <mc:Fallback>
                <p:oleObj name="Equation" r:id="rId53" imgW="3045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993336" y="3555414"/>
                        <a:ext cx="613990" cy="3581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物件 48">
            <a:extLst>
              <a:ext uri="{FF2B5EF4-FFF2-40B4-BE49-F238E27FC236}">
                <a16:creationId xmlns:a16="http://schemas.microsoft.com/office/drawing/2014/main" id="{C74D1247-02B8-4E60-9A9E-B364AC5B52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701105"/>
              </p:ext>
            </p:extLst>
          </p:nvPr>
        </p:nvGraphicFramePr>
        <p:xfrm>
          <a:off x="3638813" y="3550778"/>
          <a:ext cx="613990" cy="358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6" name="Equation" r:id="rId55" imgW="304560" imgH="177480" progId="Equation.DSMT4">
                  <p:embed/>
                </p:oleObj>
              </mc:Choice>
              <mc:Fallback>
                <p:oleObj name="Equation" r:id="rId55" imgW="3045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638813" y="3550778"/>
                        <a:ext cx="613990" cy="3581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直線單箭頭接點 49">
            <a:extLst>
              <a:ext uri="{FF2B5EF4-FFF2-40B4-BE49-F238E27FC236}">
                <a16:creationId xmlns:a16="http://schemas.microsoft.com/office/drawing/2014/main" id="{213AC940-6BD9-412D-BB43-99FD2BB6F1B7}"/>
              </a:ext>
            </a:extLst>
          </p:cNvPr>
          <p:cNvCxnSpPr>
            <a:cxnSpLocks/>
          </p:cNvCxnSpPr>
          <p:nvPr/>
        </p:nvCxnSpPr>
        <p:spPr>
          <a:xfrm>
            <a:off x="1181993" y="5062117"/>
            <a:ext cx="572848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物件 50">
            <a:extLst>
              <a:ext uri="{FF2B5EF4-FFF2-40B4-BE49-F238E27FC236}">
                <a16:creationId xmlns:a16="http://schemas.microsoft.com/office/drawing/2014/main" id="{AD184E90-C693-44BC-AE9D-B460C18D26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95459"/>
              </p:ext>
            </p:extLst>
          </p:nvPr>
        </p:nvGraphicFramePr>
        <p:xfrm>
          <a:off x="2057400" y="6350000"/>
          <a:ext cx="4651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7" name="Equation" r:id="rId57" imgW="253800" imgH="177480" progId="Equation.DSMT4">
                  <p:embed/>
                </p:oleObj>
              </mc:Choice>
              <mc:Fallback>
                <p:oleObj name="Equation" r:id="rId57" imgW="253800" imgH="177480" progId="Equation.DSMT4">
                  <p:embed/>
                  <p:pic>
                    <p:nvPicPr>
                      <p:cNvPr id="40" name="物件 39">
                        <a:extLst>
                          <a:ext uri="{FF2B5EF4-FFF2-40B4-BE49-F238E27FC236}">
                            <a16:creationId xmlns:a16="http://schemas.microsoft.com/office/drawing/2014/main" id="{1EFB6282-D3A4-4FFF-A0A4-6184628F0C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2057400" y="6350000"/>
                        <a:ext cx="4651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物件 52">
            <a:extLst>
              <a:ext uri="{FF2B5EF4-FFF2-40B4-BE49-F238E27FC236}">
                <a16:creationId xmlns:a16="http://schemas.microsoft.com/office/drawing/2014/main" id="{F92A593D-4449-45C8-8CD5-75E4BA1053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294116"/>
              </p:ext>
            </p:extLst>
          </p:nvPr>
        </p:nvGraphicFramePr>
        <p:xfrm>
          <a:off x="3801871" y="6349999"/>
          <a:ext cx="350384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8" name="Equation" r:id="rId59" imgW="190440" imgH="177480" progId="Equation.DSMT4">
                  <p:embed/>
                </p:oleObj>
              </mc:Choice>
              <mc:Fallback>
                <p:oleObj name="Equation" r:id="rId59" imgW="1904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3801871" y="6349999"/>
                        <a:ext cx="350384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直線單箭頭接點 53">
            <a:extLst>
              <a:ext uri="{FF2B5EF4-FFF2-40B4-BE49-F238E27FC236}">
                <a16:creationId xmlns:a16="http://schemas.microsoft.com/office/drawing/2014/main" id="{F6E8BBE0-782D-4847-9D80-609B735719A7}"/>
              </a:ext>
            </a:extLst>
          </p:cNvPr>
          <p:cNvCxnSpPr>
            <a:cxnSpLocks/>
          </p:cNvCxnSpPr>
          <p:nvPr/>
        </p:nvCxnSpPr>
        <p:spPr>
          <a:xfrm>
            <a:off x="4444924" y="5102039"/>
            <a:ext cx="572848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橢圓 54">
            <a:extLst>
              <a:ext uri="{FF2B5EF4-FFF2-40B4-BE49-F238E27FC236}">
                <a16:creationId xmlns:a16="http://schemas.microsoft.com/office/drawing/2014/main" id="{4EBBEDD7-9348-47A2-BE38-D0C9035818D1}"/>
              </a:ext>
            </a:extLst>
          </p:cNvPr>
          <p:cNvSpPr/>
          <p:nvPr/>
        </p:nvSpPr>
        <p:spPr>
          <a:xfrm>
            <a:off x="5173268" y="5011979"/>
            <a:ext cx="281354" cy="281354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56" name="物件 55">
            <a:extLst>
              <a:ext uri="{FF2B5EF4-FFF2-40B4-BE49-F238E27FC236}">
                <a16:creationId xmlns:a16="http://schemas.microsoft.com/office/drawing/2014/main" id="{1BC3DCD3-6A9A-4983-AB7A-D376E419AB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023075"/>
              </p:ext>
            </p:extLst>
          </p:nvPr>
        </p:nvGraphicFramePr>
        <p:xfrm>
          <a:off x="5648199" y="4965688"/>
          <a:ext cx="1175224" cy="373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9" name="Equation" r:id="rId61" imgW="558720" imgH="177480" progId="Equation.DSMT4">
                  <p:embed/>
                </p:oleObj>
              </mc:Choice>
              <mc:Fallback>
                <p:oleObj name="Equation" r:id="rId61" imgW="558720" imgH="177480" progId="Equation.DSMT4">
                  <p:embed/>
                  <p:pic>
                    <p:nvPicPr>
                      <p:cNvPr id="82" name="物件 81">
                        <a:extLst>
                          <a:ext uri="{FF2B5EF4-FFF2-40B4-BE49-F238E27FC236}">
                            <a16:creationId xmlns:a16="http://schemas.microsoft.com/office/drawing/2014/main" id="{C8BC6E91-B45A-47EF-893D-54F3AE9727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5648199" y="4965688"/>
                        <a:ext cx="1175224" cy="373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物件 56">
            <a:extLst>
              <a:ext uri="{FF2B5EF4-FFF2-40B4-BE49-F238E27FC236}">
                <a16:creationId xmlns:a16="http://schemas.microsoft.com/office/drawing/2014/main" id="{28108D78-DC0A-41CE-AF60-258869EA6E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195244"/>
              </p:ext>
            </p:extLst>
          </p:nvPr>
        </p:nvGraphicFramePr>
        <p:xfrm>
          <a:off x="5594224" y="5339623"/>
          <a:ext cx="1387874" cy="358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0" name="Equation" r:id="rId63" imgW="787320" imgH="203040" progId="Equation.DSMT4">
                  <p:embed/>
                </p:oleObj>
              </mc:Choice>
              <mc:Fallback>
                <p:oleObj name="Equation" r:id="rId63" imgW="787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5594224" y="5339623"/>
                        <a:ext cx="1387874" cy="3581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物件 57">
            <a:extLst>
              <a:ext uri="{FF2B5EF4-FFF2-40B4-BE49-F238E27FC236}">
                <a16:creationId xmlns:a16="http://schemas.microsoft.com/office/drawing/2014/main" id="{EF2B3788-56A1-405F-93F5-960832AEE0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797235"/>
              </p:ext>
            </p:extLst>
          </p:nvPr>
        </p:nvGraphicFramePr>
        <p:xfrm>
          <a:off x="5135563" y="6115050"/>
          <a:ext cx="65214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1" name="Equation" r:id="rId65" imgW="4000320" imgH="177480" progId="Equation.DSMT4">
                  <p:embed/>
                </p:oleObj>
              </mc:Choice>
              <mc:Fallback>
                <p:oleObj name="Equation" r:id="rId65" imgW="40003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5135563" y="6115050"/>
                        <a:ext cx="65214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物件 58">
            <a:extLst>
              <a:ext uri="{FF2B5EF4-FFF2-40B4-BE49-F238E27FC236}">
                <a16:creationId xmlns:a16="http://schemas.microsoft.com/office/drawing/2014/main" id="{F01A03E3-61DC-4A95-8C58-0BD4CD90C3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598155"/>
              </p:ext>
            </p:extLst>
          </p:nvPr>
        </p:nvGraphicFramePr>
        <p:xfrm>
          <a:off x="346724" y="5514730"/>
          <a:ext cx="1670538" cy="835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2" name="Equation" r:id="rId67" imgW="965160" imgH="482400" progId="Equation.DSMT4">
                  <p:embed/>
                </p:oleObj>
              </mc:Choice>
              <mc:Fallback>
                <p:oleObj name="Equation" r:id="rId67" imgW="9651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346724" y="5514730"/>
                        <a:ext cx="1670538" cy="835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物件 59">
            <a:extLst>
              <a:ext uri="{FF2B5EF4-FFF2-40B4-BE49-F238E27FC236}">
                <a16:creationId xmlns:a16="http://schemas.microsoft.com/office/drawing/2014/main" id="{978BFC92-87E3-4E00-9962-7658DB0B17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721215"/>
              </p:ext>
            </p:extLst>
          </p:nvPr>
        </p:nvGraphicFramePr>
        <p:xfrm>
          <a:off x="8082772" y="4105648"/>
          <a:ext cx="1329409" cy="354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3" name="Equation" r:id="rId69" imgW="761760" imgH="203040" progId="Equation.DSMT4">
                  <p:embed/>
                </p:oleObj>
              </mc:Choice>
              <mc:Fallback>
                <p:oleObj name="Equation" r:id="rId69" imgW="7617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082772" y="4105648"/>
                        <a:ext cx="1329409" cy="354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物件 60">
            <a:extLst>
              <a:ext uri="{FF2B5EF4-FFF2-40B4-BE49-F238E27FC236}">
                <a16:creationId xmlns:a16="http://schemas.microsoft.com/office/drawing/2014/main" id="{DAADE90B-E669-4162-A4D3-42FF52361F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758461"/>
              </p:ext>
            </p:extLst>
          </p:nvPr>
        </p:nvGraphicFramePr>
        <p:xfrm>
          <a:off x="8108012" y="4604673"/>
          <a:ext cx="1175223" cy="875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4" name="Equation" r:id="rId71" imgW="647640" imgH="482400" progId="Equation.DSMT4">
                  <p:embed/>
                </p:oleObj>
              </mc:Choice>
              <mc:Fallback>
                <p:oleObj name="Equation" r:id="rId71" imgW="6476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8108012" y="4604673"/>
                        <a:ext cx="1175223" cy="875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物件 61">
            <a:extLst>
              <a:ext uri="{FF2B5EF4-FFF2-40B4-BE49-F238E27FC236}">
                <a16:creationId xmlns:a16="http://schemas.microsoft.com/office/drawing/2014/main" id="{67AB7CD9-623E-4053-BCC6-F9D68EA17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275982"/>
              </p:ext>
            </p:extLst>
          </p:nvPr>
        </p:nvGraphicFramePr>
        <p:xfrm>
          <a:off x="9034463" y="957263"/>
          <a:ext cx="7810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5" name="Equation" r:id="rId73" imgW="520560" imgH="177480" progId="Equation.DSMT4">
                  <p:embed/>
                </p:oleObj>
              </mc:Choice>
              <mc:Fallback>
                <p:oleObj name="Equation" r:id="rId73" imgW="520560" imgH="177480" progId="Equation.DSMT4">
                  <p:embed/>
                  <p:pic>
                    <p:nvPicPr>
                      <p:cNvPr id="19" name="物件 18">
                        <a:extLst>
                          <a:ext uri="{FF2B5EF4-FFF2-40B4-BE49-F238E27FC236}">
                            <a16:creationId xmlns:a16="http://schemas.microsoft.com/office/drawing/2014/main" id="{D3507D70-5D21-4ACF-90ED-A1FED5E6D0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034463" y="957263"/>
                        <a:ext cx="78105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0899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38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001713" y="0"/>
          <a:ext cx="509428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35" name="Equation" r:id="rId3" imgW="1549080" imgH="203040" progId="Equation.DSMT4">
                  <p:embed/>
                </p:oleObj>
              </mc:Choice>
              <mc:Fallback>
                <p:oleObj name="Equation" r:id="rId3" imgW="154908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1713" y="0"/>
                        <a:ext cx="509428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366868E4-51C5-498E-9783-1FA42C9C9D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713" y="1366837"/>
            <a:ext cx="8905875" cy="4124325"/>
          </a:xfrm>
          <a:prstGeom prst="rect">
            <a:avLst/>
          </a:prstGeom>
        </p:spPr>
      </p:pic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C6EEA882-DD49-46BD-9C58-3D82774FFCB6}"/>
              </a:ext>
            </a:extLst>
          </p:cNvPr>
          <p:cNvCxnSpPr>
            <a:cxnSpLocks/>
          </p:cNvCxnSpPr>
          <p:nvPr/>
        </p:nvCxnSpPr>
        <p:spPr>
          <a:xfrm flipH="1">
            <a:off x="9167801" y="2551905"/>
            <a:ext cx="515461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5D871D01-E204-4B40-9873-7CB5C4D9F358}"/>
              </a:ext>
            </a:extLst>
          </p:cNvPr>
          <p:cNvCxnSpPr>
            <a:cxnSpLocks/>
          </p:cNvCxnSpPr>
          <p:nvPr/>
        </p:nvCxnSpPr>
        <p:spPr>
          <a:xfrm flipH="1">
            <a:off x="9167801" y="3405736"/>
            <a:ext cx="515461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F377DBC7-B451-4141-B6E8-6377B2CC0F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182729"/>
              </p:ext>
            </p:extLst>
          </p:nvPr>
        </p:nvGraphicFramePr>
        <p:xfrm>
          <a:off x="7051186" y="1878205"/>
          <a:ext cx="4953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36" name="Equation" r:id="rId6" imgW="228600" imgH="203040" progId="Equation.DSMT4">
                  <p:embed/>
                </p:oleObj>
              </mc:Choice>
              <mc:Fallback>
                <p:oleObj name="Equation" r:id="rId6" imgW="228600" imgH="203040" progId="Equation.DSMT4">
                  <p:embed/>
                  <p:pic>
                    <p:nvPicPr>
                      <p:cNvPr id="66" name="物件 65">
                        <a:extLst>
                          <a:ext uri="{FF2B5EF4-FFF2-40B4-BE49-F238E27FC236}">
                            <a16:creationId xmlns:a16="http://schemas.microsoft.com/office/drawing/2014/main" id="{B2B50EBB-4AFB-41FC-AF47-1DA6076211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51186" y="1878205"/>
                        <a:ext cx="49530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0E59DE47-6512-4E7A-9890-830207223A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721601"/>
              </p:ext>
            </p:extLst>
          </p:nvPr>
        </p:nvGraphicFramePr>
        <p:xfrm>
          <a:off x="9886106" y="2364398"/>
          <a:ext cx="2106124" cy="375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37" name="Equation" r:id="rId8" imgW="1143000" imgH="203040" progId="Equation.DSMT4">
                  <p:embed/>
                </p:oleObj>
              </mc:Choice>
              <mc:Fallback>
                <p:oleObj name="Equation" r:id="rId8" imgW="1143000" imgH="20304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F98A0695-8333-4A47-B09F-88A85E33E2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86106" y="2364398"/>
                        <a:ext cx="2106124" cy="375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DA56C1D5-0006-4DEB-9B1C-FE0BFC24D4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13545"/>
              </p:ext>
            </p:extLst>
          </p:nvPr>
        </p:nvGraphicFramePr>
        <p:xfrm>
          <a:off x="9828358" y="3258709"/>
          <a:ext cx="2264585" cy="355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38" name="Equation" r:id="rId10" imgW="1295280" imgH="203040" progId="Equation.DSMT4">
                  <p:embed/>
                </p:oleObj>
              </mc:Choice>
              <mc:Fallback>
                <p:oleObj name="Equation" r:id="rId10" imgW="1295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828358" y="3258709"/>
                        <a:ext cx="2264585" cy="355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物件 14">
            <a:extLst>
              <a:ext uri="{FF2B5EF4-FFF2-40B4-BE49-F238E27FC236}">
                <a16:creationId xmlns:a16="http://schemas.microsoft.com/office/drawing/2014/main" id="{B2CE1B45-4481-496C-B89E-9AFC778BE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61979"/>
              </p:ext>
            </p:extLst>
          </p:nvPr>
        </p:nvGraphicFramePr>
        <p:xfrm>
          <a:off x="9865789" y="4139427"/>
          <a:ext cx="2104958" cy="275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39" name="Equation" r:id="rId12" imgW="1358640" imgH="177480" progId="Equation.DSMT4">
                  <p:embed/>
                </p:oleObj>
              </mc:Choice>
              <mc:Fallback>
                <p:oleObj name="Equation" r:id="rId12" imgW="1358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65789" y="4139427"/>
                        <a:ext cx="2104958" cy="275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AD940CB3-B261-4202-88F5-0DE6D4886C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249510"/>
              </p:ext>
            </p:extLst>
          </p:nvPr>
        </p:nvGraphicFramePr>
        <p:xfrm>
          <a:off x="9865789" y="4553122"/>
          <a:ext cx="2268953" cy="288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40" name="Equation" r:id="rId14" imgW="1600200" imgH="203040" progId="Equation.DSMT4">
                  <p:embed/>
                </p:oleObj>
              </mc:Choice>
              <mc:Fallback>
                <p:oleObj name="Equation" r:id="rId14" imgW="16002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65789" y="4553122"/>
                        <a:ext cx="2268953" cy="288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2A9D257E-CCF9-41C9-AAEB-C133C96B2A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540055"/>
              </p:ext>
            </p:extLst>
          </p:nvPr>
        </p:nvGraphicFramePr>
        <p:xfrm>
          <a:off x="9907588" y="5022874"/>
          <a:ext cx="1495121" cy="275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41" name="Equation" r:id="rId16" imgW="965160" imgH="177480" progId="Equation.DSMT4">
                  <p:embed/>
                </p:oleObj>
              </mc:Choice>
              <mc:Fallback>
                <p:oleObj name="Equation" r:id="rId16" imgW="9651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07588" y="5022874"/>
                        <a:ext cx="1495121" cy="2754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橢圓 3">
            <a:extLst>
              <a:ext uri="{FF2B5EF4-FFF2-40B4-BE49-F238E27FC236}">
                <a16:creationId xmlns:a16="http://schemas.microsoft.com/office/drawing/2014/main" id="{41A6971D-6DAE-45BB-A8FF-5E7416D28B6F}"/>
              </a:ext>
            </a:extLst>
          </p:cNvPr>
          <p:cNvSpPr/>
          <p:nvPr/>
        </p:nvSpPr>
        <p:spPr>
          <a:xfrm>
            <a:off x="2126184" y="2332119"/>
            <a:ext cx="515461" cy="31897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>
            <a:extLst>
              <a:ext uri="{FF2B5EF4-FFF2-40B4-BE49-F238E27FC236}">
                <a16:creationId xmlns:a16="http://schemas.microsoft.com/office/drawing/2014/main" id="{EC9A73AF-E8D1-4DE8-AF66-DE0685AE30D7}"/>
              </a:ext>
            </a:extLst>
          </p:cNvPr>
          <p:cNvSpPr/>
          <p:nvPr/>
        </p:nvSpPr>
        <p:spPr>
          <a:xfrm>
            <a:off x="9977525" y="2364398"/>
            <a:ext cx="265814" cy="31897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7933F914-F08D-412E-9A53-B33271DB0BAC}"/>
              </a:ext>
            </a:extLst>
          </p:cNvPr>
          <p:cNvSpPr/>
          <p:nvPr/>
        </p:nvSpPr>
        <p:spPr>
          <a:xfrm>
            <a:off x="4600017" y="1938584"/>
            <a:ext cx="265814" cy="31897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>
            <a:extLst>
              <a:ext uri="{FF2B5EF4-FFF2-40B4-BE49-F238E27FC236}">
                <a16:creationId xmlns:a16="http://schemas.microsoft.com/office/drawing/2014/main" id="{52770F2D-A9EE-4F58-86CD-9E087BA39462}"/>
              </a:ext>
            </a:extLst>
          </p:cNvPr>
          <p:cNvSpPr/>
          <p:nvPr/>
        </p:nvSpPr>
        <p:spPr>
          <a:xfrm>
            <a:off x="10516219" y="2364398"/>
            <a:ext cx="265814" cy="31897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>
            <a:extLst>
              <a:ext uri="{FF2B5EF4-FFF2-40B4-BE49-F238E27FC236}">
                <a16:creationId xmlns:a16="http://schemas.microsoft.com/office/drawing/2014/main" id="{0B45C744-9FE3-4C69-A85D-99C6FE9CB8A3}"/>
              </a:ext>
            </a:extLst>
          </p:cNvPr>
          <p:cNvSpPr/>
          <p:nvPr/>
        </p:nvSpPr>
        <p:spPr>
          <a:xfrm>
            <a:off x="11190287" y="2359094"/>
            <a:ext cx="265814" cy="31897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F0"/>
              </a:solidFill>
            </a:endParaRPr>
          </a:p>
        </p:txBody>
      </p:sp>
      <p:sp>
        <p:nvSpPr>
          <p:cNvPr id="23" name="橢圓 22">
            <a:extLst>
              <a:ext uri="{FF2B5EF4-FFF2-40B4-BE49-F238E27FC236}">
                <a16:creationId xmlns:a16="http://schemas.microsoft.com/office/drawing/2014/main" id="{72EF40B6-D0E4-43DC-8AA3-AA22FC2B2093}"/>
              </a:ext>
            </a:extLst>
          </p:cNvPr>
          <p:cNvSpPr/>
          <p:nvPr/>
        </p:nvSpPr>
        <p:spPr>
          <a:xfrm>
            <a:off x="4600017" y="2371177"/>
            <a:ext cx="265814" cy="31897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01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A1530258-1EF6-4365-BAFD-9BA258D770D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751568" y="939190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1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A1530258-1EF6-4365-BAFD-9BA258D770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1568" y="939190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CD38607A-1338-418E-A665-0009A3789A6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865074" y="2027899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2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CD38607A-1338-418E-A665-0009A3789A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4" y="2027899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59E44958-C1C9-4955-899F-50EF02807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871692"/>
              </p:ext>
            </p:extLst>
          </p:nvPr>
        </p:nvGraphicFramePr>
        <p:xfrm>
          <a:off x="3156185" y="3718048"/>
          <a:ext cx="6486525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3" name="Equation" r:id="rId7" imgW="1231560" imgH="203040" progId="Equation.DSMT4">
                  <p:embed/>
                </p:oleObj>
              </mc:Choice>
              <mc:Fallback>
                <p:oleObj name="Equation" r:id="rId7" imgW="123156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59E44958-C1C9-4955-899F-50EF02807C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56185" y="3718048"/>
                        <a:ext cx="6486525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1F645962-1A39-46CF-BE9F-451C3B9B3D69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182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A4F2CCB7-8070-42B0-BE88-2915811005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849567"/>
              </p:ext>
            </p:extLst>
          </p:nvPr>
        </p:nvGraphicFramePr>
        <p:xfrm>
          <a:off x="3752362" y="1283067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9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B35C8F0E-31B1-4CAD-ADA8-82C7858575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2362" y="1283067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4852B35A-C98E-4775-B64F-117474DDB0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389302"/>
              </p:ext>
            </p:extLst>
          </p:nvPr>
        </p:nvGraphicFramePr>
        <p:xfrm>
          <a:off x="3865075" y="2357804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0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63831564-5E72-4602-A95B-2E992F99E3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5" y="2357804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0664A28-C769-44E7-96BF-C1FD8EE4B0C9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C4B0C9E6-FBA0-4793-B7D7-E21148C032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3703"/>
              </p:ext>
            </p:extLst>
          </p:nvPr>
        </p:nvGraphicFramePr>
        <p:xfrm>
          <a:off x="4044462" y="3600416"/>
          <a:ext cx="5084763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1" name="Equation" r:id="rId7" imgW="965160" imgH="431640" progId="Equation.DSMT4">
                  <p:embed/>
                </p:oleObj>
              </mc:Choice>
              <mc:Fallback>
                <p:oleObj name="Equation" r:id="rId7" imgW="965160" imgH="43164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500F1BB6-8AFE-4229-80A2-8499E0B7A5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4462" y="3600416"/>
                        <a:ext cx="5084763" cy="227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2497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40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254956"/>
              </p:ext>
            </p:extLst>
          </p:nvPr>
        </p:nvGraphicFramePr>
        <p:xfrm>
          <a:off x="1298942" y="0"/>
          <a:ext cx="38417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0" name="Equation" r:id="rId3" imgW="1168200" imgH="203040" progId="Equation.DSMT4">
                  <p:embed/>
                </p:oleObj>
              </mc:Choice>
              <mc:Fallback>
                <p:oleObj name="Equation" r:id="rId3" imgW="116820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8942" y="0"/>
                        <a:ext cx="38417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圖片 1">
            <a:extLst>
              <a:ext uri="{FF2B5EF4-FFF2-40B4-BE49-F238E27FC236}">
                <a16:creationId xmlns:a16="http://schemas.microsoft.com/office/drawing/2014/main" id="{C36F2B1E-58CB-4407-B2F9-930F32117D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942" y="1175360"/>
            <a:ext cx="1457325" cy="1381125"/>
          </a:xfrm>
          <a:prstGeom prst="rect">
            <a:avLst/>
          </a:prstGeom>
        </p:spPr>
      </p:pic>
      <p:cxnSp>
        <p:nvCxnSpPr>
          <p:cNvPr id="5" name="直線單箭頭接點 4">
            <a:extLst>
              <a:ext uri="{FF2B5EF4-FFF2-40B4-BE49-F238E27FC236}">
                <a16:creationId xmlns:a16="http://schemas.microsoft.com/office/drawing/2014/main" id="{94F1486C-EE75-40D2-8788-6DFD0A28823E}"/>
              </a:ext>
            </a:extLst>
          </p:cNvPr>
          <p:cNvCxnSpPr>
            <a:cxnSpLocks/>
          </p:cNvCxnSpPr>
          <p:nvPr/>
        </p:nvCxnSpPr>
        <p:spPr>
          <a:xfrm>
            <a:off x="2879360" y="1809872"/>
            <a:ext cx="1020517" cy="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0A77F9E6-684F-4E1D-92E0-EC1B0BDB1C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457240"/>
              </p:ext>
            </p:extLst>
          </p:nvPr>
        </p:nvGraphicFramePr>
        <p:xfrm>
          <a:off x="3055693" y="1865922"/>
          <a:ext cx="1090612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1" name="Equation" r:id="rId6" imgW="507960" imgH="406080" progId="Equation.DSMT4">
                  <p:embed/>
                </p:oleObj>
              </mc:Choice>
              <mc:Fallback>
                <p:oleObj name="Equation" r:id="rId6" imgW="507960" imgH="406080" progId="Equation.DSMT4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FAE53038-22A1-474A-828E-FB3E760B9F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55693" y="1865922"/>
                        <a:ext cx="1090612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圖片 3">
            <a:extLst>
              <a:ext uri="{FF2B5EF4-FFF2-40B4-BE49-F238E27FC236}">
                <a16:creationId xmlns:a16="http://schemas.microsoft.com/office/drawing/2014/main" id="{94BF4673-F4A3-4DE2-9907-120220BB03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9179" y="1337284"/>
            <a:ext cx="1343025" cy="1057275"/>
          </a:xfrm>
          <a:prstGeom prst="rect">
            <a:avLst/>
          </a:prstGeom>
        </p:spPr>
      </p:pic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7A71DCA3-C7FC-48A1-B51B-B959B3CA9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934538"/>
              </p:ext>
            </p:extLst>
          </p:nvPr>
        </p:nvGraphicFramePr>
        <p:xfrm>
          <a:off x="1443893" y="2600140"/>
          <a:ext cx="97472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2" name="Equation" r:id="rId9" imgW="622080" imgH="177480" progId="Equation.DSMT4">
                  <p:embed/>
                </p:oleObj>
              </mc:Choice>
              <mc:Fallback>
                <p:oleObj name="Equation" r:id="rId9" imgW="622080" imgH="177480" progId="Equation.DSMT4">
                  <p:embed/>
                  <p:pic>
                    <p:nvPicPr>
                      <p:cNvPr id="15" name="物件 14">
                        <a:extLst>
                          <a:ext uri="{FF2B5EF4-FFF2-40B4-BE49-F238E27FC236}">
                            <a16:creationId xmlns:a16="http://schemas.microsoft.com/office/drawing/2014/main" id="{5493B909-D77E-43D4-A70B-82D84928FC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43893" y="2600140"/>
                        <a:ext cx="97472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2C13588B-C3C5-4078-B766-8ED211A6F0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73235"/>
              </p:ext>
            </p:extLst>
          </p:nvPr>
        </p:nvGraphicFramePr>
        <p:xfrm>
          <a:off x="4612760" y="2443405"/>
          <a:ext cx="1055861" cy="295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3" name="Equation" r:id="rId11" imgW="634680" imgH="177480" progId="Equation.DSMT4">
                  <p:embed/>
                </p:oleObj>
              </mc:Choice>
              <mc:Fallback>
                <p:oleObj name="Equation" r:id="rId11" imgW="634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12760" y="2443405"/>
                        <a:ext cx="1055861" cy="295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001F51BA-E7A6-4C41-AC56-B26BB116AF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264024"/>
              </p:ext>
            </p:extLst>
          </p:nvPr>
        </p:nvGraphicFramePr>
        <p:xfrm>
          <a:off x="1279525" y="2908300"/>
          <a:ext cx="13049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4" name="Equation" r:id="rId13" imgW="647640" imgH="190440" progId="Equation.DSMT4">
                  <p:embed/>
                </p:oleObj>
              </mc:Choice>
              <mc:Fallback>
                <p:oleObj name="Equation" r:id="rId13" imgW="64764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79525" y="2908300"/>
                        <a:ext cx="130492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70C4F3F4-C1BC-4AB2-9AC5-9559FAEC76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880231"/>
              </p:ext>
            </p:extLst>
          </p:nvPr>
        </p:nvGraphicFramePr>
        <p:xfrm>
          <a:off x="4782525" y="2924902"/>
          <a:ext cx="716330" cy="358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5" name="Equation" r:id="rId15" imgW="355320" imgH="177480" progId="Equation.DSMT4">
                  <p:embed/>
                </p:oleObj>
              </mc:Choice>
              <mc:Fallback>
                <p:oleObj name="Equation" r:id="rId15" imgW="3553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82525" y="2924902"/>
                        <a:ext cx="716330" cy="358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FCAC78D6-0357-46BB-BD6A-4C5F025ED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050260"/>
              </p:ext>
            </p:extLst>
          </p:nvPr>
        </p:nvGraphicFramePr>
        <p:xfrm>
          <a:off x="6884998" y="1067777"/>
          <a:ext cx="3777796" cy="672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6" name="Equation" r:id="rId17" imgW="1143000" imgH="203040" progId="Equation.DSMT4">
                  <p:embed/>
                </p:oleObj>
              </mc:Choice>
              <mc:Fallback>
                <p:oleObj name="Equation" r:id="rId17" imgW="1143000" imgH="203040" progId="Equation.DSMT4">
                  <p:embed/>
                  <p:pic>
                    <p:nvPicPr>
                      <p:cNvPr id="13" name="物件 12">
                        <a:extLst>
                          <a:ext uri="{FF2B5EF4-FFF2-40B4-BE49-F238E27FC236}">
                            <a16:creationId xmlns:a16="http://schemas.microsoft.com/office/drawing/2014/main" id="{0E59DE47-6512-4E7A-9890-830207223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84998" y="1067777"/>
                        <a:ext cx="3777796" cy="672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2B33FF06-CE6C-4780-8C4B-9FEE165EF7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709251"/>
              </p:ext>
            </p:extLst>
          </p:nvPr>
        </p:nvGraphicFramePr>
        <p:xfrm>
          <a:off x="7002463" y="1654175"/>
          <a:ext cx="4611687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7" name="Equation" r:id="rId19" imgW="2209680" imgH="203040" progId="Equation.DSMT4">
                  <p:embed/>
                </p:oleObj>
              </mc:Choice>
              <mc:Fallback>
                <p:oleObj name="Equation" r:id="rId19" imgW="2209680" imgH="20304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F98A0695-8333-4A47-B09F-88A85E33E2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02463" y="1654175"/>
                        <a:ext cx="4611687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橢圓 17">
            <a:extLst>
              <a:ext uri="{FF2B5EF4-FFF2-40B4-BE49-F238E27FC236}">
                <a16:creationId xmlns:a16="http://schemas.microsoft.com/office/drawing/2014/main" id="{FF7BA0BB-642B-4200-A87E-C94D7480682D}"/>
              </a:ext>
            </a:extLst>
          </p:cNvPr>
          <p:cNvSpPr/>
          <p:nvPr/>
        </p:nvSpPr>
        <p:spPr>
          <a:xfrm>
            <a:off x="3571630" y="4118953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218B0B9B-9D27-4119-B241-33F83848A441}"/>
              </a:ext>
            </a:extLst>
          </p:cNvPr>
          <p:cNvSpPr/>
          <p:nvPr/>
        </p:nvSpPr>
        <p:spPr>
          <a:xfrm>
            <a:off x="3571630" y="4521446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>
            <a:extLst>
              <a:ext uri="{FF2B5EF4-FFF2-40B4-BE49-F238E27FC236}">
                <a16:creationId xmlns:a16="http://schemas.microsoft.com/office/drawing/2014/main" id="{0F7D23FB-5872-4608-95C0-B700F63A9B45}"/>
              </a:ext>
            </a:extLst>
          </p:cNvPr>
          <p:cNvSpPr/>
          <p:nvPr/>
        </p:nvSpPr>
        <p:spPr>
          <a:xfrm>
            <a:off x="3571630" y="4923939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>
            <a:extLst>
              <a:ext uri="{FF2B5EF4-FFF2-40B4-BE49-F238E27FC236}">
                <a16:creationId xmlns:a16="http://schemas.microsoft.com/office/drawing/2014/main" id="{6524BB1E-B2AC-445C-B7F2-A0C711E5D1F0}"/>
              </a:ext>
            </a:extLst>
          </p:cNvPr>
          <p:cNvSpPr/>
          <p:nvPr/>
        </p:nvSpPr>
        <p:spPr>
          <a:xfrm>
            <a:off x="3571630" y="6021999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>
            <a:extLst>
              <a:ext uri="{FF2B5EF4-FFF2-40B4-BE49-F238E27FC236}">
                <a16:creationId xmlns:a16="http://schemas.microsoft.com/office/drawing/2014/main" id="{C773A519-7943-4E3F-A585-D0F587D80D9F}"/>
              </a:ext>
            </a:extLst>
          </p:cNvPr>
          <p:cNvSpPr/>
          <p:nvPr/>
        </p:nvSpPr>
        <p:spPr>
          <a:xfrm>
            <a:off x="4813787" y="4118953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>
            <a:extLst>
              <a:ext uri="{FF2B5EF4-FFF2-40B4-BE49-F238E27FC236}">
                <a16:creationId xmlns:a16="http://schemas.microsoft.com/office/drawing/2014/main" id="{F4024BFA-DA11-4307-B156-D8B14C145B05}"/>
              </a:ext>
            </a:extLst>
          </p:cNvPr>
          <p:cNvSpPr/>
          <p:nvPr/>
        </p:nvSpPr>
        <p:spPr>
          <a:xfrm>
            <a:off x="4813787" y="4521445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>
            <a:extLst>
              <a:ext uri="{FF2B5EF4-FFF2-40B4-BE49-F238E27FC236}">
                <a16:creationId xmlns:a16="http://schemas.microsoft.com/office/drawing/2014/main" id="{43C80D26-7A87-4EE0-B607-8DF0ABB0C483}"/>
              </a:ext>
            </a:extLst>
          </p:cNvPr>
          <p:cNvSpPr/>
          <p:nvPr/>
        </p:nvSpPr>
        <p:spPr>
          <a:xfrm>
            <a:off x="4782525" y="4954839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>
            <a:extLst>
              <a:ext uri="{FF2B5EF4-FFF2-40B4-BE49-F238E27FC236}">
                <a16:creationId xmlns:a16="http://schemas.microsoft.com/office/drawing/2014/main" id="{D8A2581C-D1F0-415B-A845-1C386C75D36B}"/>
              </a:ext>
            </a:extLst>
          </p:cNvPr>
          <p:cNvSpPr/>
          <p:nvPr/>
        </p:nvSpPr>
        <p:spPr>
          <a:xfrm>
            <a:off x="4818760" y="6021998"/>
            <a:ext cx="170045" cy="14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26" name="物件 25">
            <a:extLst>
              <a:ext uri="{FF2B5EF4-FFF2-40B4-BE49-F238E27FC236}">
                <a16:creationId xmlns:a16="http://schemas.microsoft.com/office/drawing/2014/main" id="{2D7733B1-7130-45C3-9620-B37BB04CF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824545"/>
              </p:ext>
            </p:extLst>
          </p:nvPr>
        </p:nvGraphicFramePr>
        <p:xfrm>
          <a:off x="3544888" y="5199063"/>
          <a:ext cx="38417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8" name="Equation" r:id="rId21" imgW="88560" imgH="558720" progId="Equation.DSMT4">
                  <p:embed/>
                </p:oleObj>
              </mc:Choice>
              <mc:Fallback>
                <p:oleObj name="Equation" r:id="rId21" imgW="88560" imgH="558720" progId="Equation.DSMT4">
                  <p:embed/>
                  <p:pic>
                    <p:nvPicPr>
                      <p:cNvPr id="59" name="物件 58">
                        <a:extLst>
                          <a:ext uri="{FF2B5EF4-FFF2-40B4-BE49-F238E27FC236}">
                            <a16:creationId xmlns:a16="http://schemas.microsoft.com/office/drawing/2014/main" id="{F09D62FF-83C1-47BE-8190-F4F66C4E1B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44888" y="5199063"/>
                        <a:ext cx="384175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物件 26">
            <a:extLst>
              <a:ext uri="{FF2B5EF4-FFF2-40B4-BE49-F238E27FC236}">
                <a16:creationId xmlns:a16="http://schemas.microsoft.com/office/drawing/2014/main" id="{EF75D30D-BA47-40D4-BEE4-E5F7535739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423568"/>
              </p:ext>
            </p:extLst>
          </p:nvPr>
        </p:nvGraphicFramePr>
        <p:xfrm>
          <a:off x="4760482" y="5180637"/>
          <a:ext cx="38417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69" name="Equation" r:id="rId23" imgW="384149" imgH="743787" progId="Equation.DSMT4">
                  <p:embed/>
                </p:oleObj>
              </mc:Choice>
              <mc:Fallback>
                <p:oleObj name="Equation" r:id="rId23" imgW="384149" imgH="74378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60482" y="5180637"/>
                        <a:ext cx="384175" cy="74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直線接點 27">
            <a:extLst>
              <a:ext uri="{FF2B5EF4-FFF2-40B4-BE49-F238E27FC236}">
                <a16:creationId xmlns:a16="http://schemas.microsoft.com/office/drawing/2014/main" id="{460539C1-8F0C-4965-81ED-57722D65E06C}"/>
              </a:ext>
            </a:extLst>
          </p:cNvPr>
          <p:cNvCxnSpPr>
            <a:cxnSpLocks/>
          </p:cNvCxnSpPr>
          <p:nvPr/>
        </p:nvCxnSpPr>
        <p:spPr>
          <a:xfrm>
            <a:off x="3929063" y="4187927"/>
            <a:ext cx="724030" cy="13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>
            <a:extLst>
              <a:ext uri="{FF2B5EF4-FFF2-40B4-BE49-F238E27FC236}">
                <a16:creationId xmlns:a16="http://schemas.microsoft.com/office/drawing/2014/main" id="{82A66AF9-4D07-4A8B-9944-7A46D8598374}"/>
              </a:ext>
            </a:extLst>
          </p:cNvPr>
          <p:cNvCxnSpPr>
            <a:cxnSpLocks/>
          </p:cNvCxnSpPr>
          <p:nvPr/>
        </p:nvCxnSpPr>
        <p:spPr>
          <a:xfrm>
            <a:off x="3968182" y="4204074"/>
            <a:ext cx="644578" cy="3283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>
            <a:extLst>
              <a:ext uri="{FF2B5EF4-FFF2-40B4-BE49-F238E27FC236}">
                <a16:creationId xmlns:a16="http://schemas.microsoft.com/office/drawing/2014/main" id="{D07A68F6-147D-4F8D-A791-DE813CD6C571}"/>
              </a:ext>
            </a:extLst>
          </p:cNvPr>
          <p:cNvCxnSpPr>
            <a:cxnSpLocks/>
          </p:cNvCxnSpPr>
          <p:nvPr/>
        </p:nvCxnSpPr>
        <p:spPr>
          <a:xfrm flipV="1">
            <a:off x="4038600" y="4204074"/>
            <a:ext cx="659431" cy="37021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>
            <a:extLst>
              <a:ext uri="{FF2B5EF4-FFF2-40B4-BE49-F238E27FC236}">
                <a16:creationId xmlns:a16="http://schemas.microsoft.com/office/drawing/2014/main" id="{EE422455-D5F0-40A9-A196-A54649D5BDA3}"/>
              </a:ext>
            </a:extLst>
          </p:cNvPr>
          <p:cNvCxnSpPr>
            <a:cxnSpLocks/>
          </p:cNvCxnSpPr>
          <p:nvPr/>
        </p:nvCxnSpPr>
        <p:spPr>
          <a:xfrm>
            <a:off x="3906471" y="4994277"/>
            <a:ext cx="724030" cy="13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>
            <a:extLst>
              <a:ext uri="{FF2B5EF4-FFF2-40B4-BE49-F238E27FC236}">
                <a16:creationId xmlns:a16="http://schemas.microsoft.com/office/drawing/2014/main" id="{F7321085-6202-4687-BA7A-7BF107FA0CA1}"/>
              </a:ext>
            </a:extLst>
          </p:cNvPr>
          <p:cNvCxnSpPr>
            <a:cxnSpLocks/>
          </p:cNvCxnSpPr>
          <p:nvPr/>
        </p:nvCxnSpPr>
        <p:spPr>
          <a:xfrm>
            <a:off x="3924727" y="5336036"/>
            <a:ext cx="724030" cy="13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>
            <a:extLst>
              <a:ext uri="{FF2B5EF4-FFF2-40B4-BE49-F238E27FC236}">
                <a16:creationId xmlns:a16="http://schemas.microsoft.com/office/drawing/2014/main" id="{D773D9F2-7E31-4684-9701-BB1AD8DAC06B}"/>
              </a:ext>
            </a:extLst>
          </p:cNvPr>
          <p:cNvCxnSpPr>
            <a:cxnSpLocks/>
          </p:cNvCxnSpPr>
          <p:nvPr/>
        </p:nvCxnSpPr>
        <p:spPr>
          <a:xfrm>
            <a:off x="3906471" y="5570538"/>
            <a:ext cx="724030" cy="13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接點 41">
            <a:extLst>
              <a:ext uri="{FF2B5EF4-FFF2-40B4-BE49-F238E27FC236}">
                <a16:creationId xmlns:a16="http://schemas.microsoft.com/office/drawing/2014/main" id="{AB4582F4-60EC-4DFF-BDFB-49DAF38335E1}"/>
              </a:ext>
            </a:extLst>
          </p:cNvPr>
          <p:cNvCxnSpPr>
            <a:cxnSpLocks/>
          </p:cNvCxnSpPr>
          <p:nvPr/>
        </p:nvCxnSpPr>
        <p:spPr>
          <a:xfrm>
            <a:off x="3924727" y="5199063"/>
            <a:ext cx="724030" cy="13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>
            <a:extLst>
              <a:ext uri="{FF2B5EF4-FFF2-40B4-BE49-F238E27FC236}">
                <a16:creationId xmlns:a16="http://schemas.microsoft.com/office/drawing/2014/main" id="{626E1048-0232-41EC-93F4-8009EEBD52D0}"/>
              </a:ext>
            </a:extLst>
          </p:cNvPr>
          <p:cNvCxnSpPr>
            <a:cxnSpLocks/>
          </p:cNvCxnSpPr>
          <p:nvPr/>
        </p:nvCxnSpPr>
        <p:spPr>
          <a:xfrm>
            <a:off x="3924727" y="5742119"/>
            <a:ext cx="724030" cy="13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接點 43">
            <a:extLst>
              <a:ext uri="{FF2B5EF4-FFF2-40B4-BE49-F238E27FC236}">
                <a16:creationId xmlns:a16="http://schemas.microsoft.com/office/drawing/2014/main" id="{50A14F92-D874-4654-AEA7-17916B9C439C}"/>
              </a:ext>
            </a:extLst>
          </p:cNvPr>
          <p:cNvCxnSpPr>
            <a:cxnSpLocks/>
          </p:cNvCxnSpPr>
          <p:nvPr/>
        </p:nvCxnSpPr>
        <p:spPr>
          <a:xfrm>
            <a:off x="3924727" y="6057900"/>
            <a:ext cx="724030" cy="136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物件 44">
            <a:extLst>
              <a:ext uri="{FF2B5EF4-FFF2-40B4-BE49-F238E27FC236}">
                <a16:creationId xmlns:a16="http://schemas.microsoft.com/office/drawing/2014/main" id="{A9D4B7B7-9AE0-48F3-BDF2-8307C20A57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855958"/>
              </p:ext>
            </p:extLst>
          </p:nvPr>
        </p:nvGraphicFramePr>
        <p:xfrm>
          <a:off x="4540827" y="3638428"/>
          <a:ext cx="7159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70" name="Equation" r:id="rId25" imgW="716453" imgH="358213" progId="Equation.DSMT4">
                  <p:embed/>
                </p:oleObj>
              </mc:Choice>
              <mc:Fallback>
                <p:oleObj name="Equation" r:id="rId25" imgW="716453" imgH="35821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540827" y="3638428"/>
                        <a:ext cx="7159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物件 45">
            <a:extLst>
              <a:ext uri="{FF2B5EF4-FFF2-40B4-BE49-F238E27FC236}">
                <a16:creationId xmlns:a16="http://schemas.microsoft.com/office/drawing/2014/main" id="{92CD5EEC-E937-4D57-AD04-D6E3B06F0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973541"/>
              </p:ext>
            </p:extLst>
          </p:nvPr>
        </p:nvGraphicFramePr>
        <p:xfrm>
          <a:off x="4540826" y="6264301"/>
          <a:ext cx="7159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71" name="Equation" r:id="rId27" imgW="716453" imgH="358213" progId="Equation.DSMT4">
                  <p:embed/>
                </p:oleObj>
              </mc:Choice>
              <mc:Fallback>
                <p:oleObj name="Equation" r:id="rId27" imgW="716453" imgH="35821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540826" y="6264301"/>
                        <a:ext cx="7159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物件 46">
            <a:extLst>
              <a:ext uri="{FF2B5EF4-FFF2-40B4-BE49-F238E27FC236}">
                <a16:creationId xmlns:a16="http://schemas.microsoft.com/office/drawing/2014/main" id="{A049B23A-8607-416A-87B3-1E11213A04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641725"/>
              </p:ext>
            </p:extLst>
          </p:nvPr>
        </p:nvGraphicFramePr>
        <p:xfrm>
          <a:off x="3389618" y="3638428"/>
          <a:ext cx="6905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72" name="Equation" r:id="rId29" imgW="690532" imgH="358213" progId="Equation.DSMT4">
                  <p:embed/>
                </p:oleObj>
              </mc:Choice>
              <mc:Fallback>
                <p:oleObj name="Equation" r:id="rId29" imgW="690532" imgH="35821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389618" y="3638428"/>
                        <a:ext cx="6905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物件 47">
            <a:extLst>
              <a:ext uri="{FF2B5EF4-FFF2-40B4-BE49-F238E27FC236}">
                <a16:creationId xmlns:a16="http://schemas.microsoft.com/office/drawing/2014/main" id="{B6C6A5C4-B2FA-404C-9078-FEA36907F3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639470"/>
              </p:ext>
            </p:extLst>
          </p:nvPr>
        </p:nvGraphicFramePr>
        <p:xfrm>
          <a:off x="3389618" y="6264301"/>
          <a:ext cx="6905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73" name="Equation" r:id="rId31" imgW="690532" imgH="358213" progId="Equation.DSMT4">
                  <p:embed/>
                </p:oleObj>
              </mc:Choice>
              <mc:Fallback>
                <p:oleObj name="Equation" r:id="rId31" imgW="690532" imgH="35821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389618" y="6264301"/>
                        <a:ext cx="6905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物件 48">
            <a:extLst>
              <a:ext uri="{FF2B5EF4-FFF2-40B4-BE49-F238E27FC236}">
                <a16:creationId xmlns:a16="http://schemas.microsoft.com/office/drawing/2014/main" id="{0E27B2AC-33C9-4A87-AF8F-E534999A00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741602"/>
              </p:ext>
            </p:extLst>
          </p:nvPr>
        </p:nvGraphicFramePr>
        <p:xfrm>
          <a:off x="5974723" y="4543425"/>
          <a:ext cx="59467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74" name="Equation" r:id="rId33" imgW="2489040" imgH="203040" progId="Equation.DSMT4">
                  <p:embed/>
                </p:oleObj>
              </mc:Choice>
              <mc:Fallback>
                <p:oleObj name="Equation" r:id="rId33" imgW="24890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974723" y="4543425"/>
                        <a:ext cx="59467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7631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41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867604"/>
              </p:ext>
            </p:extLst>
          </p:nvPr>
        </p:nvGraphicFramePr>
        <p:xfrm>
          <a:off x="970696" y="0"/>
          <a:ext cx="38417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4" name="Equation" r:id="rId3" imgW="1168200" imgH="203040" progId="Equation.DSMT4">
                  <p:embed/>
                </p:oleObj>
              </mc:Choice>
              <mc:Fallback>
                <p:oleObj name="Equation" r:id="rId3" imgW="116820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0696" y="0"/>
                        <a:ext cx="38417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A6A9EFDD-2BC9-4B69-BB88-7373E44F79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180250"/>
              </p:ext>
            </p:extLst>
          </p:nvPr>
        </p:nvGraphicFramePr>
        <p:xfrm>
          <a:off x="5692775" y="478631"/>
          <a:ext cx="29178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5" name="Equation" r:id="rId5" imgW="1358640" imgH="177480" progId="Equation.DSMT4">
                  <p:embed/>
                </p:oleObj>
              </mc:Choice>
              <mc:Fallback>
                <p:oleObj name="Equation" r:id="rId5" imgW="1358640" imgH="177480" progId="Equation.DSMT4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0A77F9E6-684F-4E1D-92E0-EC1B0BDB1C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92775" y="478631"/>
                        <a:ext cx="29178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569F912A-8D1E-40F4-8DBF-06423F1BCDCA}"/>
              </a:ext>
            </a:extLst>
          </p:cNvPr>
          <p:cNvCxnSpPr>
            <a:cxnSpLocks/>
          </p:cNvCxnSpPr>
          <p:nvPr/>
        </p:nvCxnSpPr>
        <p:spPr>
          <a:xfrm>
            <a:off x="5733985" y="859854"/>
            <a:ext cx="287661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>
            <a:extLst>
              <a:ext uri="{FF2B5EF4-FFF2-40B4-BE49-F238E27FC236}">
                <a16:creationId xmlns:a16="http://schemas.microsoft.com/office/drawing/2014/main" id="{53C2A46C-A05C-4136-A1E2-99F5568ADD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696" y="1484191"/>
            <a:ext cx="2257425" cy="2257425"/>
          </a:xfrm>
          <a:prstGeom prst="rect">
            <a:avLst/>
          </a:prstGeom>
        </p:spPr>
      </p:pic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221BE9CA-BF62-4DDA-AE6E-45BE01285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029106"/>
              </p:ext>
            </p:extLst>
          </p:nvPr>
        </p:nvGraphicFramePr>
        <p:xfrm>
          <a:off x="3770251" y="2354438"/>
          <a:ext cx="318110" cy="51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6" name="Equation" r:id="rId8" imgW="101520" imgH="164880" progId="Equation.DSMT4">
                  <p:embed/>
                </p:oleObj>
              </mc:Choice>
              <mc:Fallback>
                <p:oleObj name="Equation" r:id="rId8" imgW="101520" imgH="164880" progId="Equation.DSMT4">
                  <p:embed/>
                  <p:pic>
                    <p:nvPicPr>
                      <p:cNvPr id="31" name="物件 30">
                        <a:extLst>
                          <a:ext uri="{FF2B5EF4-FFF2-40B4-BE49-F238E27FC236}">
                            <a16:creationId xmlns:a16="http://schemas.microsoft.com/office/drawing/2014/main" id="{36B80850-D743-4F8E-8D8B-6417EDFA07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70251" y="2354438"/>
                        <a:ext cx="318110" cy="516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圖片 8">
            <a:extLst>
              <a:ext uri="{FF2B5EF4-FFF2-40B4-BE49-F238E27FC236}">
                <a16:creationId xmlns:a16="http://schemas.microsoft.com/office/drawing/2014/main" id="{4F022D98-00C6-4D56-AE6E-4B84143E0E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5260" y="1933208"/>
            <a:ext cx="1228725" cy="1209675"/>
          </a:xfrm>
          <a:prstGeom prst="rect">
            <a:avLst/>
          </a:prstGeom>
        </p:spPr>
      </p:pic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80C59454-2F81-4AA6-B1A7-9017ED5207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662967"/>
              </p:ext>
            </p:extLst>
          </p:nvPr>
        </p:nvGraphicFramePr>
        <p:xfrm>
          <a:off x="5978396" y="2381238"/>
          <a:ext cx="344975" cy="313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7" name="Equation" r:id="rId11" imgW="139680" imgH="126720" progId="Equation.DSMT4">
                  <p:embed/>
                </p:oleObj>
              </mc:Choice>
              <mc:Fallback>
                <p:oleObj name="Equation" r:id="rId11" imgW="139680" imgH="12672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9B9C809E-5C15-4177-B527-CA45640632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78396" y="2381238"/>
                        <a:ext cx="344975" cy="313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圖片 10">
            <a:extLst>
              <a:ext uri="{FF2B5EF4-FFF2-40B4-BE49-F238E27FC236}">
                <a16:creationId xmlns:a16="http://schemas.microsoft.com/office/drawing/2014/main" id="{FA9FF3AD-7D68-4CAB-901F-2A2AFC29656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67782" y="1656158"/>
            <a:ext cx="1933575" cy="1952625"/>
          </a:xfrm>
          <a:prstGeom prst="rect">
            <a:avLst/>
          </a:prstGeom>
        </p:spPr>
      </p:pic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BCB39BD2-FF2F-4909-8920-8FB80B455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841602"/>
              </p:ext>
            </p:extLst>
          </p:nvPr>
        </p:nvGraphicFramePr>
        <p:xfrm>
          <a:off x="4875213" y="3143250"/>
          <a:ext cx="487362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8" name="Equation" r:id="rId14" imgW="291960" imgH="177480" progId="Equation.DSMT4">
                  <p:embed/>
                </p:oleObj>
              </mc:Choice>
              <mc:Fallback>
                <p:oleObj name="Equation" r:id="rId14" imgW="291960" imgH="177480" progId="Equation.DSMT4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2C13588B-C3C5-4078-B766-8ED211A6F0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75213" y="3143250"/>
                        <a:ext cx="487362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左大括弧 12">
            <a:extLst>
              <a:ext uri="{FF2B5EF4-FFF2-40B4-BE49-F238E27FC236}">
                <a16:creationId xmlns:a16="http://schemas.microsoft.com/office/drawing/2014/main" id="{ACDBCD82-A4E0-44C3-9BB0-6CF4C85AB3D7}"/>
              </a:ext>
            </a:extLst>
          </p:cNvPr>
          <p:cNvSpPr/>
          <p:nvPr/>
        </p:nvSpPr>
        <p:spPr>
          <a:xfrm rot="16200000">
            <a:off x="5067340" y="2940116"/>
            <a:ext cx="152737" cy="109813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左大括弧 13">
            <a:extLst>
              <a:ext uri="{FF2B5EF4-FFF2-40B4-BE49-F238E27FC236}">
                <a16:creationId xmlns:a16="http://schemas.microsoft.com/office/drawing/2014/main" id="{0C825786-2F0D-4948-A6E1-73F5361D1F75}"/>
              </a:ext>
            </a:extLst>
          </p:cNvPr>
          <p:cNvSpPr/>
          <p:nvPr/>
        </p:nvSpPr>
        <p:spPr>
          <a:xfrm rot="5400000">
            <a:off x="2455609" y="774571"/>
            <a:ext cx="353420" cy="1065823"/>
          </a:xfrm>
          <a:prstGeom prst="leftBrac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左大括弧 14">
            <a:extLst>
              <a:ext uri="{FF2B5EF4-FFF2-40B4-BE49-F238E27FC236}">
                <a16:creationId xmlns:a16="http://schemas.microsoft.com/office/drawing/2014/main" id="{F4A9E8B0-261A-481E-BE61-2127B7C1904F}"/>
              </a:ext>
            </a:extLst>
          </p:cNvPr>
          <p:cNvSpPr/>
          <p:nvPr/>
        </p:nvSpPr>
        <p:spPr>
          <a:xfrm>
            <a:off x="522921" y="2632470"/>
            <a:ext cx="353420" cy="1065823"/>
          </a:xfrm>
          <a:prstGeom prst="leftBrac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95383559-4067-42D3-A77F-C3153AD49DCC}"/>
              </a:ext>
            </a:extLst>
          </p:cNvPr>
          <p:cNvCxnSpPr>
            <a:cxnSpLocks/>
          </p:cNvCxnSpPr>
          <p:nvPr/>
        </p:nvCxnSpPr>
        <p:spPr>
          <a:xfrm>
            <a:off x="318106" y="1194314"/>
            <a:ext cx="630162" cy="461844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30A93032-455D-4762-AAE3-2A53980299C7}"/>
              </a:ext>
            </a:extLst>
          </p:cNvPr>
          <p:cNvCxnSpPr>
            <a:cxnSpLocks/>
          </p:cNvCxnSpPr>
          <p:nvPr/>
        </p:nvCxnSpPr>
        <p:spPr>
          <a:xfrm>
            <a:off x="5118894" y="1521737"/>
            <a:ext cx="0" cy="411471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74CBD52C-C742-4F38-B972-50AFA3FD0D27}"/>
              </a:ext>
            </a:extLst>
          </p:cNvPr>
          <p:cNvCxnSpPr>
            <a:cxnSpLocks/>
          </p:cNvCxnSpPr>
          <p:nvPr/>
        </p:nvCxnSpPr>
        <p:spPr>
          <a:xfrm flipH="1" flipV="1">
            <a:off x="3264997" y="3348618"/>
            <a:ext cx="415070" cy="260165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863B7832-BF58-4797-8C6F-3DB08D347D97}"/>
              </a:ext>
            </a:extLst>
          </p:cNvPr>
          <p:cNvCxnSpPr>
            <a:cxnSpLocks/>
          </p:cNvCxnSpPr>
          <p:nvPr/>
        </p:nvCxnSpPr>
        <p:spPr>
          <a:xfrm flipH="1" flipV="1">
            <a:off x="7539204" y="3565552"/>
            <a:ext cx="415070" cy="260165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D4D0C09A-6E05-4B25-9F7A-45037DB47519}"/>
              </a:ext>
            </a:extLst>
          </p:cNvPr>
          <p:cNvCxnSpPr>
            <a:cxnSpLocks/>
          </p:cNvCxnSpPr>
          <p:nvPr/>
        </p:nvCxnSpPr>
        <p:spPr>
          <a:xfrm flipH="1">
            <a:off x="7789936" y="1251082"/>
            <a:ext cx="216674" cy="48956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單箭頭接點 25">
            <a:extLst>
              <a:ext uri="{FF2B5EF4-FFF2-40B4-BE49-F238E27FC236}">
                <a16:creationId xmlns:a16="http://schemas.microsoft.com/office/drawing/2014/main" id="{CA85C475-A552-43BE-8ADD-A5E9A3A45B86}"/>
              </a:ext>
            </a:extLst>
          </p:cNvPr>
          <p:cNvCxnSpPr>
            <a:cxnSpLocks/>
          </p:cNvCxnSpPr>
          <p:nvPr/>
        </p:nvCxnSpPr>
        <p:spPr>
          <a:xfrm flipH="1">
            <a:off x="6935013" y="1131666"/>
            <a:ext cx="216674" cy="489562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物件 26">
            <a:extLst>
              <a:ext uri="{FF2B5EF4-FFF2-40B4-BE49-F238E27FC236}">
                <a16:creationId xmlns:a16="http://schemas.microsoft.com/office/drawing/2014/main" id="{54EDDC77-21B5-4FFF-A7FD-3D44299AC9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526666"/>
              </p:ext>
            </p:extLst>
          </p:nvPr>
        </p:nvGraphicFramePr>
        <p:xfrm>
          <a:off x="1664494" y="3935941"/>
          <a:ext cx="8056562" cy="138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9" name="Equation" r:id="rId16" imgW="3860640" imgH="660240" progId="Equation.DSMT4">
                  <p:embed/>
                </p:oleObj>
              </mc:Choice>
              <mc:Fallback>
                <p:oleObj name="Equation" r:id="rId16" imgW="3860640" imgH="660240" progId="Equation.DSMT4">
                  <p:embed/>
                  <p:pic>
                    <p:nvPicPr>
                      <p:cNvPr id="17" name="物件 16">
                        <a:extLst>
                          <a:ext uri="{FF2B5EF4-FFF2-40B4-BE49-F238E27FC236}">
                            <a16:creationId xmlns:a16="http://schemas.microsoft.com/office/drawing/2014/main" id="{2B33FF06-CE6C-4780-8C4B-9FEE165EF7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64494" y="3935941"/>
                        <a:ext cx="8056562" cy="1382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物件 27">
            <a:extLst>
              <a:ext uri="{FF2B5EF4-FFF2-40B4-BE49-F238E27FC236}">
                <a16:creationId xmlns:a16="http://schemas.microsoft.com/office/drawing/2014/main" id="{019C0FEF-B147-4F32-BFB9-F2615A54F2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433668"/>
              </p:ext>
            </p:extLst>
          </p:nvPr>
        </p:nvGraphicFramePr>
        <p:xfrm>
          <a:off x="1666545" y="5513388"/>
          <a:ext cx="7518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90" name="Equation" r:id="rId18" imgW="3454200" imgH="431640" progId="Equation.DSMT4">
                  <p:embed/>
                </p:oleObj>
              </mc:Choice>
              <mc:Fallback>
                <p:oleObj name="Equation" r:id="rId18" imgW="34542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66545" y="5513388"/>
                        <a:ext cx="75184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2338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42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693912"/>
              </p:ext>
            </p:extLst>
          </p:nvPr>
        </p:nvGraphicFramePr>
        <p:xfrm>
          <a:off x="1196121" y="0"/>
          <a:ext cx="379888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9" name="Equation" r:id="rId3" imgW="1155600" imgH="203040" progId="Equation.DSMT4">
                  <p:embed/>
                </p:oleObj>
              </mc:Choice>
              <mc:Fallback>
                <p:oleObj name="Equation" r:id="rId3" imgW="115560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6121" y="0"/>
                        <a:ext cx="379888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2B7A133B-2386-4D1D-A34C-D40BD6A4B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6121" y="1300162"/>
            <a:ext cx="10201275" cy="1819275"/>
          </a:xfrm>
          <a:prstGeom prst="rect">
            <a:avLst/>
          </a:prstGeom>
        </p:spPr>
      </p:pic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381C7CD2-BD47-48D0-A9D4-7BFB16760C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061968"/>
              </p:ext>
            </p:extLst>
          </p:nvPr>
        </p:nvGraphicFramePr>
        <p:xfrm>
          <a:off x="10995879" y="1480038"/>
          <a:ext cx="4191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0" name="Equation" r:id="rId6" imgW="126720" imgH="304560" progId="Equation.DSMT4">
                  <p:embed/>
                </p:oleObj>
              </mc:Choice>
              <mc:Fallback>
                <p:oleObj name="Equation" r:id="rId6" imgW="126720" imgH="304560" progId="Equation.DSMT4">
                  <p:embed/>
                  <p:pic>
                    <p:nvPicPr>
                      <p:cNvPr id="16" name="物件 15">
                        <a:extLst>
                          <a:ext uri="{FF2B5EF4-FFF2-40B4-BE49-F238E27FC236}">
                            <a16:creationId xmlns:a16="http://schemas.microsoft.com/office/drawing/2014/main" id="{FCAC78D6-0357-46BB-BD6A-4C5F025ED1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95879" y="1480038"/>
                        <a:ext cx="41910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64A40932-A71F-4A98-A984-D0951AE218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695731"/>
              </p:ext>
            </p:extLst>
          </p:nvPr>
        </p:nvGraphicFramePr>
        <p:xfrm>
          <a:off x="1196121" y="615120"/>
          <a:ext cx="5445492" cy="605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1" name="Equation" r:id="rId8" imgW="2057400" imgH="228600" progId="Equation.DSMT4">
                  <p:embed/>
                </p:oleObj>
              </mc:Choice>
              <mc:Fallback>
                <p:oleObj name="Equation" r:id="rId8" imgW="2057400" imgH="228600" progId="Equation.DSMT4">
                  <p:embed/>
                  <p:pic>
                    <p:nvPicPr>
                      <p:cNvPr id="16" name="物件 15">
                        <a:extLst>
                          <a:ext uri="{FF2B5EF4-FFF2-40B4-BE49-F238E27FC236}">
                            <a16:creationId xmlns:a16="http://schemas.microsoft.com/office/drawing/2014/main" id="{FCAC78D6-0357-46BB-BD6A-4C5F025ED1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96121" y="615120"/>
                        <a:ext cx="5445492" cy="605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E49E4B5A-71F1-4F49-BD30-91D6BA0C6BC2}"/>
              </a:ext>
            </a:extLst>
          </p:cNvPr>
          <p:cNvCxnSpPr>
            <a:cxnSpLocks/>
          </p:cNvCxnSpPr>
          <p:nvPr/>
        </p:nvCxnSpPr>
        <p:spPr>
          <a:xfrm flipV="1">
            <a:off x="11205428" y="2486513"/>
            <a:ext cx="0" cy="389945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左大括弧 10">
            <a:extLst>
              <a:ext uri="{FF2B5EF4-FFF2-40B4-BE49-F238E27FC236}">
                <a16:creationId xmlns:a16="http://schemas.microsoft.com/office/drawing/2014/main" id="{04327889-0532-4633-A409-D34AF0190734}"/>
              </a:ext>
            </a:extLst>
          </p:cNvPr>
          <p:cNvSpPr/>
          <p:nvPr/>
        </p:nvSpPr>
        <p:spPr>
          <a:xfrm rot="16200000">
            <a:off x="5762226" y="543742"/>
            <a:ext cx="212815" cy="4878247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左大括弧 11">
            <a:extLst>
              <a:ext uri="{FF2B5EF4-FFF2-40B4-BE49-F238E27FC236}">
                <a16:creationId xmlns:a16="http://schemas.microsoft.com/office/drawing/2014/main" id="{2813A930-7850-4346-8594-12AA3D64B549}"/>
              </a:ext>
            </a:extLst>
          </p:cNvPr>
          <p:cNvSpPr/>
          <p:nvPr/>
        </p:nvSpPr>
        <p:spPr>
          <a:xfrm rot="16200000">
            <a:off x="9584669" y="2368457"/>
            <a:ext cx="212817" cy="1015998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27317E92-BDED-46DC-8909-3382E8C9D7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062879"/>
              </p:ext>
            </p:extLst>
          </p:nvPr>
        </p:nvGraphicFramePr>
        <p:xfrm>
          <a:off x="9009307" y="757115"/>
          <a:ext cx="746690" cy="543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2" name="Equation" r:id="rId10" imgW="279360" imgH="203040" progId="Equation.DSMT4">
                  <p:embed/>
                </p:oleObj>
              </mc:Choice>
              <mc:Fallback>
                <p:oleObj name="Equation" r:id="rId10" imgW="279360" imgH="203040" progId="Equation.DSMT4">
                  <p:embed/>
                  <p:pic>
                    <p:nvPicPr>
                      <p:cNvPr id="45" name="物件 44">
                        <a:extLst>
                          <a:ext uri="{FF2B5EF4-FFF2-40B4-BE49-F238E27FC236}">
                            <a16:creationId xmlns:a16="http://schemas.microsoft.com/office/drawing/2014/main" id="{A9D4B7B7-9AE0-48F3-BDF2-8307C20A57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09307" y="757115"/>
                        <a:ext cx="746690" cy="5430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id="{6414E921-2E12-4B08-912D-7D4E49E4AC34}"/>
              </a:ext>
            </a:extLst>
          </p:cNvPr>
          <p:cNvSpPr/>
          <p:nvPr/>
        </p:nvSpPr>
        <p:spPr>
          <a:xfrm>
            <a:off x="9009308" y="799397"/>
            <a:ext cx="746690" cy="437662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5" name="物件 14">
            <a:extLst>
              <a:ext uri="{FF2B5EF4-FFF2-40B4-BE49-F238E27FC236}">
                <a16:creationId xmlns:a16="http://schemas.microsoft.com/office/drawing/2014/main" id="{2EBA0150-172A-403B-8B67-A90A178424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941989"/>
              </p:ext>
            </p:extLst>
          </p:nvPr>
        </p:nvGraphicFramePr>
        <p:xfrm>
          <a:off x="1196121" y="3825997"/>
          <a:ext cx="7180263" cy="138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3" name="Equation" r:id="rId12" imgW="3441600" imgH="660240" progId="Equation.DSMT4">
                  <p:embed/>
                </p:oleObj>
              </mc:Choice>
              <mc:Fallback>
                <p:oleObj name="Equation" r:id="rId12" imgW="3441600" imgH="660240" progId="Equation.DSMT4">
                  <p:embed/>
                  <p:pic>
                    <p:nvPicPr>
                      <p:cNvPr id="27" name="物件 26">
                        <a:extLst>
                          <a:ext uri="{FF2B5EF4-FFF2-40B4-BE49-F238E27FC236}">
                            <a16:creationId xmlns:a16="http://schemas.microsoft.com/office/drawing/2014/main" id="{54EDDC77-21B5-4FFF-A7FD-3D44299AC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96121" y="3825997"/>
                        <a:ext cx="7180263" cy="1382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5344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4AA9E3D-6071-4BC6-AEDA-F7FD85845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2DED5-660C-49A0-AAC3-E0753E4143BD}" type="slidenum">
              <a:rPr lang="zh-TW" altLang="en-US" smtClean="0"/>
              <a:t>43</a:t>
            </a:fld>
            <a:endParaRPr lang="zh-TW" altLang="en-US"/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6A09033D-4DA3-47AC-8ED8-79DA94EBF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081164"/>
              </p:ext>
            </p:extLst>
          </p:nvPr>
        </p:nvGraphicFramePr>
        <p:xfrm>
          <a:off x="1748936" y="890953"/>
          <a:ext cx="93519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66" name="Equation" r:id="rId3" imgW="2844720" imgH="203040" progId="Equation.DSMT4">
                  <p:embed/>
                </p:oleObj>
              </mc:Choice>
              <mc:Fallback>
                <p:oleObj name="Equation" r:id="rId3" imgW="2844720" imgH="2030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6A09033D-4DA3-47AC-8ED8-79DA94EBF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8936" y="890953"/>
                        <a:ext cx="935196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722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425058CD-034F-436F-8ABC-7E55B526B9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734037"/>
              </p:ext>
            </p:extLst>
          </p:nvPr>
        </p:nvGraphicFramePr>
        <p:xfrm>
          <a:off x="1027918" y="0"/>
          <a:ext cx="542607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" name="Equation" r:id="rId3" imgW="1650960" imgH="203040" progId="Equation.DSMT4">
                  <p:embed/>
                </p:oleObj>
              </mc:Choice>
              <mc:Fallback>
                <p:oleObj name="Equation" r:id="rId3" imgW="16509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7918" y="0"/>
                        <a:ext cx="5426075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3">
            <a:extLst>
              <a:ext uri="{FF2B5EF4-FFF2-40B4-BE49-F238E27FC236}">
                <a16:creationId xmlns:a16="http://schemas.microsoft.com/office/drawing/2014/main" id="{52ACB70A-B729-4A63-801E-FB2D813F0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127" y="723340"/>
            <a:ext cx="24003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B455EB7-6590-42DC-9991-AF25B6B19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427" y="809064"/>
            <a:ext cx="27146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57AAF6AE-0D96-4356-9FD4-B546F4498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577" y="867896"/>
            <a:ext cx="2847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FADB41F6-13B0-4983-8448-1CD8181BA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127" y="3763777"/>
            <a:ext cx="23717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>
            <a:extLst>
              <a:ext uri="{FF2B5EF4-FFF2-40B4-BE49-F238E27FC236}">
                <a16:creationId xmlns:a16="http://schemas.microsoft.com/office/drawing/2014/main" id="{91605FDC-FA53-4E5E-8C71-E91983545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852" y="2237239"/>
            <a:ext cx="5226960" cy="204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id="{63F21EC3-0AC5-4F5A-B10A-6492AE226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171" y="4360514"/>
            <a:ext cx="5683381" cy="249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243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1B8B0B6E-FE2D-4AAD-B92D-C8113F7FCB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765" y="1600200"/>
            <a:ext cx="5010150" cy="3657600"/>
          </a:xfrm>
          <a:prstGeom prst="rect">
            <a:avLst/>
          </a:prstGeom>
        </p:spPr>
      </p:pic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3217A872-8D09-4061-A2F1-082F048EF7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653051"/>
              </p:ext>
            </p:extLst>
          </p:nvPr>
        </p:nvGraphicFramePr>
        <p:xfrm>
          <a:off x="1870075" y="17463"/>
          <a:ext cx="26701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04" name="Equation" r:id="rId4" imgW="812520" imgH="177480" progId="Equation.DSMT4">
                  <p:embed/>
                </p:oleObj>
              </mc:Choice>
              <mc:Fallback>
                <p:oleObj name="Equation" r:id="rId4" imgW="812520" imgH="17748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425058CD-034F-436F-8ABC-7E55B526B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0075" y="17463"/>
                        <a:ext cx="2670175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>
            <a:extLst>
              <a:ext uri="{FF2B5EF4-FFF2-40B4-BE49-F238E27FC236}">
                <a16:creationId xmlns:a16="http://schemas.microsoft.com/office/drawing/2014/main" id="{68A7070A-8CE8-4331-8B3D-B45715B23D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009411"/>
              </p:ext>
            </p:extLst>
          </p:nvPr>
        </p:nvGraphicFramePr>
        <p:xfrm>
          <a:off x="4626233" y="3851883"/>
          <a:ext cx="613142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05" name="Equation" r:id="rId6" imgW="291960" imgH="177480" progId="Equation.DSMT4">
                  <p:embed/>
                </p:oleObj>
              </mc:Choice>
              <mc:Fallback>
                <p:oleObj name="Equation" r:id="rId6" imgW="291960" imgH="177480" progId="Equation.DSMT4">
                  <p:embed/>
                  <p:pic>
                    <p:nvPicPr>
                      <p:cNvPr id="52" name="物件 51">
                        <a:extLst>
                          <a:ext uri="{FF2B5EF4-FFF2-40B4-BE49-F238E27FC236}">
                            <a16:creationId xmlns:a16="http://schemas.microsoft.com/office/drawing/2014/main" id="{2DEB6A7C-81FC-4AAF-9AAF-59F6D3C8AA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26233" y="3851883"/>
                        <a:ext cx="613142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115E67E0-0DCE-4CB4-89FB-3603CA9D09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619530"/>
              </p:ext>
            </p:extLst>
          </p:nvPr>
        </p:nvGraphicFramePr>
        <p:xfrm>
          <a:off x="3737616" y="2940049"/>
          <a:ext cx="386862" cy="628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06" name="Equation" r:id="rId8" imgW="101520" imgH="164880" progId="Equation.DSMT4">
                  <p:embed/>
                </p:oleObj>
              </mc:Choice>
              <mc:Fallback>
                <p:oleObj name="Equation" r:id="rId8" imgW="10152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7616" y="2940049"/>
                        <a:ext cx="386862" cy="628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物件 28">
            <a:extLst>
              <a:ext uri="{FF2B5EF4-FFF2-40B4-BE49-F238E27FC236}">
                <a16:creationId xmlns:a16="http://schemas.microsoft.com/office/drawing/2014/main" id="{5BBF2B74-6A13-4F5F-8FA3-2E60E1BD99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143544"/>
              </p:ext>
            </p:extLst>
          </p:nvPr>
        </p:nvGraphicFramePr>
        <p:xfrm>
          <a:off x="4616633" y="1525455"/>
          <a:ext cx="1890766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07" name="Equation" r:id="rId10" imgW="901440" imgH="177480" progId="Equation.DSMT4">
                  <p:embed/>
                </p:oleObj>
              </mc:Choice>
              <mc:Fallback>
                <p:oleObj name="Equation" r:id="rId10" imgW="9014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16633" y="1525455"/>
                        <a:ext cx="1890766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E839AA0E-6A66-4AD7-946E-896C08646126}"/>
              </a:ext>
            </a:extLst>
          </p:cNvPr>
          <p:cNvCxnSpPr>
            <a:cxnSpLocks/>
            <a:stCxn id="29" idx="1"/>
            <a:endCxn id="16" idx="0"/>
          </p:cNvCxnSpPr>
          <p:nvPr/>
        </p:nvCxnSpPr>
        <p:spPr>
          <a:xfrm flipH="1">
            <a:off x="3931047" y="1711868"/>
            <a:ext cx="685586" cy="1228181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物件 36">
            <a:extLst>
              <a:ext uri="{FF2B5EF4-FFF2-40B4-BE49-F238E27FC236}">
                <a16:creationId xmlns:a16="http://schemas.microsoft.com/office/drawing/2014/main" id="{5B0F2D24-37EA-46E3-BD3D-576BB40E76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568367"/>
              </p:ext>
            </p:extLst>
          </p:nvPr>
        </p:nvGraphicFramePr>
        <p:xfrm>
          <a:off x="1661495" y="4533770"/>
          <a:ext cx="61118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08" name="Equation" r:id="rId12" imgW="291960" imgH="177480" progId="Equation.DSMT4">
                  <p:embed/>
                </p:oleObj>
              </mc:Choice>
              <mc:Fallback>
                <p:oleObj name="Equation" r:id="rId12" imgW="2919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61495" y="4533770"/>
                        <a:ext cx="611188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物件 37">
            <a:extLst>
              <a:ext uri="{FF2B5EF4-FFF2-40B4-BE49-F238E27FC236}">
                <a16:creationId xmlns:a16="http://schemas.microsoft.com/office/drawing/2014/main" id="{CEFF1004-0CD8-4380-AF49-E4652D39E1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908202"/>
              </p:ext>
            </p:extLst>
          </p:nvPr>
        </p:nvGraphicFramePr>
        <p:xfrm>
          <a:off x="4616633" y="4395603"/>
          <a:ext cx="815975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09" name="Equation" r:id="rId14" imgW="431640" imgH="406080" progId="Equation.DSMT4">
                  <p:embed/>
                </p:oleObj>
              </mc:Choice>
              <mc:Fallback>
                <p:oleObj name="Equation" r:id="rId14" imgW="4316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16633" y="4395603"/>
                        <a:ext cx="815975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圖片 7">
            <a:extLst>
              <a:ext uri="{FF2B5EF4-FFF2-40B4-BE49-F238E27FC236}">
                <a16:creationId xmlns:a16="http://schemas.microsoft.com/office/drawing/2014/main" id="{97974FAD-C1BB-4340-A489-C64DB7E8DB0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8661" y="1879077"/>
            <a:ext cx="2996856" cy="2485392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538472A-98A8-41A6-94D5-D7D3736FD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165230"/>
              </p:ext>
            </p:extLst>
          </p:nvPr>
        </p:nvGraphicFramePr>
        <p:xfrm>
          <a:off x="4317909" y="2480283"/>
          <a:ext cx="1381140" cy="1371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60380">
                  <a:extLst>
                    <a:ext uri="{9D8B030D-6E8A-4147-A177-3AD203B41FA5}">
                      <a16:colId xmlns:a16="http://schemas.microsoft.com/office/drawing/2014/main" val="642759458"/>
                    </a:ext>
                  </a:extLst>
                </a:gridCol>
                <a:gridCol w="460380">
                  <a:extLst>
                    <a:ext uri="{9D8B030D-6E8A-4147-A177-3AD203B41FA5}">
                      <a16:colId xmlns:a16="http://schemas.microsoft.com/office/drawing/2014/main" val="3079757996"/>
                    </a:ext>
                  </a:extLst>
                </a:gridCol>
                <a:gridCol w="460380">
                  <a:extLst>
                    <a:ext uri="{9D8B030D-6E8A-4147-A177-3AD203B41FA5}">
                      <a16:colId xmlns:a16="http://schemas.microsoft.com/office/drawing/2014/main" val="3364304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53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636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4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945372"/>
                  </a:ext>
                </a:extLst>
              </a:tr>
            </a:tbl>
          </a:graphicData>
        </a:graphic>
      </p:graphicFrame>
      <p:graphicFrame>
        <p:nvGraphicFramePr>
          <p:cNvPr id="24" name="物件 23">
            <a:extLst>
              <a:ext uri="{FF2B5EF4-FFF2-40B4-BE49-F238E27FC236}">
                <a16:creationId xmlns:a16="http://schemas.microsoft.com/office/drawing/2014/main" id="{E3584471-6486-40FA-B212-BEFF4E969A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042317"/>
              </p:ext>
            </p:extLst>
          </p:nvPr>
        </p:nvGraphicFramePr>
        <p:xfrm>
          <a:off x="9969907" y="3948110"/>
          <a:ext cx="159861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10" name="Equation" r:id="rId17" imgW="761760" imgH="177480" progId="Equation.DSMT4">
                  <p:embed/>
                </p:oleObj>
              </mc:Choice>
              <mc:Fallback>
                <p:oleObj name="Equation" r:id="rId17" imgW="761760" imgH="177480" progId="Equation.DSMT4">
                  <p:embed/>
                  <p:pic>
                    <p:nvPicPr>
                      <p:cNvPr id="14" name="物件 13">
                        <a:extLst>
                          <a:ext uri="{FF2B5EF4-FFF2-40B4-BE49-F238E27FC236}">
                            <a16:creationId xmlns:a16="http://schemas.microsoft.com/office/drawing/2014/main" id="{68A7070A-8CE8-4331-8B3D-B45715B23D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969907" y="3948110"/>
                        <a:ext cx="159861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物件 24">
            <a:extLst>
              <a:ext uri="{FF2B5EF4-FFF2-40B4-BE49-F238E27FC236}">
                <a16:creationId xmlns:a16="http://schemas.microsoft.com/office/drawing/2014/main" id="{05748D37-4058-49D9-800F-17C0319615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869660"/>
              </p:ext>
            </p:extLst>
          </p:nvPr>
        </p:nvGraphicFramePr>
        <p:xfrm>
          <a:off x="5658304" y="2758960"/>
          <a:ext cx="1350818" cy="990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11" name="Equation" r:id="rId19" imgW="190440" imgH="139680" progId="Equation.DSMT4">
                  <p:embed/>
                </p:oleObj>
              </mc:Choice>
              <mc:Fallback>
                <p:oleObj name="Equation" r:id="rId19" imgW="190440" imgH="13968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3217A872-8D09-4061-A2F1-082F048EF7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58304" y="2758960"/>
                        <a:ext cx="1350818" cy="990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1594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圖片 32">
            <a:extLst>
              <a:ext uri="{FF2B5EF4-FFF2-40B4-BE49-F238E27FC236}">
                <a16:creationId xmlns:a16="http://schemas.microsoft.com/office/drawing/2014/main" id="{1B50ED55-1684-4B4D-9DFE-AD300D38F5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782"/>
          <a:stretch/>
        </p:blipFill>
        <p:spPr>
          <a:xfrm>
            <a:off x="3804934" y="4891947"/>
            <a:ext cx="2619346" cy="1857375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2DE23C89-EB80-4AA2-82FF-0A6B18A87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824" y="5086894"/>
            <a:ext cx="1514475" cy="1400175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58D1CDA-A2EB-4D2B-8D93-7E99495EE3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450" y="732692"/>
            <a:ext cx="3933825" cy="4267200"/>
          </a:xfrm>
          <a:prstGeom prst="rect">
            <a:avLst/>
          </a:prstGeom>
        </p:spPr>
      </p:pic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DF1EFD14-92EA-4E9A-B432-12DC63B2AB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583755"/>
              </p:ext>
            </p:extLst>
          </p:nvPr>
        </p:nvGraphicFramePr>
        <p:xfrm>
          <a:off x="806450" y="-23202"/>
          <a:ext cx="479901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48" name="Equation" r:id="rId6" imgW="1460160" imgH="203040" progId="Equation.DSMT4">
                  <p:embed/>
                </p:oleObj>
              </mc:Choice>
              <mc:Fallback>
                <p:oleObj name="Equation" r:id="rId6" imgW="146016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3217A872-8D09-4061-A2F1-082F048EF7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6450" y="-23202"/>
                        <a:ext cx="4799012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958D469B-B736-4332-B66F-6C58A0C438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092111"/>
              </p:ext>
            </p:extLst>
          </p:nvPr>
        </p:nvGraphicFramePr>
        <p:xfrm>
          <a:off x="9170192" y="3899319"/>
          <a:ext cx="655817" cy="355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49" name="Equation" r:id="rId8" imgW="304560" imgH="164880" progId="Equation.DSMT4">
                  <p:embed/>
                </p:oleObj>
              </mc:Choice>
              <mc:Fallback>
                <p:oleObj name="Equation" r:id="rId8" imgW="304560" imgH="164880" progId="Equation.DSMT4">
                  <p:embed/>
                  <p:pic>
                    <p:nvPicPr>
                      <p:cNvPr id="15" name="物件 14">
                        <a:extLst>
                          <a:ext uri="{FF2B5EF4-FFF2-40B4-BE49-F238E27FC236}">
                            <a16:creationId xmlns:a16="http://schemas.microsoft.com/office/drawing/2014/main" id="{8B65B92E-A389-4821-9334-B22BECB25B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70192" y="3899319"/>
                        <a:ext cx="655817" cy="355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E57223D8-18FD-4D3F-BE1C-745162AB4C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84648"/>
              </p:ext>
            </p:extLst>
          </p:nvPr>
        </p:nvGraphicFramePr>
        <p:xfrm>
          <a:off x="6117709" y="3499667"/>
          <a:ext cx="613142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50" name="Equation" r:id="rId10" imgW="291960" imgH="177480" progId="Equation.DSMT4">
                  <p:embed/>
                </p:oleObj>
              </mc:Choice>
              <mc:Fallback>
                <p:oleObj name="Equation" r:id="rId10" imgW="291960" imgH="177480" progId="Equation.DSMT4">
                  <p:embed/>
                  <p:pic>
                    <p:nvPicPr>
                      <p:cNvPr id="14" name="物件 13">
                        <a:extLst>
                          <a:ext uri="{FF2B5EF4-FFF2-40B4-BE49-F238E27FC236}">
                            <a16:creationId xmlns:a16="http://schemas.microsoft.com/office/drawing/2014/main" id="{68A7070A-8CE8-4331-8B3D-B45715B23D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17709" y="3499667"/>
                        <a:ext cx="613142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318A4ED1-2A39-4B2C-B5F9-7757E12F4E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992342"/>
              </p:ext>
            </p:extLst>
          </p:nvPr>
        </p:nvGraphicFramePr>
        <p:xfrm>
          <a:off x="2453796" y="4813478"/>
          <a:ext cx="639132" cy="37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51" name="Equation" r:id="rId12" imgW="304560" imgH="177480" progId="Equation.DSMT4">
                  <p:embed/>
                </p:oleObj>
              </mc:Choice>
              <mc:Fallback>
                <p:oleObj name="Equation" r:id="rId12" imgW="304560" imgH="177480" progId="Equation.DSMT4">
                  <p:embed/>
                  <p:pic>
                    <p:nvPicPr>
                      <p:cNvPr id="37" name="物件 36">
                        <a:extLst>
                          <a:ext uri="{FF2B5EF4-FFF2-40B4-BE49-F238E27FC236}">
                            <a16:creationId xmlns:a16="http://schemas.microsoft.com/office/drawing/2014/main" id="{5B0F2D24-37EA-46E3-BD3D-576BB40E76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53796" y="4813478"/>
                        <a:ext cx="639132" cy="372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11DEEC96-795F-475C-83DE-2E576D466E9E}"/>
              </a:ext>
            </a:extLst>
          </p:cNvPr>
          <p:cNvCxnSpPr>
            <a:cxnSpLocks/>
          </p:cNvCxnSpPr>
          <p:nvPr/>
        </p:nvCxnSpPr>
        <p:spPr>
          <a:xfrm>
            <a:off x="2520552" y="645136"/>
            <a:ext cx="0" cy="360972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6C03C72D-7386-4E83-AF0A-757BECD45F12}"/>
              </a:ext>
            </a:extLst>
          </p:cNvPr>
          <p:cNvCxnSpPr>
            <a:cxnSpLocks/>
          </p:cNvCxnSpPr>
          <p:nvPr/>
        </p:nvCxnSpPr>
        <p:spPr>
          <a:xfrm>
            <a:off x="1348244" y="732692"/>
            <a:ext cx="0" cy="360972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4">
            <a:extLst>
              <a:ext uri="{FF2B5EF4-FFF2-40B4-BE49-F238E27FC236}">
                <a16:creationId xmlns:a16="http://schemas.microsoft.com/office/drawing/2014/main" id="{30A70419-7E04-4D5F-A4FB-903C65F527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6"/>
          <a:stretch/>
        </p:blipFill>
        <p:spPr bwMode="auto">
          <a:xfrm>
            <a:off x="5031859" y="1750237"/>
            <a:ext cx="2171700" cy="175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>
            <a:extLst>
              <a:ext uri="{FF2B5EF4-FFF2-40B4-BE49-F238E27FC236}">
                <a16:creationId xmlns:a16="http://schemas.microsoft.com/office/drawing/2014/main" id="{AF64701E-F6DD-48B4-B499-CB5EBDF956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06"/>
          <a:stretch/>
        </p:blipFill>
        <p:spPr bwMode="auto">
          <a:xfrm>
            <a:off x="7803355" y="1577106"/>
            <a:ext cx="2733675" cy="2302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>
            <a:extLst>
              <a:ext uri="{FF2B5EF4-FFF2-40B4-BE49-F238E27FC236}">
                <a16:creationId xmlns:a16="http://schemas.microsoft.com/office/drawing/2014/main" id="{5B3B9234-B139-4267-A66C-8CDBEECA1E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32"/>
          <a:stretch/>
        </p:blipFill>
        <p:spPr bwMode="auto">
          <a:xfrm>
            <a:off x="9000832" y="5079131"/>
            <a:ext cx="994536" cy="1124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6" name="物件 25">
            <a:extLst>
              <a:ext uri="{FF2B5EF4-FFF2-40B4-BE49-F238E27FC236}">
                <a16:creationId xmlns:a16="http://schemas.microsoft.com/office/drawing/2014/main" id="{E9DF4F8E-39B5-4CA5-AA8C-281B7BC75D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978050"/>
              </p:ext>
            </p:extLst>
          </p:nvPr>
        </p:nvGraphicFramePr>
        <p:xfrm>
          <a:off x="6967168" y="385323"/>
          <a:ext cx="4418382" cy="110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52" name="Equation" r:id="rId17" imgW="1726920" imgH="431640" progId="Equation.DSMT4">
                  <p:embed/>
                </p:oleObj>
              </mc:Choice>
              <mc:Fallback>
                <p:oleObj name="Equation" r:id="rId17" imgW="1726920" imgH="43164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DF1EFD14-92EA-4E9A-B432-12DC63B2AB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67168" y="385323"/>
                        <a:ext cx="4418382" cy="1106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598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537C32F0-DAA7-4A4D-B41E-8D3D9FEA91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494199"/>
              </p:ext>
            </p:extLst>
          </p:nvPr>
        </p:nvGraphicFramePr>
        <p:xfrm>
          <a:off x="3752362" y="1283067"/>
          <a:ext cx="5376863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6" name="Equation" r:id="rId3" imgW="914400" imgH="177480" progId="Equation.DSMT4">
                  <p:embed/>
                </p:oleObj>
              </mc:Choice>
              <mc:Fallback>
                <p:oleObj name="Equation" r:id="rId3" imgW="914400" imgH="177480" progId="Equation.DSMT4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A4F2CCB7-8070-42B0-BE88-2915811005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2362" y="1283067"/>
                        <a:ext cx="5376863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E51243A3-3D22-4AAF-BC92-A0A7454AF4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804603"/>
              </p:ext>
            </p:extLst>
          </p:nvPr>
        </p:nvGraphicFramePr>
        <p:xfrm>
          <a:off x="3865075" y="2357804"/>
          <a:ext cx="514985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7" name="Equation" r:id="rId5" imgW="1091880" imgH="177480" progId="Equation.DSMT4">
                  <p:embed/>
                </p:oleObj>
              </mc:Choice>
              <mc:Fallback>
                <p:oleObj name="Equation" r:id="rId5" imgW="1091880" imgH="177480" progId="Equation.DSMT4">
                  <p:embed/>
                  <p:pic>
                    <p:nvPicPr>
                      <p:cNvPr id="7" name="物件 6">
                        <a:extLst>
                          <a:ext uri="{FF2B5EF4-FFF2-40B4-BE49-F238E27FC236}">
                            <a16:creationId xmlns:a16="http://schemas.microsoft.com/office/drawing/2014/main" id="{4852B35A-C98E-4775-B64F-117474DDB0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5075" y="2357804"/>
                        <a:ext cx="5149850" cy="839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1FE6C011-49A3-424D-B0B9-E329D3757943}"/>
              </a:ext>
            </a:extLst>
          </p:cNvPr>
          <p:cNvCxnSpPr/>
          <p:nvPr/>
        </p:nvCxnSpPr>
        <p:spPr>
          <a:xfrm>
            <a:off x="2857758" y="3257584"/>
            <a:ext cx="70833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物件 12">
            <a:extLst>
              <a:ext uri="{FF2B5EF4-FFF2-40B4-BE49-F238E27FC236}">
                <a16:creationId xmlns:a16="http://schemas.microsoft.com/office/drawing/2014/main" id="{8377B5A1-3245-4831-AEE9-7943EE964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092420"/>
              </p:ext>
            </p:extLst>
          </p:nvPr>
        </p:nvGraphicFramePr>
        <p:xfrm>
          <a:off x="4256087" y="3600416"/>
          <a:ext cx="3679825" cy="213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8" name="Equation" r:id="rId7" imgW="698400" imgH="406080" progId="Equation.DSMT4">
                  <p:embed/>
                </p:oleObj>
              </mc:Choice>
              <mc:Fallback>
                <p:oleObj name="Equation" r:id="rId7" imgW="698400" imgH="40608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C4B0C9E6-FBA0-4793-B7D7-E21148C032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56087" y="3600416"/>
                        <a:ext cx="3679825" cy="213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525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>
            <a:extLst>
              <a:ext uri="{FF2B5EF4-FFF2-40B4-BE49-F238E27FC236}">
                <a16:creationId xmlns:a16="http://schemas.microsoft.com/office/drawing/2014/main" id="{9BB2BBEF-B795-4736-9B87-7BE321874A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489159"/>
              </p:ext>
            </p:extLst>
          </p:nvPr>
        </p:nvGraphicFramePr>
        <p:xfrm>
          <a:off x="1079865" y="0"/>
          <a:ext cx="676116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5" name="Equation" r:id="rId3" imgW="2057400" imgH="203040" progId="Equation.DSMT4">
                  <p:embed/>
                </p:oleObj>
              </mc:Choice>
              <mc:Fallback>
                <p:oleObj name="Equation" r:id="rId3" imgW="2057400" imgH="203040" progId="Equation.DSMT4">
                  <p:embed/>
                  <p:pic>
                    <p:nvPicPr>
                      <p:cNvPr id="2" name="物件 1">
                        <a:extLst>
                          <a:ext uri="{FF2B5EF4-FFF2-40B4-BE49-F238E27FC236}">
                            <a16:creationId xmlns:a16="http://schemas.microsoft.com/office/drawing/2014/main" id="{517DC3B8-68D1-49BF-95A8-11CD3612A9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9865" y="0"/>
                        <a:ext cx="676116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3">
            <a:extLst>
              <a:ext uri="{FF2B5EF4-FFF2-40B4-BE49-F238E27FC236}">
                <a16:creationId xmlns:a16="http://schemas.microsoft.com/office/drawing/2014/main" id="{607112F3-BEA2-41BB-83D1-BA106ACB5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42" y="668338"/>
            <a:ext cx="9183590" cy="2679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6A6736E7-96F4-4C0F-99A2-7648E97F6B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9"/>
          <a:stretch/>
        </p:blipFill>
        <p:spPr bwMode="auto">
          <a:xfrm>
            <a:off x="1577208" y="3742994"/>
            <a:ext cx="8949025" cy="266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567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</TotalTime>
  <Words>22</Words>
  <Application>Microsoft Office PowerPoint</Application>
  <PresentationFormat>寬螢幕</PresentationFormat>
  <Paragraphs>22</Paragraphs>
  <Slides>43</Slides>
  <Notes>0</Notes>
  <HiddenSlides>0</HiddenSlides>
  <MMClips>1</MMClips>
  <ScaleCrop>false</ScaleCrop>
  <HeadingPairs>
    <vt:vector size="8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43</vt:i4>
      </vt:variant>
    </vt:vector>
  </HeadingPairs>
  <TitlesOfParts>
    <vt:vector size="51" baseType="lpstr">
      <vt:lpstr>新細明體</vt:lpstr>
      <vt:lpstr>Arial</vt:lpstr>
      <vt:lpstr>Calibri</vt:lpstr>
      <vt:lpstr>Calibri Light</vt:lpstr>
      <vt:lpstr>Cambria Math</vt:lpstr>
      <vt:lpstr>Office 佈景主題</vt:lpstr>
      <vt:lpstr>Equation</vt:lpstr>
      <vt:lpstr>MathType 6.0 Equation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泰瑋 陳</dc:creator>
  <cp:lastModifiedBy>USER</cp:lastModifiedBy>
  <cp:revision>228</cp:revision>
  <dcterms:created xsi:type="dcterms:W3CDTF">2021-03-15T09:45:48Z</dcterms:created>
  <dcterms:modified xsi:type="dcterms:W3CDTF">2021-04-18T09:39:19Z</dcterms:modified>
</cp:coreProperties>
</file>