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434" r:id="rId2"/>
    <p:sldId id="464" r:id="rId3"/>
    <p:sldId id="435" r:id="rId4"/>
    <p:sldId id="436" r:id="rId5"/>
    <p:sldId id="437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46" r:id="rId15"/>
    <p:sldId id="447" r:id="rId16"/>
    <p:sldId id="448" r:id="rId17"/>
    <p:sldId id="449" r:id="rId18"/>
    <p:sldId id="450" r:id="rId19"/>
    <p:sldId id="451" r:id="rId20"/>
    <p:sldId id="452" r:id="rId21"/>
    <p:sldId id="453" r:id="rId22"/>
    <p:sldId id="454" r:id="rId23"/>
    <p:sldId id="455" r:id="rId24"/>
    <p:sldId id="456" r:id="rId25"/>
    <p:sldId id="457" r:id="rId26"/>
    <p:sldId id="458" r:id="rId27"/>
    <p:sldId id="459" r:id="rId28"/>
    <p:sldId id="460" r:id="rId29"/>
    <p:sldId id="461" r:id="rId30"/>
    <p:sldId id="462" r:id="rId31"/>
    <p:sldId id="463" r:id="rId32"/>
    <p:sldId id="465" r:id="rId33"/>
    <p:sldId id="466" r:id="rId34"/>
    <p:sldId id="467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35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47E69-AED0-45A2-9483-79CB198302A0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878D9-584A-4662-99F7-6A18B2AF353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9747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1974-0522-468A-8C0C-E0216A3E22BA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438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45529-284A-48CB-817A-3DE96CA751BD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456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5B0B8-02DD-4CBF-86B4-6044C6C6BA8E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793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D89-366A-41C4-A561-6C4D89BF47B2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97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0E748-7581-4668-86A5-08D5798A4133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196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E9139-E6A2-4EF4-BC5E-8E4963DB6784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175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3164-6D9A-4A86-A303-A2B65F5F09D8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442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7C00-F771-40BC-897C-AF9110984FD0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2934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1389B-3E12-4E7D-8CC0-CEC6A6629A91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855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7DC2C-A02A-44A9-9F4F-631B037B5C72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460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5BFA-8451-4EB7-81BC-12B9E9020BBB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7998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B41F0-D2D2-47F1-B8C3-4A5A0C1CBE94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2DED5-660C-49A0-AAC3-E0753E4143B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1398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Relationship Id="rId9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263" y="1819275"/>
            <a:ext cx="79914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4586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1614488"/>
            <a:ext cx="5114925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423" y="203668"/>
            <a:ext cx="85344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2426073"/>
            <a:ext cx="62960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696" y="2751044"/>
            <a:ext cx="6200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471" y="2635623"/>
            <a:ext cx="19335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758" y="4046444"/>
            <a:ext cx="596265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3" y="4370294"/>
            <a:ext cx="72390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196788" y="1761564"/>
            <a:ext cx="4047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Speech activated </a:t>
            </a:r>
            <a:r>
              <a:rPr lang="en-US" altLang="zh-TW" dirty="0" err="1"/>
              <a:t>realview</a:t>
            </a:r>
            <a:r>
              <a:rPr lang="en-US" altLang="zh-TW" dirty="0"/>
              <a:t> mirror</a:t>
            </a:r>
            <a:endParaRPr lang="zh-TW" alt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23" y="207968"/>
            <a:ext cx="80581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190" y="2357157"/>
            <a:ext cx="34575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686" y="2130896"/>
            <a:ext cx="26574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647" y="3848660"/>
            <a:ext cx="38481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1652588"/>
            <a:ext cx="5362575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19" y="274264"/>
            <a:ext cx="42195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40" y="3943070"/>
            <a:ext cx="3248025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847" y="526676"/>
            <a:ext cx="3352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847" y="2628620"/>
            <a:ext cx="27241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944" y="2628620"/>
            <a:ext cx="1181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847" y="4716276"/>
            <a:ext cx="2609850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522" y="4652682"/>
            <a:ext cx="20002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28" y="212072"/>
            <a:ext cx="79438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1504670"/>
            <a:ext cx="30956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847" y="1730468"/>
            <a:ext cx="20955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502" y="1504670"/>
            <a:ext cx="1476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8682878" y="3160059"/>
            <a:ext cx="1694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>
                <a:solidFill>
                  <a:srgbClr val="FF0000"/>
                </a:solidFill>
              </a:rPr>
              <a:t>easier</a:t>
            </a:r>
            <a:endParaRPr lang="zh-TW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357" y="294154"/>
            <a:ext cx="48958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072" y="1704975"/>
            <a:ext cx="15811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911" y="1704975"/>
            <a:ext cx="4391025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775" y="2552700"/>
            <a:ext cx="21812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267200"/>
            <a:ext cx="23145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944" y="5153025"/>
            <a:ext cx="19145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52700"/>
            <a:ext cx="178117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034" y="2758327"/>
            <a:ext cx="161925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1862138"/>
            <a:ext cx="51625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7" y="209550"/>
            <a:ext cx="83439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538" y="1884830"/>
            <a:ext cx="52197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870" y="3429000"/>
            <a:ext cx="83820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493" y="4540344"/>
            <a:ext cx="36004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209270"/>
            <a:ext cx="824865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420" y="3530133"/>
            <a:ext cx="120015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603" y="2668401"/>
            <a:ext cx="163830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622" y="3077976"/>
            <a:ext cx="23812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62" y="3743325"/>
            <a:ext cx="3971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45" y="357468"/>
            <a:ext cx="77343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45" y="3262312"/>
            <a:ext cx="68770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145" y="3833813"/>
            <a:ext cx="43815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02" y="5127251"/>
            <a:ext cx="20669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670" y="4292412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670" y="4936471"/>
            <a:ext cx="266700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9326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930" y="348783"/>
            <a:ext cx="45720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156" y="1190625"/>
            <a:ext cx="27241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488" y="1639981"/>
            <a:ext cx="54578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828" y="5498166"/>
            <a:ext cx="13906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300" y="2243138"/>
            <a:ext cx="510540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486" y="182656"/>
            <a:ext cx="34194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006" y="1446679"/>
            <a:ext cx="66294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168" y="677956"/>
            <a:ext cx="13335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536" y="798140"/>
            <a:ext cx="25717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383" y="1703015"/>
            <a:ext cx="17049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980" y="2542615"/>
            <a:ext cx="123825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9"/>
          <a:stretch/>
        </p:blipFill>
        <p:spPr bwMode="auto">
          <a:xfrm>
            <a:off x="1660432" y="3429000"/>
            <a:ext cx="8515350" cy="133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980" y="4370855"/>
            <a:ext cx="29622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22</a:t>
            </a:fld>
            <a:endParaRPr lang="zh-TW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344C243-4E5E-45F4-BFDB-A0E90B84FFB2}"/>
              </a:ext>
            </a:extLst>
          </p:cNvPr>
          <p:cNvSpPr/>
          <p:nvPr/>
        </p:nvSpPr>
        <p:spPr>
          <a:xfrm>
            <a:off x="8785411" y="1952537"/>
            <a:ext cx="1070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9EDDF36-C17E-42AE-A106-DE9787C863B7}"/>
              </a:ext>
            </a:extLst>
          </p:cNvPr>
          <p:cNvSpPr/>
          <p:nvPr/>
        </p:nvSpPr>
        <p:spPr>
          <a:xfrm>
            <a:off x="8937811" y="4188921"/>
            <a:ext cx="10709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269" y="325251"/>
            <a:ext cx="69532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1660432"/>
            <a:ext cx="527685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4" y="2543175"/>
            <a:ext cx="69246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4" y="3614738"/>
            <a:ext cx="799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838325"/>
            <a:ext cx="533400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687" y="396128"/>
            <a:ext cx="748665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1457605"/>
            <a:ext cx="279082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012" y="1457605"/>
            <a:ext cx="38385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899" y="4538382"/>
            <a:ext cx="335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888" y="299758"/>
            <a:ext cx="804862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37" y="1905000"/>
            <a:ext cx="717232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947" y="3361765"/>
            <a:ext cx="3629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972" y="3361765"/>
            <a:ext cx="30765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153" y="2286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03" y="1791260"/>
            <a:ext cx="78867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03" y="4111998"/>
            <a:ext cx="79438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388" y="1547813"/>
            <a:ext cx="5229225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856" y="511829"/>
            <a:ext cx="9824169" cy="5203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0" y="306762"/>
            <a:ext cx="7905750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72" y="2987488"/>
            <a:ext cx="68865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745" y="4892488"/>
            <a:ext cx="5553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587" y="314606"/>
            <a:ext cx="39052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378" y="186018"/>
            <a:ext cx="43243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378" y="2064124"/>
            <a:ext cx="46958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751" y="3925141"/>
            <a:ext cx="2455991" cy="9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185738"/>
            <a:ext cx="806767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3576918"/>
            <a:ext cx="77533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800225"/>
            <a:ext cx="548640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9860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812" y="196944"/>
            <a:ext cx="78200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201" y="883584"/>
            <a:ext cx="77247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450" y="3217769"/>
            <a:ext cx="7534275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12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765" y="474008"/>
            <a:ext cx="70580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339" y="1900238"/>
            <a:ext cx="16668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47" y="2028825"/>
            <a:ext cx="11906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765" y="3100107"/>
            <a:ext cx="10382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122" y="3757332"/>
            <a:ext cx="63436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43" y="4900892"/>
            <a:ext cx="386715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43" y="5435134"/>
            <a:ext cx="67437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43" y="6062383"/>
            <a:ext cx="65436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12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38" y="1800225"/>
            <a:ext cx="541972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110" y="262217"/>
            <a:ext cx="85534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110" y="3762656"/>
            <a:ext cx="7458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934" y="4360770"/>
            <a:ext cx="18954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42" y="169490"/>
            <a:ext cx="80295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01" y="3429000"/>
            <a:ext cx="48577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288" y="3334870"/>
            <a:ext cx="124777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155" y="5431212"/>
            <a:ext cx="67627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063" y="5810531"/>
            <a:ext cx="6572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883" y="5848631"/>
            <a:ext cx="5619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7179048" y="6214503"/>
            <a:ext cx="204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</a:rPr>
              <a:t>先解決</a:t>
            </a:r>
            <a:r>
              <a:rPr lang="en-US" altLang="zh-TW" b="1" dirty="0">
                <a:solidFill>
                  <a:srgbClr val="FF0000"/>
                </a:solidFill>
              </a:rPr>
              <a:t>mislabeling!!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069" y="442913"/>
            <a:ext cx="786765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927" y="3107112"/>
            <a:ext cx="81629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701" y="4581525"/>
            <a:ext cx="70389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3" y="2152650"/>
            <a:ext cx="543877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371475"/>
            <a:ext cx="6507692" cy="243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57" y="2810435"/>
            <a:ext cx="56864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187" y="452157"/>
            <a:ext cx="34956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2377047"/>
            <a:ext cx="28194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337" y="3429000"/>
            <a:ext cx="321945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276" y="1676960"/>
            <a:ext cx="31242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39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3328</TotalTime>
  <Words>45</Words>
  <Application>Microsoft Office PowerPoint</Application>
  <PresentationFormat>寬螢幕</PresentationFormat>
  <Paragraphs>39</Paragraphs>
  <Slides>34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34</vt:i4>
      </vt:variant>
    </vt:vector>
  </HeadingPairs>
  <TitlesOfParts>
    <vt:vector size="39" baseType="lpstr">
      <vt:lpstr>新細明體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1: Hellow Cubic</dc:title>
  <dc:creator>林維亮</dc:creator>
  <cp:lastModifiedBy>USER</cp:lastModifiedBy>
  <cp:revision>129</cp:revision>
  <dcterms:created xsi:type="dcterms:W3CDTF">2019-02-27T02:54:57Z</dcterms:created>
  <dcterms:modified xsi:type="dcterms:W3CDTF">2021-05-09T21:54:55Z</dcterms:modified>
</cp:coreProperties>
</file>