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8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92" r:id="rId19"/>
    <p:sldId id="273" r:id="rId20"/>
    <p:sldId id="274" r:id="rId21"/>
    <p:sldId id="275" r:id="rId22"/>
    <p:sldId id="284" r:id="rId23"/>
    <p:sldId id="276" r:id="rId24"/>
    <p:sldId id="277" r:id="rId2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1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wmf"/><Relationship Id="rId13" Type="http://schemas.openxmlformats.org/officeDocument/2006/relationships/image" Target="../media/image135.wmf"/><Relationship Id="rId3" Type="http://schemas.openxmlformats.org/officeDocument/2006/relationships/image" Target="../media/image125.wmf"/><Relationship Id="rId7" Type="http://schemas.openxmlformats.org/officeDocument/2006/relationships/image" Target="../media/image129.wmf"/><Relationship Id="rId12" Type="http://schemas.openxmlformats.org/officeDocument/2006/relationships/image" Target="../media/image134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6" Type="http://schemas.openxmlformats.org/officeDocument/2006/relationships/image" Target="../media/image128.wmf"/><Relationship Id="rId11" Type="http://schemas.openxmlformats.org/officeDocument/2006/relationships/image" Target="../media/image133.wmf"/><Relationship Id="rId5" Type="http://schemas.openxmlformats.org/officeDocument/2006/relationships/image" Target="../media/image127.wmf"/><Relationship Id="rId10" Type="http://schemas.openxmlformats.org/officeDocument/2006/relationships/image" Target="../media/image132.wmf"/><Relationship Id="rId4" Type="http://schemas.openxmlformats.org/officeDocument/2006/relationships/image" Target="../media/image126.wmf"/><Relationship Id="rId9" Type="http://schemas.openxmlformats.org/officeDocument/2006/relationships/image" Target="../media/image131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wmf"/><Relationship Id="rId13" Type="http://schemas.openxmlformats.org/officeDocument/2006/relationships/image" Target="../media/image148.wmf"/><Relationship Id="rId18" Type="http://schemas.openxmlformats.org/officeDocument/2006/relationships/image" Target="../media/image153.wmf"/><Relationship Id="rId3" Type="http://schemas.openxmlformats.org/officeDocument/2006/relationships/image" Target="../media/image138.wmf"/><Relationship Id="rId7" Type="http://schemas.openxmlformats.org/officeDocument/2006/relationships/image" Target="../media/image142.wmf"/><Relationship Id="rId12" Type="http://schemas.openxmlformats.org/officeDocument/2006/relationships/image" Target="../media/image147.wmf"/><Relationship Id="rId17" Type="http://schemas.openxmlformats.org/officeDocument/2006/relationships/image" Target="../media/image152.wmf"/><Relationship Id="rId2" Type="http://schemas.openxmlformats.org/officeDocument/2006/relationships/image" Target="../media/image137.wmf"/><Relationship Id="rId16" Type="http://schemas.openxmlformats.org/officeDocument/2006/relationships/image" Target="../media/image151.wmf"/><Relationship Id="rId20" Type="http://schemas.openxmlformats.org/officeDocument/2006/relationships/image" Target="../media/image155.wmf"/><Relationship Id="rId1" Type="http://schemas.openxmlformats.org/officeDocument/2006/relationships/image" Target="../media/image136.wmf"/><Relationship Id="rId6" Type="http://schemas.openxmlformats.org/officeDocument/2006/relationships/image" Target="../media/image141.wmf"/><Relationship Id="rId11" Type="http://schemas.openxmlformats.org/officeDocument/2006/relationships/image" Target="../media/image146.wmf"/><Relationship Id="rId5" Type="http://schemas.openxmlformats.org/officeDocument/2006/relationships/image" Target="../media/image140.wmf"/><Relationship Id="rId15" Type="http://schemas.openxmlformats.org/officeDocument/2006/relationships/image" Target="../media/image150.wmf"/><Relationship Id="rId10" Type="http://schemas.openxmlformats.org/officeDocument/2006/relationships/image" Target="../media/image145.wmf"/><Relationship Id="rId19" Type="http://schemas.openxmlformats.org/officeDocument/2006/relationships/image" Target="../media/image154.wmf"/><Relationship Id="rId4" Type="http://schemas.openxmlformats.org/officeDocument/2006/relationships/image" Target="../media/image139.wmf"/><Relationship Id="rId9" Type="http://schemas.openxmlformats.org/officeDocument/2006/relationships/image" Target="../media/image144.wmf"/><Relationship Id="rId14" Type="http://schemas.openxmlformats.org/officeDocument/2006/relationships/image" Target="../media/image14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wmf"/><Relationship Id="rId13" Type="http://schemas.openxmlformats.org/officeDocument/2006/relationships/image" Target="../media/image167.wmf"/><Relationship Id="rId18" Type="http://schemas.openxmlformats.org/officeDocument/2006/relationships/image" Target="../media/image171.wmf"/><Relationship Id="rId3" Type="http://schemas.openxmlformats.org/officeDocument/2006/relationships/image" Target="../media/image157.wmf"/><Relationship Id="rId7" Type="http://schemas.openxmlformats.org/officeDocument/2006/relationships/image" Target="../media/image161.wmf"/><Relationship Id="rId12" Type="http://schemas.openxmlformats.org/officeDocument/2006/relationships/image" Target="../media/image166.wmf"/><Relationship Id="rId17" Type="http://schemas.openxmlformats.org/officeDocument/2006/relationships/image" Target="../media/image149.wmf"/><Relationship Id="rId2" Type="http://schemas.openxmlformats.org/officeDocument/2006/relationships/image" Target="../media/image136.wmf"/><Relationship Id="rId16" Type="http://schemas.openxmlformats.org/officeDocument/2006/relationships/image" Target="../media/image170.wmf"/><Relationship Id="rId1" Type="http://schemas.openxmlformats.org/officeDocument/2006/relationships/image" Target="../media/image156.wmf"/><Relationship Id="rId6" Type="http://schemas.openxmlformats.org/officeDocument/2006/relationships/image" Target="../media/image160.wmf"/><Relationship Id="rId11" Type="http://schemas.openxmlformats.org/officeDocument/2006/relationships/image" Target="../media/image165.wmf"/><Relationship Id="rId5" Type="http://schemas.openxmlformats.org/officeDocument/2006/relationships/image" Target="../media/image159.wmf"/><Relationship Id="rId15" Type="http://schemas.openxmlformats.org/officeDocument/2006/relationships/image" Target="../media/image169.wmf"/><Relationship Id="rId10" Type="http://schemas.openxmlformats.org/officeDocument/2006/relationships/image" Target="../media/image164.wmf"/><Relationship Id="rId4" Type="http://schemas.openxmlformats.org/officeDocument/2006/relationships/image" Target="../media/image158.wmf"/><Relationship Id="rId9" Type="http://schemas.openxmlformats.org/officeDocument/2006/relationships/image" Target="../media/image163.wmf"/><Relationship Id="rId14" Type="http://schemas.openxmlformats.org/officeDocument/2006/relationships/image" Target="../media/image168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9.wmf"/><Relationship Id="rId3" Type="http://schemas.openxmlformats.org/officeDocument/2006/relationships/image" Target="../media/image174.wmf"/><Relationship Id="rId7" Type="http://schemas.openxmlformats.org/officeDocument/2006/relationships/image" Target="../media/image178.wmf"/><Relationship Id="rId2" Type="http://schemas.openxmlformats.org/officeDocument/2006/relationships/image" Target="../media/image173.wmf"/><Relationship Id="rId1" Type="http://schemas.openxmlformats.org/officeDocument/2006/relationships/image" Target="../media/image172.wmf"/><Relationship Id="rId6" Type="http://schemas.openxmlformats.org/officeDocument/2006/relationships/image" Target="../media/image177.wmf"/><Relationship Id="rId5" Type="http://schemas.openxmlformats.org/officeDocument/2006/relationships/image" Target="../media/image176.wmf"/><Relationship Id="rId4" Type="http://schemas.openxmlformats.org/officeDocument/2006/relationships/image" Target="../media/image175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wmf"/><Relationship Id="rId13" Type="http://schemas.openxmlformats.org/officeDocument/2006/relationships/image" Target="../media/image193.wmf"/><Relationship Id="rId18" Type="http://schemas.openxmlformats.org/officeDocument/2006/relationships/image" Target="../media/image198.wmf"/><Relationship Id="rId3" Type="http://schemas.openxmlformats.org/officeDocument/2006/relationships/image" Target="../media/image183.wmf"/><Relationship Id="rId7" Type="http://schemas.openxmlformats.org/officeDocument/2006/relationships/image" Target="../media/image187.wmf"/><Relationship Id="rId12" Type="http://schemas.openxmlformats.org/officeDocument/2006/relationships/image" Target="../media/image192.wmf"/><Relationship Id="rId17" Type="http://schemas.openxmlformats.org/officeDocument/2006/relationships/image" Target="../media/image197.wmf"/><Relationship Id="rId2" Type="http://schemas.openxmlformats.org/officeDocument/2006/relationships/image" Target="../media/image182.wmf"/><Relationship Id="rId16" Type="http://schemas.openxmlformats.org/officeDocument/2006/relationships/image" Target="../media/image196.wmf"/><Relationship Id="rId1" Type="http://schemas.openxmlformats.org/officeDocument/2006/relationships/image" Target="../media/image181.wmf"/><Relationship Id="rId6" Type="http://schemas.openxmlformats.org/officeDocument/2006/relationships/image" Target="../media/image186.wmf"/><Relationship Id="rId11" Type="http://schemas.openxmlformats.org/officeDocument/2006/relationships/image" Target="../media/image191.wmf"/><Relationship Id="rId5" Type="http://schemas.openxmlformats.org/officeDocument/2006/relationships/image" Target="../media/image185.wmf"/><Relationship Id="rId15" Type="http://schemas.openxmlformats.org/officeDocument/2006/relationships/image" Target="../media/image195.wmf"/><Relationship Id="rId10" Type="http://schemas.openxmlformats.org/officeDocument/2006/relationships/image" Target="../media/image190.wmf"/><Relationship Id="rId4" Type="http://schemas.openxmlformats.org/officeDocument/2006/relationships/image" Target="../media/image184.wmf"/><Relationship Id="rId9" Type="http://schemas.openxmlformats.org/officeDocument/2006/relationships/image" Target="../media/image189.wmf"/><Relationship Id="rId14" Type="http://schemas.openxmlformats.org/officeDocument/2006/relationships/image" Target="../media/image194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7.wmf"/><Relationship Id="rId13" Type="http://schemas.openxmlformats.org/officeDocument/2006/relationships/image" Target="../media/image212.wmf"/><Relationship Id="rId3" Type="http://schemas.openxmlformats.org/officeDocument/2006/relationships/image" Target="../media/image202.wmf"/><Relationship Id="rId7" Type="http://schemas.openxmlformats.org/officeDocument/2006/relationships/image" Target="../media/image206.wmf"/><Relationship Id="rId12" Type="http://schemas.openxmlformats.org/officeDocument/2006/relationships/image" Target="../media/image211.wmf"/><Relationship Id="rId2" Type="http://schemas.openxmlformats.org/officeDocument/2006/relationships/image" Target="../media/image201.wmf"/><Relationship Id="rId16" Type="http://schemas.openxmlformats.org/officeDocument/2006/relationships/image" Target="../media/image215.wmf"/><Relationship Id="rId1" Type="http://schemas.openxmlformats.org/officeDocument/2006/relationships/image" Target="../media/image200.wmf"/><Relationship Id="rId6" Type="http://schemas.openxmlformats.org/officeDocument/2006/relationships/image" Target="../media/image205.wmf"/><Relationship Id="rId11" Type="http://schemas.openxmlformats.org/officeDocument/2006/relationships/image" Target="../media/image210.wmf"/><Relationship Id="rId5" Type="http://schemas.openxmlformats.org/officeDocument/2006/relationships/image" Target="../media/image204.wmf"/><Relationship Id="rId15" Type="http://schemas.openxmlformats.org/officeDocument/2006/relationships/image" Target="../media/image214.wmf"/><Relationship Id="rId10" Type="http://schemas.openxmlformats.org/officeDocument/2006/relationships/image" Target="../media/image209.wmf"/><Relationship Id="rId4" Type="http://schemas.openxmlformats.org/officeDocument/2006/relationships/image" Target="../media/image203.wmf"/><Relationship Id="rId9" Type="http://schemas.openxmlformats.org/officeDocument/2006/relationships/image" Target="../media/image208.wmf"/><Relationship Id="rId14" Type="http://schemas.openxmlformats.org/officeDocument/2006/relationships/image" Target="../media/image21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wmf"/><Relationship Id="rId2" Type="http://schemas.openxmlformats.org/officeDocument/2006/relationships/image" Target="../media/image219.wmf"/><Relationship Id="rId1" Type="http://schemas.openxmlformats.org/officeDocument/2006/relationships/image" Target="../media/image218.wmf"/><Relationship Id="rId6" Type="http://schemas.openxmlformats.org/officeDocument/2006/relationships/image" Target="../media/image223.wmf"/><Relationship Id="rId5" Type="http://schemas.openxmlformats.org/officeDocument/2006/relationships/image" Target="../media/image222.wmf"/><Relationship Id="rId4" Type="http://schemas.openxmlformats.org/officeDocument/2006/relationships/image" Target="../media/image22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wmf"/><Relationship Id="rId2" Type="http://schemas.openxmlformats.org/officeDocument/2006/relationships/image" Target="../media/image225.wmf"/><Relationship Id="rId1" Type="http://schemas.openxmlformats.org/officeDocument/2006/relationships/image" Target="../media/image224.wmf"/><Relationship Id="rId5" Type="http://schemas.openxmlformats.org/officeDocument/2006/relationships/image" Target="../media/image228.wmf"/><Relationship Id="rId4" Type="http://schemas.openxmlformats.org/officeDocument/2006/relationships/image" Target="../media/image227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6.wmf"/><Relationship Id="rId3" Type="http://schemas.openxmlformats.org/officeDocument/2006/relationships/image" Target="../media/image193.wmf"/><Relationship Id="rId7" Type="http://schemas.openxmlformats.org/officeDocument/2006/relationships/image" Target="../media/image235.wmf"/><Relationship Id="rId2" Type="http://schemas.openxmlformats.org/officeDocument/2006/relationships/image" Target="../media/image233.wmf"/><Relationship Id="rId1" Type="http://schemas.openxmlformats.org/officeDocument/2006/relationships/image" Target="../media/image232.wmf"/><Relationship Id="rId6" Type="http://schemas.openxmlformats.org/officeDocument/2006/relationships/image" Target="../media/image234.wmf"/><Relationship Id="rId5" Type="http://schemas.openxmlformats.org/officeDocument/2006/relationships/image" Target="../media/image192.wmf"/><Relationship Id="rId4" Type="http://schemas.openxmlformats.org/officeDocument/2006/relationships/image" Target="../media/image191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6.wmf"/><Relationship Id="rId3" Type="http://schemas.openxmlformats.org/officeDocument/2006/relationships/image" Target="../media/image238.wmf"/><Relationship Id="rId7" Type="http://schemas.openxmlformats.org/officeDocument/2006/relationships/image" Target="../media/image235.wmf"/><Relationship Id="rId2" Type="http://schemas.openxmlformats.org/officeDocument/2006/relationships/image" Target="../media/image232.wmf"/><Relationship Id="rId1" Type="http://schemas.openxmlformats.org/officeDocument/2006/relationships/image" Target="../media/image237.wmf"/><Relationship Id="rId6" Type="http://schemas.openxmlformats.org/officeDocument/2006/relationships/image" Target="../media/image234.wmf"/><Relationship Id="rId5" Type="http://schemas.openxmlformats.org/officeDocument/2006/relationships/image" Target="../media/image193.wmf"/><Relationship Id="rId4" Type="http://schemas.openxmlformats.org/officeDocument/2006/relationships/image" Target="../media/image23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7.wmf"/><Relationship Id="rId13" Type="http://schemas.openxmlformats.org/officeDocument/2006/relationships/image" Target="../media/image252.wmf"/><Relationship Id="rId18" Type="http://schemas.openxmlformats.org/officeDocument/2006/relationships/image" Target="../media/image257.wmf"/><Relationship Id="rId3" Type="http://schemas.openxmlformats.org/officeDocument/2006/relationships/image" Target="../media/image242.wmf"/><Relationship Id="rId21" Type="http://schemas.openxmlformats.org/officeDocument/2006/relationships/image" Target="../media/image260.wmf"/><Relationship Id="rId7" Type="http://schemas.openxmlformats.org/officeDocument/2006/relationships/image" Target="../media/image246.wmf"/><Relationship Id="rId12" Type="http://schemas.openxmlformats.org/officeDocument/2006/relationships/image" Target="../media/image251.wmf"/><Relationship Id="rId17" Type="http://schemas.openxmlformats.org/officeDocument/2006/relationships/image" Target="../media/image256.wmf"/><Relationship Id="rId2" Type="http://schemas.openxmlformats.org/officeDocument/2006/relationships/image" Target="../media/image241.wmf"/><Relationship Id="rId16" Type="http://schemas.openxmlformats.org/officeDocument/2006/relationships/image" Target="../media/image255.wmf"/><Relationship Id="rId20" Type="http://schemas.openxmlformats.org/officeDocument/2006/relationships/image" Target="../media/image259.wmf"/><Relationship Id="rId1" Type="http://schemas.openxmlformats.org/officeDocument/2006/relationships/image" Target="../media/image240.wmf"/><Relationship Id="rId6" Type="http://schemas.openxmlformats.org/officeDocument/2006/relationships/image" Target="../media/image245.wmf"/><Relationship Id="rId11" Type="http://schemas.openxmlformats.org/officeDocument/2006/relationships/image" Target="../media/image250.wmf"/><Relationship Id="rId5" Type="http://schemas.openxmlformats.org/officeDocument/2006/relationships/image" Target="../media/image244.wmf"/><Relationship Id="rId15" Type="http://schemas.openxmlformats.org/officeDocument/2006/relationships/image" Target="../media/image254.wmf"/><Relationship Id="rId10" Type="http://schemas.openxmlformats.org/officeDocument/2006/relationships/image" Target="../media/image249.wmf"/><Relationship Id="rId19" Type="http://schemas.openxmlformats.org/officeDocument/2006/relationships/image" Target="../media/image258.wmf"/><Relationship Id="rId4" Type="http://schemas.openxmlformats.org/officeDocument/2006/relationships/image" Target="../media/image243.wmf"/><Relationship Id="rId9" Type="http://schemas.openxmlformats.org/officeDocument/2006/relationships/image" Target="../media/image248.wmf"/><Relationship Id="rId14" Type="http://schemas.openxmlformats.org/officeDocument/2006/relationships/image" Target="../media/image253.wmf"/><Relationship Id="rId22" Type="http://schemas.openxmlformats.org/officeDocument/2006/relationships/image" Target="../media/image261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6.wmf"/><Relationship Id="rId3" Type="http://schemas.openxmlformats.org/officeDocument/2006/relationships/image" Target="../media/image238.wmf"/><Relationship Id="rId7" Type="http://schemas.openxmlformats.org/officeDocument/2006/relationships/image" Target="../media/image235.wmf"/><Relationship Id="rId2" Type="http://schemas.openxmlformats.org/officeDocument/2006/relationships/image" Target="../media/image232.wmf"/><Relationship Id="rId1" Type="http://schemas.openxmlformats.org/officeDocument/2006/relationships/image" Target="../media/image263.wmf"/><Relationship Id="rId6" Type="http://schemas.openxmlformats.org/officeDocument/2006/relationships/image" Target="../media/image234.wmf"/><Relationship Id="rId5" Type="http://schemas.openxmlformats.org/officeDocument/2006/relationships/image" Target="../media/image193.wmf"/><Relationship Id="rId10" Type="http://schemas.openxmlformats.org/officeDocument/2006/relationships/image" Target="../media/image265.wmf"/><Relationship Id="rId4" Type="http://schemas.openxmlformats.org/officeDocument/2006/relationships/image" Target="../media/image264.wmf"/><Relationship Id="rId9" Type="http://schemas.openxmlformats.org/officeDocument/2006/relationships/image" Target="../media/image246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3.wmf"/><Relationship Id="rId13" Type="http://schemas.openxmlformats.org/officeDocument/2006/relationships/image" Target="../media/image278.wmf"/><Relationship Id="rId18" Type="http://schemas.openxmlformats.org/officeDocument/2006/relationships/image" Target="../media/image281.wmf"/><Relationship Id="rId3" Type="http://schemas.openxmlformats.org/officeDocument/2006/relationships/image" Target="../media/image268.wmf"/><Relationship Id="rId21" Type="http://schemas.openxmlformats.org/officeDocument/2006/relationships/image" Target="../media/image284.wmf"/><Relationship Id="rId7" Type="http://schemas.openxmlformats.org/officeDocument/2006/relationships/image" Target="../media/image272.wmf"/><Relationship Id="rId12" Type="http://schemas.openxmlformats.org/officeDocument/2006/relationships/image" Target="../media/image277.wmf"/><Relationship Id="rId17" Type="http://schemas.openxmlformats.org/officeDocument/2006/relationships/image" Target="../media/image280.wmf"/><Relationship Id="rId2" Type="http://schemas.openxmlformats.org/officeDocument/2006/relationships/image" Target="../media/image267.wmf"/><Relationship Id="rId16" Type="http://schemas.openxmlformats.org/officeDocument/2006/relationships/image" Target="../media/image236.wmf"/><Relationship Id="rId20" Type="http://schemas.openxmlformats.org/officeDocument/2006/relationships/image" Target="../media/image283.wmf"/><Relationship Id="rId1" Type="http://schemas.openxmlformats.org/officeDocument/2006/relationships/image" Target="../media/image266.wmf"/><Relationship Id="rId6" Type="http://schemas.openxmlformats.org/officeDocument/2006/relationships/image" Target="../media/image271.wmf"/><Relationship Id="rId11" Type="http://schemas.openxmlformats.org/officeDocument/2006/relationships/image" Target="../media/image276.wmf"/><Relationship Id="rId5" Type="http://schemas.openxmlformats.org/officeDocument/2006/relationships/image" Target="../media/image270.wmf"/><Relationship Id="rId15" Type="http://schemas.openxmlformats.org/officeDocument/2006/relationships/image" Target="../media/image234.wmf"/><Relationship Id="rId10" Type="http://schemas.openxmlformats.org/officeDocument/2006/relationships/image" Target="../media/image275.wmf"/><Relationship Id="rId19" Type="http://schemas.openxmlformats.org/officeDocument/2006/relationships/image" Target="../media/image282.wmf"/><Relationship Id="rId4" Type="http://schemas.openxmlformats.org/officeDocument/2006/relationships/image" Target="../media/image269.wmf"/><Relationship Id="rId9" Type="http://schemas.openxmlformats.org/officeDocument/2006/relationships/image" Target="../media/image274.wmf"/><Relationship Id="rId14" Type="http://schemas.openxmlformats.org/officeDocument/2006/relationships/image" Target="../media/image279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13" Type="http://schemas.openxmlformats.org/officeDocument/2006/relationships/image" Target="../media/image115.wmf"/><Relationship Id="rId3" Type="http://schemas.openxmlformats.org/officeDocument/2006/relationships/image" Target="../media/image287.wmf"/><Relationship Id="rId7" Type="http://schemas.openxmlformats.org/officeDocument/2006/relationships/image" Target="../media/image93.wmf"/><Relationship Id="rId12" Type="http://schemas.openxmlformats.org/officeDocument/2006/relationships/image" Target="../media/image98.wmf"/><Relationship Id="rId2" Type="http://schemas.openxmlformats.org/officeDocument/2006/relationships/image" Target="../media/image286.wmf"/><Relationship Id="rId1" Type="http://schemas.openxmlformats.org/officeDocument/2006/relationships/image" Target="../media/image285.wmf"/><Relationship Id="rId6" Type="http://schemas.openxmlformats.org/officeDocument/2006/relationships/image" Target="../media/image92.wmf"/><Relationship Id="rId11" Type="http://schemas.openxmlformats.org/officeDocument/2006/relationships/image" Target="../media/image97.wmf"/><Relationship Id="rId5" Type="http://schemas.openxmlformats.org/officeDocument/2006/relationships/image" Target="../media/image289.wmf"/><Relationship Id="rId10" Type="http://schemas.openxmlformats.org/officeDocument/2006/relationships/image" Target="../media/image290.wmf"/><Relationship Id="rId4" Type="http://schemas.openxmlformats.org/officeDocument/2006/relationships/image" Target="../media/image288.wmf"/><Relationship Id="rId9" Type="http://schemas.openxmlformats.org/officeDocument/2006/relationships/image" Target="../media/image95.wmf"/><Relationship Id="rId14" Type="http://schemas.openxmlformats.org/officeDocument/2006/relationships/image" Target="../media/image11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image" Target="../media/image26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12" Type="http://schemas.openxmlformats.org/officeDocument/2006/relationships/image" Target="../media/image25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11" Type="http://schemas.openxmlformats.org/officeDocument/2006/relationships/image" Target="../media/image24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Relationship Id="rId14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42.wmf"/><Relationship Id="rId18" Type="http://schemas.openxmlformats.org/officeDocument/2006/relationships/image" Target="../media/image47.wmf"/><Relationship Id="rId3" Type="http://schemas.openxmlformats.org/officeDocument/2006/relationships/image" Target="../media/image32.wmf"/><Relationship Id="rId21" Type="http://schemas.openxmlformats.org/officeDocument/2006/relationships/image" Target="../media/image26.wmf"/><Relationship Id="rId7" Type="http://schemas.openxmlformats.org/officeDocument/2006/relationships/image" Target="../media/image36.wmf"/><Relationship Id="rId12" Type="http://schemas.openxmlformats.org/officeDocument/2006/relationships/image" Target="../media/image41.wmf"/><Relationship Id="rId17" Type="http://schemas.openxmlformats.org/officeDocument/2006/relationships/image" Target="../media/image46.wmf"/><Relationship Id="rId2" Type="http://schemas.openxmlformats.org/officeDocument/2006/relationships/image" Target="../media/image31.wmf"/><Relationship Id="rId16" Type="http://schemas.openxmlformats.org/officeDocument/2006/relationships/image" Target="../media/image45.wmf"/><Relationship Id="rId20" Type="http://schemas.openxmlformats.org/officeDocument/2006/relationships/image" Target="../media/image49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11" Type="http://schemas.openxmlformats.org/officeDocument/2006/relationships/image" Target="../media/image40.wmf"/><Relationship Id="rId5" Type="http://schemas.openxmlformats.org/officeDocument/2006/relationships/image" Target="../media/image34.wmf"/><Relationship Id="rId15" Type="http://schemas.openxmlformats.org/officeDocument/2006/relationships/image" Target="../media/image44.wmf"/><Relationship Id="rId10" Type="http://schemas.openxmlformats.org/officeDocument/2006/relationships/image" Target="../media/image39.wmf"/><Relationship Id="rId19" Type="http://schemas.openxmlformats.org/officeDocument/2006/relationships/image" Target="../media/image48.wmf"/><Relationship Id="rId4" Type="http://schemas.openxmlformats.org/officeDocument/2006/relationships/image" Target="../media/image33.wmf"/><Relationship Id="rId9" Type="http://schemas.openxmlformats.org/officeDocument/2006/relationships/image" Target="../media/image38.wmf"/><Relationship Id="rId14" Type="http://schemas.openxmlformats.org/officeDocument/2006/relationships/image" Target="../media/image43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13" Type="http://schemas.openxmlformats.org/officeDocument/2006/relationships/image" Target="../media/image62.wmf"/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12" Type="http://schemas.openxmlformats.org/officeDocument/2006/relationships/image" Target="../media/image61.wmf"/><Relationship Id="rId17" Type="http://schemas.openxmlformats.org/officeDocument/2006/relationships/image" Target="../media/image66.wmf"/><Relationship Id="rId2" Type="http://schemas.openxmlformats.org/officeDocument/2006/relationships/image" Target="../media/image51.wmf"/><Relationship Id="rId16" Type="http://schemas.openxmlformats.org/officeDocument/2006/relationships/image" Target="../media/image65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11" Type="http://schemas.openxmlformats.org/officeDocument/2006/relationships/image" Target="../media/image60.wmf"/><Relationship Id="rId5" Type="http://schemas.openxmlformats.org/officeDocument/2006/relationships/image" Target="../media/image54.wmf"/><Relationship Id="rId15" Type="http://schemas.openxmlformats.org/officeDocument/2006/relationships/image" Target="../media/image64.wmf"/><Relationship Id="rId10" Type="http://schemas.openxmlformats.org/officeDocument/2006/relationships/image" Target="../media/image59.wmf"/><Relationship Id="rId4" Type="http://schemas.openxmlformats.org/officeDocument/2006/relationships/image" Target="../media/image53.wmf"/><Relationship Id="rId9" Type="http://schemas.openxmlformats.org/officeDocument/2006/relationships/image" Target="../media/image58.wmf"/><Relationship Id="rId14" Type="http://schemas.openxmlformats.org/officeDocument/2006/relationships/image" Target="../media/image63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13" Type="http://schemas.openxmlformats.org/officeDocument/2006/relationships/image" Target="../media/image80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12" Type="http://schemas.openxmlformats.org/officeDocument/2006/relationships/image" Target="../media/image79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11" Type="http://schemas.openxmlformats.org/officeDocument/2006/relationships/image" Target="../media/image78.wmf"/><Relationship Id="rId5" Type="http://schemas.openxmlformats.org/officeDocument/2006/relationships/image" Target="../media/image72.wmf"/><Relationship Id="rId10" Type="http://schemas.openxmlformats.org/officeDocument/2006/relationships/image" Target="../media/image77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Relationship Id="rId14" Type="http://schemas.openxmlformats.org/officeDocument/2006/relationships/image" Target="../media/image8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98.wmf"/><Relationship Id="rId13" Type="http://schemas.openxmlformats.org/officeDocument/2006/relationships/image" Target="../media/image103.wmf"/><Relationship Id="rId18" Type="http://schemas.openxmlformats.org/officeDocument/2006/relationships/image" Target="../media/image108.wmf"/><Relationship Id="rId26" Type="http://schemas.openxmlformats.org/officeDocument/2006/relationships/image" Target="../media/image116.wmf"/><Relationship Id="rId3" Type="http://schemas.openxmlformats.org/officeDocument/2006/relationships/image" Target="../media/image93.wmf"/><Relationship Id="rId21" Type="http://schemas.openxmlformats.org/officeDocument/2006/relationships/image" Target="../media/image111.wmf"/><Relationship Id="rId7" Type="http://schemas.openxmlformats.org/officeDocument/2006/relationships/image" Target="../media/image97.wmf"/><Relationship Id="rId12" Type="http://schemas.openxmlformats.org/officeDocument/2006/relationships/image" Target="../media/image102.wmf"/><Relationship Id="rId17" Type="http://schemas.openxmlformats.org/officeDocument/2006/relationships/image" Target="../media/image107.wmf"/><Relationship Id="rId25" Type="http://schemas.openxmlformats.org/officeDocument/2006/relationships/image" Target="../media/image115.wmf"/><Relationship Id="rId2" Type="http://schemas.openxmlformats.org/officeDocument/2006/relationships/image" Target="../media/image92.wmf"/><Relationship Id="rId16" Type="http://schemas.openxmlformats.org/officeDocument/2006/relationships/image" Target="../media/image106.wmf"/><Relationship Id="rId20" Type="http://schemas.openxmlformats.org/officeDocument/2006/relationships/image" Target="../media/image110.wmf"/><Relationship Id="rId29" Type="http://schemas.openxmlformats.org/officeDocument/2006/relationships/image" Target="../media/image119.wmf"/><Relationship Id="rId1" Type="http://schemas.openxmlformats.org/officeDocument/2006/relationships/image" Target="../media/image91.wmf"/><Relationship Id="rId6" Type="http://schemas.openxmlformats.org/officeDocument/2006/relationships/image" Target="../media/image96.wmf"/><Relationship Id="rId11" Type="http://schemas.openxmlformats.org/officeDocument/2006/relationships/image" Target="../media/image101.wmf"/><Relationship Id="rId24" Type="http://schemas.openxmlformats.org/officeDocument/2006/relationships/image" Target="../media/image114.wmf"/><Relationship Id="rId32" Type="http://schemas.openxmlformats.org/officeDocument/2006/relationships/image" Target="../media/image122.wmf"/><Relationship Id="rId5" Type="http://schemas.openxmlformats.org/officeDocument/2006/relationships/image" Target="../media/image95.wmf"/><Relationship Id="rId15" Type="http://schemas.openxmlformats.org/officeDocument/2006/relationships/image" Target="../media/image105.wmf"/><Relationship Id="rId23" Type="http://schemas.openxmlformats.org/officeDocument/2006/relationships/image" Target="../media/image113.wmf"/><Relationship Id="rId28" Type="http://schemas.openxmlformats.org/officeDocument/2006/relationships/image" Target="../media/image118.wmf"/><Relationship Id="rId10" Type="http://schemas.openxmlformats.org/officeDocument/2006/relationships/image" Target="../media/image100.wmf"/><Relationship Id="rId19" Type="http://schemas.openxmlformats.org/officeDocument/2006/relationships/image" Target="../media/image109.wmf"/><Relationship Id="rId31" Type="http://schemas.openxmlformats.org/officeDocument/2006/relationships/image" Target="../media/image121.wmf"/><Relationship Id="rId4" Type="http://schemas.openxmlformats.org/officeDocument/2006/relationships/image" Target="../media/image94.wmf"/><Relationship Id="rId9" Type="http://schemas.openxmlformats.org/officeDocument/2006/relationships/image" Target="../media/image99.wmf"/><Relationship Id="rId14" Type="http://schemas.openxmlformats.org/officeDocument/2006/relationships/image" Target="../media/image104.wmf"/><Relationship Id="rId22" Type="http://schemas.openxmlformats.org/officeDocument/2006/relationships/image" Target="../media/image112.wmf"/><Relationship Id="rId27" Type="http://schemas.openxmlformats.org/officeDocument/2006/relationships/image" Target="../media/image117.wmf"/><Relationship Id="rId30" Type="http://schemas.openxmlformats.org/officeDocument/2006/relationships/image" Target="../media/image1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4E384E-FC9C-439A-8CEE-B05BEE81419E}" type="datetimeFigureOut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DAA863-4803-45A3-AF08-E32A9C58DE8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235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BDA2AF-CC89-4CE5-80EE-012A37F8B4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3F00827A-8BD4-4430-AE05-CCE03E76B4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2FF87F9-E654-402A-A727-78FAED139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5C4B-3B40-4CC0-B919-B892AC83FC7A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21DA04-A043-4351-9A58-3B4493F25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B61CAFD-D26B-4F9F-8C3E-B98D5E7A7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4070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F6BF4F8-2F3A-4818-83EA-994F7BD31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F8D731A3-0DA2-4330-AAEA-F11BD231DB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104D0E3-83D2-4C09-B513-A8F59D6C7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E33E-A8A9-402E-A486-1B4C935D669E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2270BEF-727A-421E-A110-440905AF2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020A46-C84C-421C-9421-EABD1E7AF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824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3DD2FFEA-3438-4EA4-8365-8FDBFF39F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464E466-CB29-4DAF-A49D-87F4D20AE8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F9D054E-8650-471A-8309-FFA34FFF0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9741E-C50B-462B-B2D1-AFA2B6E33063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EBC51F4-22B1-44D9-B0C0-5D482C1FE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7C484E0-A253-4A13-B9A3-1013EE50A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2076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9F825BE-8B83-46B2-B9AA-E9B1465C0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9DF72C5-FE86-454F-8E77-AB2E35B7B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92477-6E45-4011-840A-3E19D3E68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F0CEF-3B34-4F06-BC5C-FB766C247E13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D39C9C1-9E4A-4BDD-8141-4BE145B74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A7394C5-D95E-4735-AF23-88A512381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253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56220D0-9948-4A17-AB24-DD095D642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3895FDF-33C0-4B5B-8131-5F81570C49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03A640-2EA0-4357-A7CD-D425F3526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F9AE7-D4BE-4B06-8994-16E185960DF8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E256F2C-BEEF-4B45-9477-CBBD5B4F5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95AA148-BD37-441D-BCFE-8C4C02B6A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991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8A07152-E110-4A17-9751-251A82C03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86DD6DB-DB09-4E42-8ACB-4A38FA45A9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442052F0-A226-462F-8F52-F345053F2A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D193172-73EA-44DD-BCF5-A267A4351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3955-1B87-404E-AC41-161C9EFD0D4C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10B11C9-3E72-4936-A6B5-9F78416B3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EB97DC5-60E2-4977-B723-907B4DCEA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2020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DA52BA-825C-4A00-84E0-D83B439B8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1197751-39EE-480A-BB33-CCEFB4AE19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9CC072D5-97F5-4E09-9D51-16F79F8DFF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D9D06DD-DFF0-470B-A2D8-ACEC2759D4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6BC01129-59DE-4712-B726-EFBCFFA038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9309BE69-9328-4F05-947B-3CAE5A0A1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F685-546D-47B7-B8A2-970F0087EEAB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65E984E-5AB8-4037-BFE8-06861BE40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FE569A7C-3E04-4D97-8AED-DA2677C8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2002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A6BAEDC-A4A2-489F-A15C-CE3F6381F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07F6DC3E-433F-4CEB-B0BD-2F6FCE848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EB8B-FFF0-4C3A-A641-5A1BE8C1CBE4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66690D7-B882-4C63-9046-B4CDC1D5C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E73011F-21DB-4486-91B3-A41AC26B7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8304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3A33F90-6821-4769-BC0C-63C41B213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6027-797A-454C-965D-98B91420A712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B2DCA5C-DD79-46D5-B094-412AC7E2D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C57F75D-9BD4-4831-836D-1282B33E9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8992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7BC8567-5E6D-4C48-84F8-BD6C70A68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1BB2AE5-D5C4-4DC0-B21C-D86464B3D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AFB27DB4-1BDC-4F22-89AE-6455D40E50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A08326-7C84-4C66-8EB4-38F29B4D0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4F318-1AE0-4E14-B16E-26061DB1FF2E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33AB457-9DED-4F3D-B511-E7B8F731C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BDEAF77-EE4A-4F45-A655-77443A8D0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734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030D432-9702-4820-BD95-F33741A9E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AF165743-46BD-4D50-91C1-D48A347558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1C0C7C1-BB18-4692-947F-BE3472815D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AACA621-F0F2-4118-A200-4190BCD0F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B9C7F-9E44-4ADC-BD80-2579E5AA1146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BA1D7A4F-F23B-4332-BAE2-F8D6296C4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DEDC3-9648-4E51-BC15-1F79365B7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7110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400B026-6A25-4E97-95B0-4AC81D31B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58C26C1-F247-4FA0-BAC4-34A44C331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734FE69-3B34-4483-9F6F-22D5B0F617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489A0-C62B-43C2-91C9-B5D69F5BE697}" type="datetime1">
              <a:rPr lang="zh-TW" altLang="en-US" smtClean="0"/>
              <a:t>2021/3/15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92E4E5F-B24F-42AC-BA5E-4442FC9D87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A11EC81-E1DD-4F95-A620-80CFCA8135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FF8AE-58B1-4FCF-A452-1A77F9416C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372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wmf"/><Relationship Id="rId13" Type="http://schemas.openxmlformats.org/officeDocument/2006/relationships/oleObject" Target="../embeddings/oleObject129.bin"/><Relationship Id="rId18" Type="http://schemas.openxmlformats.org/officeDocument/2006/relationships/image" Target="../media/image130.wmf"/><Relationship Id="rId26" Type="http://schemas.openxmlformats.org/officeDocument/2006/relationships/image" Target="../media/image134.wmf"/><Relationship Id="rId3" Type="http://schemas.openxmlformats.org/officeDocument/2006/relationships/oleObject" Target="../embeddings/oleObject124.bin"/><Relationship Id="rId21" Type="http://schemas.openxmlformats.org/officeDocument/2006/relationships/oleObject" Target="../embeddings/oleObject133.bin"/><Relationship Id="rId7" Type="http://schemas.openxmlformats.org/officeDocument/2006/relationships/oleObject" Target="../embeddings/oleObject126.bin"/><Relationship Id="rId12" Type="http://schemas.openxmlformats.org/officeDocument/2006/relationships/image" Target="../media/image127.wmf"/><Relationship Id="rId17" Type="http://schemas.openxmlformats.org/officeDocument/2006/relationships/oleObject" Target="../embeddings/oleObject131.bin"/><Relationship Id="rId25" Type="http://schemas.openxmlformats.org/officeDocument/2006/relationships/oleObject" Target="../embeddings/oleObject13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9.wmf"/><Relationship Id="rId20" Type="http://schemas.openxmlformats.org/officeDocument/2006/relationships/image" Target="../media/image131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24.wmf"/><Relationship Id="rId11" Type="http://schemas.openxmlformats.org/officeDocument/2006/relationships/oleObject" Target="../embeddings/oleObject128.bin"/><Relationship Id="rId24" Type="http://schemas.openxmlformats.org/officeDocument/2006/relationships/image" Target="../media/image133.wmf"/><Relationship Id="rId5" Type="http://schemas.openxmlformats.org/officeDocument/2006/relationships/oleObject" Target="../embeddings/oleObject125.bin"/><Relationship Id="rId15" Type="http://schemas.openxmlformats.org/officeDocument/2006/relationships/oleObject" Target="../embeddings/oleObject130.bin"/><Relationship Id="rId23" Type="http://schemas.openxmlformats.org/officeDocument/2006/relationships/oleObject" Target="../embeddings/oleObject134.bin"/><Relationship Id="rId28" Type="http://schemas.openxmlformats.org/officeDocument/2006/relationships/image" Target="../media/image135.wmf"/><Relationship Id="rId10" Type="http://schemas.openxmlformats.org/officeDocument/2006/relationships/image" Target="../media/image126.wmf"/><Relationship Id="rId19" Type="http://schemas.openxmlformats.org/officeDocument/2006/relationships/oleObject" Target="../embeddings/oleObject132.bin"/><Relationship Id="rId4" Type="http://schemas.openxmlformats.org/officeDocument/2006/relationships/image" Target="../media/image123.wmf"/><Relationship Id="rId9" Type="http://schemas.openxmlformats.org/officeDocument/2006/relationships/oleObject" Target="../embeddings/oleObject127.bin"/><Relationship Id="rId14" Type="http://schemas.openxmlformats.org/officeDocument/2006/relationships/image" Target="../media/image128.wmf"/><Relationship Id="rId22" Type="http://schemas.openxmlformats.org/officeDocument/2006/relationships/image" Target="../media/image132.wmf"/><Relationship Id="rId27" Type="http://schemas.openxmlformats.org/officeDocument/2006/relationships/oleObject" Target="../embeddings/oleObject136.bin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42.bin"/><Relationship Id="rId18" Type="http://schemas.openxmlformats.org/officeDocument/2006/relationships/image" Target="../media/image143.wmf"/><Relationship Id="rId26" Type="http://schemas.openxmlformats.org/officeDocument/2006/relationships/image" Target="../media/image147.wmf"/><Relationship Id="rId39" Type="http://schemas.openxmlformats.org/officeDocument/2006/relationships/oleObject" Target="../embeddings/oleObject155.bin"/><Relationship Id="rId21" Type="http://schemas.openxmlformats.org/officeDocument/2006/relationships/oleObject" Target="../embeddings/oleObject146.bin"/><Relationship Id="rId34" Type="http://schemas.openxmlformats.org/officeDocument/2006/relationships/image" Target="../media/image151.wmf"/><Relationship Id="rId42" Type="http://schemas.openxmlformats.org/officeDocument/2006/relationships/image" Target="../media/image155.wmf"/><Relationship Id="rId7" Type="http://schemas.openxmlformats.org/officeDocument/2006/relationships/oleObject" Target="../embeddings/oleObject13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2.wmf"/><Relationship Id="rId20" Type="http://schemas.openxmlformats.org/officeDocument/2006/relationships/image" Target="../media/image144.wmf"/><Relationship Id="rId29" Type="http://schemas.openxmlformats.org/officeDocument/2006/relationships/oleObject" Target="../embeddings/oleObject150.bin"/><Relationship Id="rId41" Type="http://schemas.openxmlformats.org/officeDocument/2006/relationships/oleObject" Target="../embeddings/oleObject156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37.wmf"/><Relationship Id="rId11" Type="http://schemas.openxmlformats.org/officeDocument/2006/relationships/oleObject" Target="../embeddings/oleObject141.bin"/><Relationship Id="rId24" Type="http://schemas.openxmlformats.org/officeDocument/2006/relationships/image" Target="../media/image146.wmf"/><Relationship Id="rId32" Type="http://schemas.openxmlformats.org/officeDocument/2006/relationships/image" Target="../media/image150.wmf"/><Relationship Id="rId37" Type="http://schemas.openxmlformats.org/officeDocument/2006/relationships/oleObject" Target="../embeddings/oleObject154.bin"/><Relationship Id="rId40" Type="http://schemas.openxmlformats.org/officeDocument/2006/relationships/image" Target="../media/image154.wmf"/><Relationship Id="rId5" Type="http://schemas.openxmlformats.org/officeDocument/2006/relationships/oleObject" Target="../embeddings/oleObject138.bin"/><Relationship Id="rId15" Type="http://schemas.openxmlformats.org/officeDocument/2006/relationships/oleObject" Target="../embeddings/oleObject143.bin"/><Relationship Id="rId23" Type="http://schemas.openxmlformats.org/officeDocument/2006/relationships/oleObject" Target="../embeddings/oleObject147.bin"/><Relationship Id="rId28" Type="http://schemas.openxmlformats.org/officeDocument/2006/relationships/image" Target="../media/image148.wmf"/><Relationship Id="rId36" Type="http://schemas.openxmlformats.org/officeDocument/2006/relationships/image" Target="../media/image152.wmf"/><Relationship Id="rId10" Type="http://schemas.openxmlformats.org/officeDocument/2006/relationships/image" Target="../media/image139.wmf"/><Relationship Id="rId19" Type="http://schemas.openxmlformats.org/officeDocument/2006/relationships/oleObject" Target="../embeddings/oleObject145.bin"/><Relationship Id="rId31" Type="http://schemas.openxmlformats.org/officeDocument/2006/relationships/oleObject" Target="../embeddings/oleObject151.bin"/><Relationship Id="rId4" Type="http://schemas.openxmlformats.org/officeDocument/2006/relationships/image" Target="../media/image136.wmf"/><Relationship Id="rId9" Type="http://schemas.openxmlformats.org/officeDocument/2006/relationships/oleObject" Target="../embeddings/oleObject140.bin"/><Relationship Id="rId14" Type="http://schemas.openxmlformats.org/officeDocument/2006/relationships/image" Target="../media/image141.wmf"/><Relationship Id="rId22" Type="http://schemas.openxmlformats.org/officeDocument/2006/relationships/image" Target="../media/image145.wmf"/><Relationship Id="rId27" Type="http://schemas.openxmlformats.org/officeDocument/2006/relationships/oleObject" Target="../embeddings/oleObject149.bin"/><Relationship Id="rId30" Type="http://schemas.openxmlformats.org/officeDocument/2006/relationships/image" Target="../media/image149.wmf"/><Relationship Id="rId35" Type="http://schemas.openxmlformats.org/officeDocument/2006/relationships/oleObject" Target="../embeddings/oleObject153.bin"/><Relationship Id="rId8" Type="http://schemas.openxmlformats.org/officeDocument/2006/relationships/image" Target="../media/image138.wmf"/><Relationship Id="rId3" Type="http://schemas.openxmlformats.org/officeDocument/2006/relationships/oleObject" Target="../embeddings/oleObject137.bin"/><Relationship Id="rId12" Type="http://schemas.openxmlformats.org/officeDocument/2006/relationships/image" Target="../media/image140.wmf"/><Relationship Id="rId17" Type="http://schemas.openxmlformats.org/officeDocument/2006/relationships/oleObject" Target="../embeddings/oleObject144.bin"/><Relationship Id="rId25" Type="http://schemas.openxmlformats.org/officeDocument/2006/relationships/oleObject" Target="../embeddings/oleObject148.bin"/><Relationship Id="rId33" Type="http://schemas.openxmlformats.org/officeDocument/2006/relationships/oleObject" Target="../embeddings/oleObject152.bin"/><Relationship Id="rId38" Type="http://schemas.openxmlformats.org/officeDocument/2006/relationships/image" Target="../media/image153.wmf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62.bin"/><Relationship Id="rId18" Type="http://schemas.openxmlformats.org/officeDocument/2006/relationships/image" Target="../media/image162.wmf"/><Relationship Id="rId26" Type="http://schemas.openxmlformats.org/officeDocument/2006/relationships/image" Target="../media/image166.wmf"/><Relationship Id="rId21" Type="http://schemas.openxmlformats.org/officeDocument/2006/relationships/oleObject" Target="../embeddings/oleObject166.bin"/><Relationship Id="rId34" Type="http://schemas.openxmlformats.org/officeDocument/2006/relationships/image" Target="../media/image170.wmf"/><Relationship Id="rId7" Type="http://schemas.openxmlformats.org/officeDocument/2006/relationships/oleObject" Target="../embeddings/oleObject159.bin"/><Relationship Id="rId12" Type="http://schemas.openxmlformats.org/officeDocument/2006/relationships/image" Target="../media/image159.wmf"/><Relationship Id="rId17" Type="http://schemas.openxmlformats.org/officeDocument/2006/relationships/oleObject" Target="../embeddings/oleObject164.bin"/><Relationship Id="rId25" Type="http://schemas.openxmlformats.org/officeDocument/2006/relationships/oleObject" Target="../embeddings/oleObject168.bin"/><Relationship Id="rId33" Type="http://schemas.openxmlformats.org/officeDocument/2006/relationships/oleObject" Target="../embeddings/oleObject172.bin"/><Relationship Id="rId38" Type="http://schemas.openxmlformats.org/officeDocument/2006/relationships/image" Target="../media/image17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1.wmf"/><Relationship Id="rId20" Type="http://schemas.openxmlformats.org/officeDocument/2006/relationships/image" Target="../media/image163.wmf"/><Relationship Id="rId29" Type="http://schemas.openxmlformats.org/officeDocument/2006/relationships/oleObject" Target="../embeddings/oleObject170.bin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36.wmf"/><Relationship Id="rId11" Type="http://schemas.openxmlformats.org/officeDocument/2006/relationships/oleObject" Target="../embeddings/oleObject161.bin"/><Relationship Id="rId24" Type="http://schemas.openxmlformats.org/officeDocument/2006/relationships/image" Target="../media/image165.wmf"/><Relationship Id="rId32" Type="http://schemas.openxmlformats.org/officeDocument/2006/relationships/image" Target="../media/image169.wmf"/><Relationship Id="rId37" Type="http://schemas.openxmlformats.org/officeDocument/2006/relationships/oleObject" Target="../embeddings/oleObject174.bin"/><Relationship Id="rId5" Type="http://schemas.openxmlformats.org/officeDocument/2006/relationships/oleObject" Target="../embeddings/oleObject158.bin"/><Relationship Id="rId15" Type="http://schemas.openxmlformats.org/officeDocument/2006/relationships/oleObject" Target="../embeddings/oleObject163.bin"/><Relationship Id="rId23" Type="http://schemas.openxmlformats.org/officeDocument/2006/relationships/oleObject" Target="../embeddings/oleObject167.bin"/><Relationship Id="rId28" Type="http://schemas.openxmlformats.org/officeDocument/2006/relationships/image" Target="../media/image167.wmf"/><Relationship Id="rId36" Type="http://schemas.openxmlformats.org/officeDocument/2006/relationships/image" Target="../media/image149.wmf"/><Relationship Id="rId10" Type="http://schemas.openxmlformats.org/officeDocument/2006/relationships/image" Target="../media/image158.wmf"/><Relationship Id="rId19" Type="http://schemas.openxmlformats.org/officeDocument/2006/relationships/oleObject" Target="../embeddings/oleObject165.bin"/><Relationship Id="rId31" Type="http://schemas.openxmlformats.org/officeDocument/2006/relationships/oleObject" Target="../embeddings/oleObject171.bin"/><Relationship Id="rId4" Type="http://schemas.openxmlformats.org/officeDocument/2006/relationships/image" Target="../media/image156.wmf"/><Relationship Id="rId9" Type="http://schemas.openxmlformats.org/officeDocument/2006/relationships/oleObject" Target="../embeddings/oleObject160.bin"/><Relationship Id="rId14" Type="http://schemas.openxmlformats.org/officeDocument/2006/relationships/image" Target="../media/image160.wmf"/><Relationship Id="rId22" Type="http://schemas.openxmlformats.org/officeDocument/2006/relationships/image" Target="../media/image164.wmf"/><Relationship Id="rId27" Type="http://schemas.openxmlformats.org/officeDocument/2006/relationships/oleObject" Target="../embeddings/oleObject169.bin"/><Relationship Id="rId30" Type="http://schemas.openxmlformats.org/officeDocument/2006/relationships/image" Target="../media/image168.wmf"/><Relationship Id="rId35" Type="http://schemas.openxmlformats.org/officeDocument/2006/relationships/oleObject" Target="../embeddings/oleObject173.bin"/><Relationship Id="rId8" Type="http://schemas.openxmlformats.org/officeDocument/2006/relationships/image" Target="../media/image157.wmf"/><Relationship Id="rId3" Type="http://schemas.openxmlformats.org/officeDocument/2006/relationships/oleObject" Target="../embeddings/oleObject15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wmf"/><Relationship Id="rId13" Type="http://schemas.openxmlformats.org/officeDocument/2006/relationships/oleObject" Target="../embeddings/oleObject180.bin"/><Relationship Id="rId18" Type="http://schemas.openxmlformats.org/officeDocument/2006/relationships/oleObject" Target="../embeddings/oleObject182.bin"/><Relationship Id="rId3" Type="http://schemas.openxmlformats.org/officeDocument/2006/relationships/oleObject" Target="../embeddings/oleObject175.bin"/><Relationship Id="rId7" Type="http://schemas.openxmlformats.org/officeDocument/2006/relationships/oleObject" Target="../embeddings/oleObject177.bin"/><Relationship Id="rId12" Type="http://schemas.openxmlformats.org/officeDocument/2006/relationships/image" Target="../media/image176.wmf"/><Relationship Id="rId17" Type="http://schemas.openxmlformats.org/officeDocument/2006/relationships/image" Target="../media/image17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81.bin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73.wmf"/><Relationship Id="rId11" Type="http://schemas.openxmlformats.org/officeDocument/2006/relationships/oleObject" Target="../embeddings/oleObject179.bin"/><Relationship Id="rId5" Type="http://schemas.openxmlformats.org/officeDocument/2006/relationships/oleObject" Target="../embeddings/oleObject176.bin"/><Relationship Id="rId15" Type="http://schemas.openxmlformats.org/officeDocument/2006/relationships/image" Target="../media/image180.png"/><Relationship Id="rId10" Type="http://schemas.openxmlformats.org/officeDocument/2006/relationships/image" Target="../media/image175.wmf"/><Relationship Id="rId19" Type="http://schemas.openxmlformats.org/officeDocument/2006/relationships/image" Target="../media/image179.wmf"/><Relationship Id="rId4" Type="http://schemas.openxmlformats.org/officeDocument/2006/relationships/image" Target="../media/image172.wmf"/><Relationship Id="rId9" Type="http://schemas.openxmlformats.org/officeDocument/2006/relationships/oleObject" Target="../embeddings/oleObject178.bin"/><Relationship Id="rId14" Type="http://schemas.openxmlformats.org/officeDocument/2006/relationships/image" Target="../media/image177.wmf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88.bin"/><Relationship Id="rId18" Type="http://schemas.openxmlformats.org/officeDocument/2006/relationships/image" Target="../media/image188.wmf"/><Relationship Id="rId26" Type="http://schemas.openxmlformats.org/officeDocument/2006/relationships/image" Target="../media/image192.wmf"/><Relationship Id="rId39" Type="http://schemas.openxmlformats.org/officeDocument/2006/relationships/image" Target="../media/image198.wmf"/><Relationship Id="rId21" Type="http://schemas.openxmlformats.org/officeDocument/2006/relationships/oleObject" Target="../embeddings/oleObject192.bin"/><Relationship Id="rId34" Type="http://schemas.openxmlformats.org/officeDocument/2006/relationships/image" Target="../media/image196.wmf"/><Relationship Id="rId7" Type="http://schemas.openxmlformats.org/officeDocument/2006/relationships/oleObject" Target="../embeddings/oleObject185.bin"/><Relationship Id="rId12" Type="http://schemas.openxmlformats.org/officeDocument/2006/relationships/image" Target="../media/image185.wmf"/><Relationship Id="rId17" Type="http://schemas.openxmlformats.org/officeDocument/2006/relationships/oleObject" Target="../embeddings/oleObject190.bin"/><Relationship Id="rId25" Type="http://schemas.openxmlformats.org/officeDocument/2006/relationships/oleObject" Target="../embeddings/oleObject194.bin"/><Relationship Id="rId33" Type="http://schemas.openxmlformats.org/officeDocument/2006/relationships/oleObject" Target="../embeddings/oleObject198.bin"/><Relationship Id="rId38" Type="http://schemas.openxmlformats.org/officeDocument/2006/relationships/oleObject" Target="../embeddings/oleObject20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7.wmf"/><Relationship Id="rId20" Type="http://schemas.openxmlformats.org/officeDocument/2006/relationships/image" Target="../media/image189.wmf"/><Relationship Id="rId29" Type="http://schemas.openxmlformats.org/officeDocument/2006/relationships/oleObject" Target="../embeddings/oleObject196.bin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82.wmf"/><Relationship Id="rId11" Type="http://schemas.openxmlformats.org/officeDocument/2006/relationships/oleObject" Target="../embeddings/oleObject187.bin"/><Relationship Id="rId24" Type="http://schemas.openxmlformats.org/officeDocument/2006/relationships/image" Target="../media/image191.wmf"/><Relationship Id="rId32" Type="http://schemas.openxmlformats.org/officeDocument/2006/relationships/image" Target="../media/image195.wmf"/><Relationship Id="rId37" Type="http://schemas.openxmlformats.org/officeDocument/2006/relationships/image" Target="../media/image199.png"/><Relationship Id="rId5" Type="http://schemas.openxmlformats.org/officeDocument/2006/relationships/oleObject" Target="../embeddings/oleObject184.bin"/><Relationship Id="rId15" Type="http://schemas.openxmlformats.org/officeDocument/2006/relationships/oleObject" Target="../embeddings/oleObject189.bin"/><Relationship Id="rId23" Type="http://schemas.openxmlformats.org/officeDocument/2006/relationships/oleObject" Target="../embeddings/oleObject193.bin"/><Relationship Id="rId28" Type="http://schemas.openxmlformats.org/officeDocument/2006/relationships/image" Target="../media/image193.wmf"/><Relationship Id="rId36" Type="http://schemas.openxmlformats.org/officeDocument/2006/relationships/image" Target="../media/image197.wmf"/><Relationship Id="rId10" Type="http://schemas.openxmlformats.org/officeDocument/2006/relationships/image" Target="../media/image184.wmf"/><Relationship Id="rId19" Type="http://schemas.openxmlformats.org/officeDocument/2006/relationships/oleObject" Target="../embeddings/oleObject191.bin"/><Relationship Id="rId31" Type="http://schemas.openxmlformats.org/officeDocument/2006/relationships/oleObject" Target="../embeddings/oleObject197.bin"/><Relationship Id="rId4" Type="http://schemas.openxmlformats.org/officeDocument/2006/relationships/image" Target="../media/image181.wmf"/><Relationship Id="rId9" Type="http://schemas.openxmlformats.org/officeDocument/2006/relationships/oleObject" Target="../embeddings/oleObject186.bin"/><Relationship Id="rId14" Type="http://schemas.openxmlformats.org/officeDocument/2006/relationships/image" Target="../media/image186.wmf"/><Relationship Id="rId22" Type="http://schemas.openxmlformats.org/officeDocument/2006/relationships/image" Target="../media/image190.wmf"/><Relationship Id="rId27" Type="http://schemas.openxmlformats.org/officeDocument/2006/relationships/oleObject" Target="../embeddings/oleObject195.bin"/><Relationship Id="rId30" Type="http://schemas.openxmlformats.org/officeDocument/2006/relationships/image" Target="../media/image194.wmf"/><Relationship Id="rId35" Type="http://schemas.openxmlformats.org/officeDocument/2006/relationships/oleObject" Target="../embeddings/oleObject199.bin"/><Relationship Id="rId8" Type="http://schemas.openxmlformats.org/officeDocument/2006/relationships/image" Target="../media/image183.wmf"/><Relationship Id="rId3" Type="http://schemas.openxmlformats.org/officeDocument/2006/relationships/oleObject" Target="../embeddings/oleObject183.bin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4.wmf"/><Relationship Id="rId18" Type="http://schemas.openxmlformats.org/officeDocument/2006/relationships/oleObject" Target="../embeddings/oleObject208.bin"/><Relationship Id="rId26" Type="http://schemas.openxmlformats.org/officeDocument/2006/relationships/image" Target="../media/image217.png"/><Relationship Id="rId21" Type="http://schemas.openxmlformats.org/officeDocument/2006/relationships/image" Target="../media/image208.wmf"/><Relationship Id="rId34" Type="http://schemas.openxmlformats.org/officeDocument/2006/relationships/image" Target="../media/image214.wmf"/><Relationship Id="rId7" Type="http://schemas.openxmlformats.org/officeDocument/2006/relationships/image" Target="../media/image201.wmf"/><Relationship Id="rId12" Type="http://schemas.openxmlformats.org/officeDocument/2006/relationships/oleObject" Target="../embeddings/oleObject205.bin"/><Relationship Id="rId17" Type="http://schemas.openxmlformats.org/officeDocument/2006/relationships/image" Target="../media/image206.wmf"/><Relationship Id="rId25" Type="http://schemas.openxmlformats.org/officeDocument/2006/relationships/image" Target="../media/image210.wmf"/><Relationship Id="rId33" Type="http://schemas.openxmlformats.org/officeDocument/2006/relationships/oleObject" Target="../embeddings/oleObject215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07.bin"/><Relationship Id="rId20" Type="http://schemas.openxmlformats.org/officeDocument/2006/relationships/oleObject" Target="../embeddings/oleObject209.bin"/><Relationship Id="rId29" Type="http://schemas.openxmlformats.org/officeDocument/2006/relationships/oleObject" Target="../embeddings/oleObject213.bin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202.bin"/><Relationship Id="rId11" Type="http://schemas.openxmlformats.org/officeDocument/2006/relationships/image" Target="../media/image203.wmf"/><Relationship Id="rId24" Type="http://schemas.openxmlformats.org/officeDocument/2006/relationships/oleObject" Target="../embeddings/oleObject211.bin"/><Relationship Id="rId32" Type="http://schemas.openxmlformats.org/officeDocument/2006/relationships/image" Target="../media/image213.wmf"/><Relationship Id="rId37" Type="http://schemas.openxmlformats.org/officeDocument/2006/relationships/image" Target="../media/image215.wmf"/><Relationship Id="rId5" Type="http://schemas.openxmlformats.org/officeDocument/2006/relationships/image" Target="../media/image200.wmf"/><Relationship Id="rId15" Type="http://schemas.openxmlformats.org/officeDocument/2006/relationships/image" Target="../media/image205.wmf"/><Relationship Id="rId23" Type="http://schemas.openxmlformats.org/officeDocument/2006/relationships/image" Target="../media/image209.wmf"/><Relationship Id="rId28" Type="http://schemas.openxmlformats.org/officeDocument/2006/relationships/image" Target="../media/image211.wmf"/><Relationship Id="rId36" Type="http://schemas.openxmlformats.org/officeDocument/2006/relationships/oleObject" Target="../embeddings/oleObject217.bin"/><Relationship Id="rId10" Type="http://schemas.openxmlformats.org/officeDocument/2006/relationships/oleObject" Target="../embeddings/oleObject204.bin"/><Relationship Id="rId19" Type="http://schemas.openxmlformats.org/officeDocument/2006/relationships/image" Target="../media/image207.wmf"/><Relationship Id="rId31" Type="http://schemas.openxmlformats.org/officeDocument/2006/relationships/oleObject" Target="../embeddings/oleObject214.bin"/><Relationship Id="rId4" Type="http://schemas.openxmlformats.org/officeDocument/2006/relationships/oleObject" Target="../embeddings/oleObject201.bin"/><Relationship Id="rId9" Type="http://schemas.openxmlformats.org/officeDocument/2006/relationships/image" Target="../media/image202.wmf"/><Relationship Id="rId14" Type="http://schemas.openxmlformats.org/officeDocument/2006/relationships/oleObject" Target="../embeddings/oleObject206.bin"/><Relationship Id="rId22" Type="http://schemas.openxmlformats.org/officeDocument/2006/relationships/oleObject" Target="../embeddings/oleObject210.bin"/><Relationship Id="rId27" Type="http://schemas.openxmlformats.org/officeDocument/2006/relationships/oleObject" Target="../embeddings/oleObject212.bin"/><Relationship Id="rId30" Type="http://schemas.openxmlformats.org/officeDocument/2006/relationships/image" Target="../media/image212.wmf"/><Relationship Id="rId35" Type="http://schemas.openxmlformats.org/officeDocument/2006/relationships/oleObject" Target="../embeddings/oleObject216.bin"/><Relationship Id="rId8" Type="http://schemas.openxmlformats.org/officeDocument/2006/relationships/oleObject" Target="../embeddings/oleObject203.bin"/><Relationship Id="rId3" Type="http://schemas.openxmlformats.org/officeDocument/2006/relationships/image" Target="../media/image2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wmf"/><Relationship Id="rId13" Type="http://schemas.openxmlformats.org/officeDocument/2006/relationships/oleObject" Target="../embeddings/oleObject223.bin"/><Relationship Id="rId3" Type="http://schemas.openxmlformats.org/officeDocument/2006/relationships/oleObject" Target="../embeddings/oleObject218.bin"/><Relationship Id="rId7" Type="http://schemas.openxmlformats.org/officeDocument/2006/relationships/oleObject" Target="../embeddings/oleObject220.bin"/><Relationship Id="rId12" Type="http://schemas.openxmlformats.org/officeDocument/2006/relationships/image" Target="../media/image2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19.wmf"/><Relationship Id="rId11" Type="http://schemas.openxmlformats.org/officeDocument/2006/relationships/oleObject" Target="../embeddings/oleObject222.bin"/><Relationship Id="rId5" Type="http://schemas.openxmlformats.org/officeDocument/2006/relationships/oleObject" Target="../embeddings/oleObject219.bin"/><Relationship Id="rId10" Type="http://schemas.openxmlformats.org/officeDocument/2006/relationships/image" Target="../media/image221.wmf"/><Relationship Id="rId4" Type="http://schemas.openxmlformats.org/officeDocument/2006/relationships/image" Target="../media/image218.wmf"/><Relationship Id="rId9" Type="http://schemas.openxmlformats.org/officeDocument/2006/relationships/oleObject" Target="../embeddings/oleObject221.bin"/><Relationship Id="rId14" Type="http://schemas.openxmlformats.org/officeDocument/2006/relationships/image" Target="../media/image223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6.bin"/><Relationship Id="rId13" Type="http://schemas.openxmlformats.org/officeDocument/2006/relationships/image" Target="../media/image228.wmf"/><Relationship Id="rId3" Type="http://schemas.openxmlformats.org/officeDocument/2006/relationships/image" Target="../media/image229.png"/><Relationship Id="rId7" Type="http://schemas.openxmlformats.org/officeDocument/2006/relationships/image" Target="../media/image225.wmf"/><Relationship Id="rId12" Type="http://schemas.openxmlformats.org/officeDocument/2006/relationships/oleObject" Target="../embeddings/oleObject2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225.bin"/><Relationship Id="rId11" Type="http://schemas.openxmlformats.org/officeDocument/2006/relationships/image" Target="../media/image227.wmf"/><Relationship Id="rId5" Type="http://schemas.openxmlformats.org/officeDocument/2006/relationships/image" Target="../media/image224.wmf"/><Relationship Id="rId10" Type="http://schemas.openxmlformats.org/officeDocument/2006/relationships/oleObject" Target="../embeddings/oleObject227.bin"/><Relationship Id="rId4" Type="http://schemas.openxmlformats.org/officeDocument/2006/relationships/oleObject" Target="../embeddings/oleObject224.bin"/><Relationship Id="rId9" Type="http://schemas.openxmlformats.org/officeDocument/2006/relationships/image" Target="../media/image22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3.wmf"/><Relationship Id="rId13" Type="http://schemas.openxmlformats.org/officeDocument/2006/relationships/oleObject" Target="../embeddings/oleObject234.bin"/><Relationship Id="rId18" Type="http://schemas.openxmlformats.org/officeDocument/2006/relationships/image" Target="../media/image236.wmf"/><Relationship Id="rId3" Type="http://schemas.openxmlformats.org/officeDocument/2006/relationships/oleObject" Target="../embeddings/oleObject229.bin"/><Relationship Id="rId7" Type="http://schemas.openxmlformats.org/officeDocument/2006/relationships/oleObject" Target="../embeddings/oleObject231.bin"/><Relationship Id="rId12" Type="http://schemas.openxmlformats.org/officeDocument/2006/relationships/image" Target="../media/image192.wmf"/><Relationship Id="rId17" Type="http://schemas.openxmlformats.org/officeDocument/2006/relationships/oleObject" Target="../embeddings/oleObject23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5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33.wmf"/><Relationship Id="rId11" Type="http://schemas.openxmlformats.org/officeDocument/2006/relationships/oleObject" Target="../embeddings/oleObject233.bin"/><Relationship Id="rId5" Type="http://schemas.openxmlformats.org/officeDocument/2006/relationships/oleObject" Target="../embeddings/oleObject230.bin"/><Relationship Id="rId15" Type="http://schemas.openxmlformats.org/officeDocument/2006/relationships/oleObject" Target="../embeddings/oleObject235.bin"/><Relationship Id="rId10" Type="http://schemas.openxmlformats.org/officeDocument/2006/relationships/image" Target="../media/image191.wmf"/><Relationship Id="rId4" Type="http://schemas.openxmlformats.org/officeDocument/2006/relationships/image" Target="../media/image232.wmf"/><Relationship Id="rId9" Type="http://schemas.openxmlformats.org/officeDocument/2006/relationships/oleObject" Target="../embeddings/oleObject232.bin"/><Relationship Id="rId14" Type="http://schemas.openxmlformats.org/officeDocument/2006/relationships/image" Target="../media/image23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9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8.wmf"/><Relationship Id="rId13" Type="http://schemas.openxmlformats.org/officeDocument/2006/relationships/oleObject" Target="../embeddings/oleObject234.bin"/><Relationship Id="rId18" Type="http://schemas.openxmlformats.org/officeDocument/2006/relationships/image" Target="../media/image236.wmf"/><Relationship Id="rId3" Type="http://schemas.openxmlformats.org/officeDocument/2006/relationships/oleObject" Target="../embeddings/oleObject237.bin"/><Relationship Id="rId7" Type="http://schemas.openxmlformats.org/officeDocument/2006/relationships/oleObject" Target="../embeddings/oleObject239.bin"/><Relationship Id="rId12" Type="http://schemas.openxmlformats.org/officeDocument/2006/relationships/image" Target="../media/image193.wmf"/><Relationship Id="rId17" Type="http://schemas.openxmlformats.org/officeDocument/2006/relationships/oleObject" Target="../embeddings/oleObject24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5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32.wmf"/><Relationship Id="rId11" Type="http://schemas.openxmlformats.org/officeDocument/2006/relationships/oleObject" Target="../embeddings/oleObject241.bin"/><Relationship Id="rId5" Type="http://schemas.openxmlformats.org/officeDocument/2006/relationships/oleObject" Target="../embeddings/oleObject238.bin"/><Relationship Id="rId15" Type="http://schemas.openxmlformats.org/officeDocument/2006/relationships/oleObject" Target="../embeddings/oleObject242.bin"/><Relationship Id="rId10" Type="http://schemas.openxmlformats.org/officeDocument/2006/relationships/image" Target="../media/image239.wmf"/><Relationship Id="rId4" Type="http://schemas.openxmlformats.org/officeDocument/2006/relationships/image" Target="../media/image237.wmf"/><Relationship Id="rId9" Type="http://schemas.openxmlformats.org/officeDocument/2006/relationships/oleObject" Target="../embeddings/oleObject240.bin"/><Relationship Id="rId14" Type="http://schemas.openxmlformats.org/officeDocument/2006/relationships/image" Target="../media/image234.wmf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249.bin"/><Relationship Id="rId18" Type="http://schemas.openxmlformats.org/officeDocument/2006/relationships/image" Target="../media/image247.wmf"/><Relationship Id="rId26" Type="http://schemas.openxmlformats.org/officeDocument/2006/relationships/image" Target="../media/image251.wmf"/><Relationship Id="rId39" Type="http://schemas.openxmlformats.org/officeDocument/2006/relationships/image" Target="../media/image257.wmf"/><Relationship Id="rId21" Type="http://schemas.openxmlformats.org/officeDocument/2006/relationships/oleObject" Target="../embeddings/oleObject253.bin"/><Relationship Id="rId34" Type="http://schemas.openxmlformats.org/officeDocument/2006/relationships/image" Target="../media/image255.wmf"/><Relationship Id="rId42" Type="http://schemas.openxmlformats.org/officeDocument/2006/relationships/oleObject" Target="../embeddings/oleObject263.bin"/><Relationship Id="rId47" Type="http://schemas.openxmlformats.org/officeDocument/2006/relationships/image" Target="../media/image261.wmf"/><Relationship Id="rId7" Type="http://schemas.openxmlformats.org/officeDocument/2006/relationships/oleObject" Target="../embeddings/oleObject24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46.wmf"/><Relationship Id="rId29" Type="http://schemas.openxmlformats.org/officeDocument/2006/relationships/oleObject" Target="../embeddings/oleObject257.bin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41.wmf"/><Relationship Id="rId11" Type="http://schemas.openxmlformats.org/officeDocument/2006/relationships/oleObject" Target="../embeddings/oleObject248.bin"/><Relationship Id="rId24" Type="http://schemas.openxmlformats.org/officeDocument/2006/relationships/image" Target="../media/image250.wmf"/><Relationship Id="rId32" Type="http://schemas.openxmlformats.org/officeDocument/2006/relationships/image" Target="../media/image254.wmf"/><Relationship Id="rId37" Type="http://schemas.openxmlformats.org/officeDocument/2006/relationships/image" Target="../media/image262.png"/><Relationship Id="rId40" Type="http://schemas.openxmlformats.org/officeDocument/2006/relationships/oleObject" Target="../embeddings/oleObject262.bin"/><Relationship Id="rId45" Type="http://schemas.openxmlformats.org/officeDocument/2006/relationships/image" Target="../media/image260.wmf"/><Relationship Id="rId5" Type="http://schemas.openxmlformats.org/officeDocument/2006/relationships/oleObject" Target="../embeddings/oleObject245.bin"/><Relationship Id="rId15" Type="http://schemas.openxmlformats.org/officeDocument/2006/relationships/oleObject" Target="../embeddings/oleObject250.bin"/><Relationship Id="rId23" Type="http://schemas.openxmlformats.org/officeDocument/2006/relationships/oleObject" Target="../embeddings/oleObject254.bin"/><Relationship Id="rId28" Type="http://schemas.openxmlformats.org/officeDocument/2006/relationships/image" Target="../media/image252.wmf"/><Relationship Id="rId36" Type="http://schemas.openxmlformats.org/officeDocument/2006/relationships/image" Target="../media/image256.wmf"/><Relationship Id="rId10" Type="http://schemas.openxmlformats.org/officeDocument/2006/relationships/image" Target="../media/image243.wmf"/><Relationship Id="rId19" Type="http://schemas.openxmlformats.org/officeDocument/2006/relationships/oleObject" Target="../embeddings/oleObject252.bin"/><Relationship Id="rId31" Type="http://schemas.openxmlformats.org/officeDocument/2006/relationships/oleObject" Target="../embeddings/oleObject258.bin"/><Relationship Id="rId44" Type="http://schemas.openxmlformats.org/officeDocument/2006/relationships/oleObject" Target="../embeddings/oleObject264.bin"/><Relationship Id="rId4" Type="http://schemas.openxmlformats.org/officeDocument/2006/relationships/image" Target="../media/image240.wmf"/><Relationship Id="rId9" Type="http://schemas.openxmlformats.org/officeDocument/2006/relationships/oleObject" Target="../embeddings/oleObject247.bin"/><Relationship Id="rId14" Type="http://schemas.openxmlformats.org/officeDocument/2006/relationships/image" Target="../media/image245.wmf"/><Relationship Id="rId22" Type="http://schemas.openxmlformats.org/officeDocument/2006/relationships/image" Target="../media/image249.wmf"/><Relationship Id="rId27" Type="http://schemas.openxmlformats.org/officeDocument/2006/relationships/oleObject" Target="../embeddings/oleObject256.bin"/><Relationship Id="rId30" Type="http://schemas.openxmlformats.org/officeDocument/2006/relationships/image" Target="../media/image253.wmf"/><Relationship Id="rId35" Type="http://schemas.openxmlformats.org/officeDocument/2006/relationships/oleObject" Target="../embeddings/oleObject260.bin"/><Relationship Id="rId43" Type="http://schemas.openxmlformats.org/officeDocument/2006/relationships/image" Target="../media/image259.wmf"/><Relationship Id="rId8" Type="http://schemas.openxmlformats.org/officeDocument/2006/relationships/image" Target="../media/image242.wmf"/><Relationship Id="rId3" Type="http://schemas.openxmlformats.org/officeDocument/2006/relationships/oleObject" Target="../embeddings/oleObject244.bin"/><Relationship Id="rId12" Type="http://schemas.openxmlformats.org/officeDocument/2006/relationships/image" Target="../media/image244.wmf"/><Relationship Id="rId17" Type="http://schemas.openxmlformats.org/officeDocument/2006/relationships/oleObject" Target="../embeddings/oleObject251.bin"/><Relationship Id="rId25" Type="http://schemas.openxmlformats.org/officeDocument/2006/relationships/oleObject" Target="../embeddings/oleObject255.bin"/><Relationship Id="rId33" Type="http://schemas.openxmlformats.org/officeDocument/2006/relationships/oleObject" Target="../embeddings/oleObject259.bin"/><Relationship Id="rId38" Type="http://schemas.openxmlformats.org/officeDocument/2006/relationships/oleObject" Target="../embeddings/oleObject261.bin"/><Relationship Id="rId46" Type="http://schemas.openxmlformats.org/officeDocument/2006/relationships/oleObject" Target="../embeddings/oleObject265.bin"/><Relationship Id="rId20" Type="http://schemas.openxmlformats.org/officeDocument/2006/relationships/image" Target="../media/image248.wmf"/><Relationship Id="rId41" Type="http://schemas.openxmlformats.org/officeDocument/2006/relationships/image" Target="../media/image258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8.wmf"/><Relationship Id="rId13" Type="http://schemas.openxmlformats.org/officeDocument/2006/relationships/oleObject" Target="../embeddings/oleObject234.bin"/><Relationship Id="rId18" Type="http://schemas.openxmlformats.org/officeDocument/2006/relationships/image" Target="../media/image236.wmf"/><Relationship Id="rId3" Type="http://schemas.openxmlformats.org/officeDocument/2006/relationships/oleObject" Target="../embeddings/oleObject266.bin"/><Relationship Id="rId21" Type="http://schemas.openxmlformats.org/officeDocument/2006/relationships/oleObject" Target="../embeddings/oleObject271.bin"/><Relationship Id="rId7" Type="http://schemas.openxmlformats.org/officeDocument/2006/relationships/oleObject" Target="../embeddings/oleObject239.bin"/><Relationship Id="rId12" Type="http://schemas.openxmlformats.org/officeDocument/2006/relationships/image" Target="../media/image193.wmf"/><Relationship Id="rId17" Type="http://schemas.openxmlformats.org/officeDocument/2006/relationships/oleObject" Target="../embeddings/oleObject26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5.wmf"/><Relationship Id="rId20" Type="http://schemas.openxmlformats.org/officeDocument/2006/relationships/image" Target="../media/image246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32.wmf"/><Relationship Id="rId11" Type="http://schemas.openxmlformats.org/officeDocument/2006/relationships/oleObject" Target="../embeddings/oleObject241.bin"/><Relationship Id="rId5" Type="http://schemas.openxmlformats.org/officeDocument/2006/relationships/oleObject" Target="../embeddings/oleObject238.bin"/><Relationship Id="rId15" Type="http://schemas.openxmlformats.org/officeDocument/2006/relationships/oleObject" Target="../embeddings/oleObject268.bin"/><Relationship Id="rId10" Type="http://schemas.openxmlformats.org/officeDocument/2006/relationships/image" Target="../media/image264.wmf"/><Relationship Id="rId19" Type="http://schemas.openxmlformats.org/officeDocument/2006/relationships/oleObject" Target="../embeddings/oleObject270.bin"/><Relationship Id="rId4" Type="http://schemas.openxmlformats.org/officeDocument/2006/relationships/image" Target="../media/image263.wmf"/><Relationship Id="rId9" Type="http://schemas.openxmlformats.org/officeDocument/2006/relationships/oleObject" Target="../embeddings/oleObject267.bin"/><Relationship Id="rId14" Type="http://schemas.openxmlformats.org/officeDocument/2006/relationships/image" Target="../media/image234.wmf"/><Relationship Id="rId22" Type="http://schemas.openxmlformats.org/officeDocument/2006/relationships/image" Target="../media/image265.wmf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277.bin"/><Relationship Id="rId18" Type="http://schemas.openxmlformats.org/officeDocument/2006/relationships/image" Target="../media/image273.wmf"/><Relationship Id="rId26" Type="http://schemas.openxmlformats.org/officeDocument/2006/relationships/image" Target="../media/image277.wmf"/><Relationship Id="rId39" Type="http://schemas.openxmlformats.org/officeDocument/2006/relationships/oleObject" Target="../embeddings/oleObject288.bin"/><Relationship Id="rId21" Type="http://schemas.openxmlformats.org/officeDocument/2006/relationships/oleObject" Target="../embeddings/oleObject281.bin"/><Relationship Id="rId34" Type="http://schemas.openxmlformats.org/officeDocument/2006/relationships/image" Target="../media/image236.wmf"/><Relationship Id="rId42" Type="http://schemas.openxmlformats.org/officeDocument/2006/relationships/image" Target="../media/image283.wmf"/><Relationship Id="rId7" Type="http://schemas.openxmlformats.org/officeDocument/2006/relationships/oleObject" Target="../embeddings/oleObject27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72.wmf"/><Relationship Id="rId20" Type="http://schemas.openxmlformats.org/officeDocument/2006/relationships/image" Target="../media/image274.wmf"/><Relationship Id="rId29" Type="http://schemas.openxmlformats.org/officeDocument/2006/relationships/oleObject" Target="../embeddings/oleObject285.bin"/><Relationship Id="rId41" Type="http://schemas.openxmlformats.org/officeDocument/2006/relationships/oleObject" Target="../embeddings/oleObject289.bin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67.wmf"/><Relationship Id="rId11" Type="http://schemas.openxmlformats.org/officeDocument/2006/relationships/oleObject" Target="../embeddings/oleObject276.bin"/><Relationship Id="rId24" Type="http://schemas.openxmlformats.org/officeDocument/2006/relationships/image" Target="../media/image276.wmf"/><Relationship Id="rId32" Type="http://schemas.openxmlformats.org/officeDocument/2006/relationships/image" Target="../media/image234.wmf"/><Relationship Id="rId37" Type="http://schemas.openxmlformats.org/officeDocument/2006/relationships/oleObject" Target="../embeddings/oleObject287.bin"/><Relationship Id="rId40" Type="http://schemas.openxmlformats.org/officeDocument/2006/relationships/image" Target="../media/image282.wmf"/><Relationship Id="rId5" Type="http://schemas.openxmlformats.org/officeDocument/2006/relationships/oleObject" Target="../embeddings/oleObject273.bin"/><Relationship Id="rId15" Type="http://schemas.openxmlformats.org/officeDocument/2006/relationships/oleObject" Target="../embeddings/oleObject278.bin"/><Relationship Id="rId23" Type="http://schemas.openxmlformats.org/officeDocument/2006/relationships/oleObject" Target="../embeddings/oleObject282.bin"/><Relationship Id="rId28" Type="http://schemas.openxmlformats.org/officeDocument/2006/relationships/image" Target="../media/image278.wmf"/><Relationship Id="rId36" Type="http://schemas.openxmlformats.org/officeDocument/2006/relationships/image" Target="../media/image280.wmf"/><Relationship Id="rId10" Type="http://schemas.openxmlformats.org/officeDocument/2006/relationships/image" Target="../media/image269.wmf"/><Relationship Id="rId19" Type="http://schemas.openxmlformats.org/officeDocument/2006/relationships/oleObject" Target="../embeddings/oleObject280.bin"/><Relationship Id="rId31" Type="http://schemas.openxmlformats.org/officeDocument/2006/relationships/oleObject" Target="../embeddings/oleObject234.bin"/><Relationship Id="rId44" Type="http://schemas.openxmlformats.org/officeDocument/2006/relationships/image" Target="../media/image284.wmf"/><Relationship Id="rId4" Type="http://schemas.openxmlformats.org/officeDocument/2006/relationships/image" Target="../media/image266.wmf"/><Relationship Id="rId9" Type="http://schemas.openxmlformats.org/officeDocument/2006/relationships/oleObject" Target="../embeddings/oleObject275.bin"/><Relationship Id="rId14" Type="http://schemas.openxmlformats.org/officeDocument/2006/relationships/image" Target="../media/image271.wmf"/><Relationship Id="rId22" Type="http://schemas.openxmlformats.org/officeDocument/2006/relationships/image" Target="../media/image275.wmf"/><Relationship Id="rId27" Type="http://schemas.openxmlformats.org/officeDocument/2006/relationships/oleObject" Target="../embeddings/oleObject284.bin"/><Relationship Id="rId30" Type="http://schemas.openxmlformats.org/officeDocument/2006/relationships/image" Target="../media/image279.wmf"/><Relationship Id="rId35" Type="http://schemas.openxmlformats.org/officeDocument/2006/relationships/oleObject" Target="../embeddings/oleObject286.bin"/><Relationship Id="rId43" Type="http://schemas.openxmlformats.org/officeDocument/2006/relationships/oleObject" Target="../embeddings/oleObject290.bin"/><Relationship Id="rId8" Type="http://schemas.openxmlformats.org/officeDocument/2006/relationships/image" Target="../media/image268.wmf"/><Relationship Id="rId3" Type="http://schemas.openxmlformats.org/officeDocument/2006/relationships/oleObject" Target="../embeddings/oleObject272.bin"/><Relationship Id="rId12" Type="http://schemas.openxmlformats.org/officeDocument/2006/relationships/image" Target="../media/image270.wmf"/><Relationship Id="rId17" Type="http://schemas.openxmlformats.org/officeDocument/2006/relationships/oleObject" Target="../embeddings/oleObject279.bin"/><Relationship Id="rId25" Type="http://schemas.openxmlformats.org/officeDocument/2006/relationships/oleObject" Target="../embeddings/oleObject283.bin"/><Relationship Id="rId33" Type="http://schemas.openxmlformats.org/officeDocument/2006/relationships/oleObject" Target="../embeddings/oleObject269.bin"/><Relationship Id="rId38" Type="http://schemas.openxmlformats.org/officeDocument/2006/relationships/image" Target="../media/image281.wmf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85.bin"/><Relationship Id="rId18" Type="http://schemas.openxmlformats.org/officeDocument/2006/relationships/image" Target="../media/image94.wmf"/><Relationship Id="rId26" Type="http://schemas.openxmlformats.org/officeDocument/2006/relationships/oleObject" Target="../embeddings/oleObject94.bin"/><Relationship Id="rId21" Type="http://schemas.openxmlformats.org/officeDocument/2006/relationships/oleObject" Target="../embeddings/oleObject89.bin"/><Relationship Id="rId34" Type="http://schemas.openxmlformats.org/officeDocument/2006/relationships/oleObject" Target="../embeddings/oleObject108.bin"/><Relationship Id="rId7" Type="http://schemas.openxmlformats.org/officeDocument/2006/relationships/oleObject" Target="../embeddings/oleObject293.bin"/><Relationship Id="rId12" Type="http://schemas.openxmlformats.org/officeDocument/2006/relationships/image" Target="../media/image289.wmf"/><Relationship Id="rId17" Type="http://schemas.openxmlformats.org/officeDocument/2006/relationships/oleObject" Target="../embeddings/oleObject87.bin"/><Relationship Id="rId25" Type="http://schemas.openxmlformats.org/officeDocument/2006/relationships/oleObject" Target="../embeddings/oleObject93.bin"/><Relationship Id="rId33" Type="http://schemas.openxmlformats.org/officeDocument/2006/relationships/image" Target="../media/image98.wmf"/><Relationship Id="rId38" Type="http://schemas.openxmlformats.org/officeDocument/2006/relationships/image" Target="../media/image11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3.wmf"/><Relationship Id="rId20" Type="http://schemas.openxmlformats.org/officeDocument/2006/relationships/image" Target="../media/image95.wmf"/><Relationship Id="rId29" Type="http://schemas.openxmlformats.org/officeDocument/2006/relationships/oleObject" Target="../embeddings/oleObject96.bin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86.wmf"/><Relationship Id="rId11" Type="http://schemas.openxmlformats.org/officeDocument/2006/relationships/oleObject" Target="../embeddings/oleObject295.bin"/><Relationship Id="rId24" Type="http://schemas.openxmlformats.org/officeDocument/2006/relationships/oleObject" Target="../embeddings/oleObject92.bin"/><Relationship Id="rId32" Type="http://schemas.openxmlformats.org/officeDocument/2006/relationships/oleObject" Target="../embeddings/oleObject98.bin"/><Relationship Id="rId37" Type="http://schemas.openxmlformats.org/officeDocument/2006/relationships/oleObject" Target="../embeddings/oleObject117.bin"/><Relationship Id="rId5" Type="http://schemas.openxmlformats.org/officeDocument/2006/relationships/oleObject" Target="../embeddings/oleObject292.bin"/><Relationship Id="rId15" Type="http://schemas.openxmlformats.org/officeDocument/2006/relationships/oleObject" Target="../embeddings/oleObject86.bin"/><Relationship Id="rId23" Type="http://schemas.openxmlformats.org/officeDocument/2006/relationships/oleObject" Target="../embeddings/oleObject91.bin"/><Relationship Id="rId28" Type="http://schemas.openxmlformats.org/officeDocument/2006/relationships/image" Target="../media/image290.wmf"/><Relationship Id="rId36" Type="http://schemas.openxmlformats.org/officeDocument/2006/relationships/image" Target="../media/image115.wmf"/><Relationship Id="rId10" Type="http://schemas.openxmlformats.org/officeDocument/2006/relationships/image" Target="../media/image288.wmf"/><Relationship Id="rId19" Type="http://schemas.openxmlformats.org/officeDocument/2006/relationships/oleObject" Target="../embeddings/oleObject88.bin"/><Relationship Id="rId31" Type="http://schemas.openxmlformats.org/officeDocument/2006/relationships/oleObject" Target="../embeddings/oleObject97.bin"/><Relationship Id="rId4" Type="http://schemas.openxmlformats.org/officeDocument/2006/relationships/image" Target="../media/image285.wmf"/><Relationship Id="rId9" Type="http://schemas.openxmlformats.org/officeDocument/2006/relationships/oleObject" Target="../embeddings/oleObject294.bin"/><Relationship Id="rId14" Type="http://schemas.openxmlformats.org/officeDocument/2006/relationships/image" Target="../media/image92.wmf"/><Relationship Id="rId22" Type="http://schemas.openxmlformats.org/officeDocument/2006/relationships/oleObject" Target="../embeddings/oleObject90.bin"/><Relationship Id="rId27" Type="http://schemas.openxmlformats.org/officeDocument/2006/relationships/oleObject" Target="../embeddings/oleObject296.bin"/><Relationship Id="rId30" Type="http://schemas.openxmlformats.org/officeDocument/2006/relationships/image" Target="../media/image97.wmf"/><Relationship Id="rId35" Type="http://schemas.openxmlformats.org/officeDocument/2006/relationships/oleObject" Target="../embeddings/oleObject116.bin"/><Relationship Id="rId8" Type="http://schemas.openxmlformats.org/officeDocument/2006/relationships/image" Target="../media/image287.wmf"/><Relationship Id="rId3" Type="http://schemas.openxmlformats.org/officeDocument/2006/relationships/oleObject" Target="../embeddings/oleObject29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13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17.bin"/><Relationship Id="rId18" Type="http://schemas.openxmlformats.org/officeDocument/2006/relationships/image" Target="../media/image20.wmf"/><Relationship Id="rId26" Type="http://schemas.openxmlformats.org/officeDocument/2006/relationships/image" Target="../media/image24.wmf"/><Relationship Id="rId3" Type="http://schemas.openxmlformats.org/officeDocument/2006/relationships/image" Target="../media/image28.emf"/><Relationship Id="rId21" Type="http://schemas.openxmlformats.org/officeDocument/2006/relationships/oleObject" Target="../embeddings/oleObject21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19.bin"/><Relationship Id="rId25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9.wmf"/><Relationship Id="rId20" Type="http://schemas.openxmlformats.org/officeDocument/2006/relationships/image" Target="../media/image21.wmf"/><Relationship Id="rId29" Type="http://schemas.openxmlformats.org/officeDocument/2006/relationships/oleObject" Target="../embeddings/oleObject25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emf"/><Relationship Id="rId11" Type="http://schemas.openxmlformats.org/officeDocument/2006/relationships/oleObject" Target="../embeddings/oleObject16.bin"/><Relationship Id="rId24" Type="http://schemas.openxmlformats.org/officeDocument/2006/relationships/image" Target="../media/image23.wmf"/><Relationship Id="rId32" Type="http://schemas.openxmlformats.org/officeDocument/2006/relationships/image" Target="../media/image27.wmf"/><Relationship Id="rId5" Type="http://schemas.openxmlformats.org/officeDocument/2006/relationships/image" Target="../media/image14.wmf"/><Relationship Id="rId15" Type="http://schemas.openxmlformats.org/officeDocument/2006/relationships/oleObject" Target="../embeddings/oleObject18.bin"/><Relationship Id="rId23" Type="http://schemas.openxmlformats.org/officeDocument/2006/relationships/oleObject" Target="../embeddings/oleObject22.bin"/><Relationship Id="rId28" Type="http://schemas.openxmlformats.org/officeDocument/2006/relationships/image" Target="../media/image25.wmf"/><Relationship Id="rId10" Type="http://schemas.openxmlformats.org/officeDocument/2006/relationships/image" Target="../media/image16.wmf"/><Relationship Id="rId19" Type="http://schemas.openxmlformats.org/officeDocument/2006/relationships/oleObject" Target="../embeddings/oleObject20.bin"/><Relationship Id="rId31" Type="http://schemas.openxmlformats.org/officeDocument/2006/relationships/oleObject" Target="../embeddings/oleObject26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18.wmf"/><Relationship Id="rId22" Type="http://schemas.openxmlformats.org/officeDocument/2006/relationships/image" Target="../media/image22.wmf"/><Relationship Id="rId27" Type="http://schemas.openxmlformats.org/officeDocument/2006/relationships/oleObject" Target="../embeddings/oleObject24.bin"/><Relationship Id="rId30" Type="http://schemas.openxmlformats.org/officeDocument/2006/relationships/image" Target="../media/image26.wmf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32.bin"/><Relationship Id="rId18" Type="http://schemas.openxmlformats.org/officeDocument/2006/relationships/image" Target="../media/image37.wmf"/><Relationship Id="rId26" Type="http://schemas.openxmlformats.org/officeDocument/2006/relationships/image" Target="../media/image41.wmf"/><Relationship Id="rId39" Type="http://schemas.openxmlformats.org/officeDocument/2006/relationships/oleObject" Target="../embeddings/oleObject45.bin"/><Relationship Id="rId21" Type="http://schemas.openxmlformats.org/officeDocument/2006/relationships/oleObject" Target="../embeddings/oleObject36.bin"/><Relationship Id="rId34" Type="http://schemas.openxmlformats.org/officeDocument/2006/relationships/image" Target="../media/image45.wmf"/><Relationship Id="rId42" Type="http://schemas.openxmlformats.org/officeDocument/2006/relationships/image" Target="../media/image49.wmf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6.wmf"/><Relationship Id="rId20" Type="http://schemas.openxmlformats.org/officeDocument/2006/relationships/image" Target="../media/image38.wmf"/><Relationship Id="rId29" Type="http://schemas.openxmlformats.org/officeDocument/2006/relationships/oleObject" Target="../embeddings/oleObject40.bin"/><Relationship Id="rId41" Type="http://schemas.openxmlformats.org/officeDocument/2006/relationships/oleObject" Target="../embeddings/oleObject46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31.bin"/><Relationship Id="rId24" Type="http://schemas.openxmlformats.org/officeDocument/2006/relationships/image" Target="../media/image40.wmf"/><Relationship Id="rId32" Type="http://schemas.openxmlformats.org/officeDocument/2006/relationships/image" Target="../media/image44.wmf"/><Relationship Id="rId37" Type="http://schemas.openxmlformats.org/officeDocument/2006/relationships/oleObject" Target="../embeddings/oleObject44.bin"/><Relationship Id="rId40" Type="http://schemas.openxmlformats.org/officeDocument/2006/relationships/image" Target="../media/image48.wmf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3.bin"/><Relationship Id="rId23" Type="http://schemas.openxmlformats.org/officeDocument/2006/relationships/oleObject" Target="../embeddings/oleObject37.bin"/><Relationship Id="rId28" Type="http://schemas.openxmlformats.org/officeDocument/2006/relationships/image" Target="../media/image42.wmf"/><Relationship Id="rId36" Type="http://schemas.openxmlformats.org/officeDocument/2006/relationships/image" Target="../media/image46.wmf"/><Relationship Id="rId10" Type="http://schemas.openxmlformats.org/officeDocument/2006/relationships/image" Target="../media/image33.wmf"/><Relationship Id="rId19" Type="http://schemas.openxmlformats.org/officeDocument/2006/relationships/oleObject" Target="../embeddings/oleObject35.bin"/><Relationship Id="rId31" Type="http://schemas.openxmlformats.org/officeDocument/2006/relationships/oleObject" Target="../embeddings/oleObject41.bin"/><Relationship Id="rId44" Type="http://schemas.openxmlformats.org/officeDocument/2006/relationships/image" Target="../media/image26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5.wmf"/><Relationship Id="rId22" Type="http://schemas.openxmlformats.org/officeDocument/2006/relationships/image" Target="../media/image39.wmf"/><Relationship Id="rId27" Type="http://schemas.openxmlformats.org/officeDocument/2006/relationships/oleObject" Target="../embeddings/oleObject39.bin"/><Relationship Id="rId30" Type="http://schemas.openxmlformats.org/officeDocument/2006/relationships/image" Target="../media/image43.wmf"/><Relationship Id="rId35" Type="http://schemas.openxmlformats.org/officeDocument/2006/relationships/oleObject" Target="../embeddings/oleObject43.bin"/><Relationship Id="rId43" Type="http://schemas.openxmlformats.org/officeDocument/2006/relationships/oleObject" Target="../embeddings/oleObject47.bin"/><Relationship Id="rId8" Type="http://schemas.openxmlformats.org/officeDocument/2006/relationships/image" Target="../media/image32.wmf"/><Relationship Id="rId3" Type="http://schemas.openxmlformats.org/officeDocument/2006/relationships/oleObject" Target="../embeddings/oleObject27.bin"/><Relationship Id="rId12" Type="http://schemas.openxmlformats.org/officeDocument/2006/relationships/image" Target="../media/image34.wmf"/><Relationship Id="rId17" Type="http://schemas.openxmlformats.org/officeDocument/2006/relationships/oleObject" Target="../embeddings/oleObject34.bin"/><Relationship Id="rId25" Type="http://schemas.openxmlformats.org/officeDocument/2006/relationships/oleObject" Target="../embeddings/oleObject38.bin"/><Relationship Id="rId33" Type="http://schemas.openxmlformats.org/officeDocument/2006/relationships/oleObject" Target="../embeddings/oleObject42.bin"/><Relationship Id="rId38" Type="http://schemas.openxmlformats.org/officeDocument/2006/relationships/image" Target="../media/image47.wmf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4.wmf"/><Relationship Id="rId18" Type="http://schemas.openxmlformats.org/officeDocument/2006/relationships/oleObject" Target="../embeddings/oleObject55.bin"/><Relationship Id="rId26" Type="http://schemas.openxmlformats.org/officeDocument/2006/relationships/oleObject" Target="../embeddings/oleObject59.bin"/><Relationship Id="rId21" Type="http://schemas.openxmlformats.org/officeDocument/2006/relationships/image" Target="../media/image58.wmf"/><Relationship Id="rId34" Type="http://schemas.openxmlformats.org/officeDocument/2006/relationships/oleObject" Target="../embeddings/oleObject63.bin"/><Relationship Id="rId7" Type="http://schemas.openxmlformats.org/officeDocument/2006/relationships/image" Target="../media/image67.emf"/><Relationship Id="rId12" Type="http://schemas.openxmlformats.org/officeDocument/2006/relationships/oleObject" Target="../embeddings/oleObject52.bin"/><Relationship Id="rId17" Type="http://schemas.openxmlformats.org/officeDocument/2006/relationships/image" Target="../media/image56.wmf"/><Relationship Id="rId25" Type="http://schemas.openxmlformats.org/officeDocument/2006/relationships/image" Target="../media/image60.wmf"/><Relationship Id="rId33" Type="http://schemas.openxmlformats.org/officeDocument/2006/relationships/image" Target="../media/image6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4.bin"/><Relationship Id="rId20" Type="http://schemas.openxmlformats.org/officeDocument/2006/relationships/oleObject" Target="../embeddings/oleObject56.bin"/><Relationship Id="rId29" Type="http://schemas.openxmlformats.org/officeDocument/2006/relationships/image" Target="../media/image62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51.wmf"/><Relationship Id="rId11" Type="http://schemas.openxmlformats.org/officeDocument/2006/relationships/image" Target="../media/image53.wmf"/><Relationship Id="rId24" Type="http://schemas.openxmlformats.org/officeDocument/2006/relationships/oleObject" Target="../embeddings/oleObject58.bin"/><Relationship Id="rId32" Type="http://schemas.openxmlformats.org/officeDocument/2006/relationships/oleObject" Target="../embeddings/oleObject62.bin"/><Relationship Id="rId37" Type="http://schemas.openxmlformats.org/officeDocument/2006/relationships/image" Target="../media/image66.wmf"/><Relationship Id="rId5" Type="http://schemas.openxmlformats.org/officeDocument/2006/relationships/oleObject" Target="../embeddings/oleObject49.bin"/><Relationship Id="rId15" Type="http://schemas.openxmlformats.org/officeDocument/2006/relationships/image" Target="../media/image55.wmf"/><Relationship Id="rId23" Type="http://schemas.openxmlformats.org/officeDocument/2006/relationships/image" Target="../media/image59.wmf"/><Relationship Id="rId28" Type="http://schemas.openxmlformats.org/officeDocument/2006/relationships/oleObject" Target="../embeddings/oleObject60.bin"/><Relationship Id="rId36" Type="http://schemas.openxmlformats.org/officeDocument/2006/relationships/oleObject" Target="../embeddings/oleObject64.bin"/><Relationship Id="rId10" Type="http://schemas.openxmlformats.org/officeDocument/2006/relationships/oleObject" Target="../embeddings/oleObject51.bin"/><Relationship Id="rId19" Type="http://schemas.openxmlformats.org/officeDocument/2006/relationships/image" Target="../media/image57.wmf"/><Relationship Id="rId31" Type="http://schemas.openxmlformats.org/officeDocument/2006/relationships/image" Target="../media/image63.wmf"/><Relationship Id="rId4" Type="http://schemas.openxmlformats.org/officeDocument/2006/relationships/image" Target="../media/image50.wmf"/><Relationship Id="rId9" Type="http://schemas.openxmlformats.org/officeDocument/2006/relationships/image" Target="../media/image52.wmf"/><Relationship Id="rId14" Type="http://schemas.openxmlformats.org/officeDocument/2006/relationships/oleObject" Target="../embeddings/oleObject53.bin"/><Relationship Id="rId22" Type="http://schemas.openxmlformats.org/officeDocument/2006/relationships/oleObject" Target="../embeddings/oleObject57.bin"/><Relationship Id="rId27" Type="http://schemas.openxmlformats.org/officeDocument/2006/relationships/image" Target="../media/image61.wmf"/><Relationship Id="rId30" Type="http://schemas.openxmlformats.org/officeDocument/2006/relationships/oleObject" Target="../embeddings/oleObject61.bin"/><Relationship Id="rId35" Type="http://schemas.openxmlformats.org/officeDocument/2006/relationships/image" Target="../media/image65.wmf"/><Relationship Id="rId8" Type="http://schemas.openxmlformats.org/officeDocument/2006/relationships/oleObject" Target="../embeddings/oleObject50.bin"/><Relationship Id="rId3" Type="http://schemas.openxmlformats.org/officeDocument/2006/relationships/oleObject" Target="../embeddings/oleObject4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70.bin"/><Relationship Id="rId18" Type="http://schemas.openxmlformats.org/officeDocument/2006/relationships/image" Target="../media/image75.wmf"/><Relationship Id="rId26" Type="http://schemas.openxmlformats.org/officeDocument/2006/relationships/image" Target="../media/image79.wmf"/><Relationship Id="rId3" Type="http://schemas.openxmlformats.org/officeDocument/2006/relationships/oleObject" Target="../embeddings/oleObject65.bin"/><Relationship Id="rId21" Type="http://schemas.openxmlformats.org/officeDocument/2006/relationships/oleObject" Target="../embeddings/oleObject74.bin"/><Relationship Id="rId7" Type="http://schemas.openxmlformats.org/officeDocument/2006/relationships/oleObject" Target="../embeddings/oleObject67.bin"/><Relationship Id="rId12" Type="http://schemas.openxmlformats.org/officeDocument/2006/relationships/image" Target="../media/image72.wmf"/><Relationship Id="rId17" Type="http://schemas.openxmlformats.org/officeDocument/2006/relationships/oleObject" Target="../embeddings/oleObject72.bin"/><Relationship Id="rId25" Type="http://schemas.openxmlformats.org/officeDocument/2006/relationships/oleObject" Target="../embeddings/oleObject7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4.wmf"/><Relationship Id="rId20" Type="http://schemas.openxmlformats.org/officeDocument/2006/relationships/image" Target="../media/image76.wmf"/><Relationship Id="rId29" Type="http://schemas.openxmlformats.org/officeDocument/2006/relationships/oleObject" Target="../embeddings/oleObject78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69.wmf"/><Relationship Id="rId11" Type="http://schemas.openxmlformats.org/officeDocument/2006/relationships/oleObject" Target="../embeddings/oleObject69.bin"/><Relationship Id="rId24" Type="http://schemas.openxmlformats.org/officeDocument/2006/relationships/image" Target="../media/image78.wmf"/><Relationship Id="rId32" Type="http://schemas.openxmlformats.org/officeDocument/2006/relationships/image" Target="../media/image83.png"/><Relationship Id="rId5" Type="http://schemas.openxmlformats.org/officeDocument/2006/relationships/oleObject" Target="../embeddings/oleObject66.bin"/><Relationship Id="rId15" Type="http://schemas.openxmlformats.org/officeDocument/2006/relationships/oleObject" Target="../embeddings/oleObject71.bin"/><Relationship Id="rId23" Type="http://schemas.openxmlformats.org/officeDocument/2006/relationships/oleObject" Target="../embeddings/oleObject75.bin"/><Relationship Id="rId28" Type="http://schemas.openxmlformats.org/officeDocument/2006/relationships/image" Target="../media/image80.wmf"/><Relationship Id="rId10" Type="http://schemas.openxmlformats.org/officeDocument/2006/relationships/image" Target="../media/image71.wmf"/><Relationship Id="rId19" Type="http://schemas.openxmlformats.org/officeDocument/2006/relationships/oleObject" Target="../embeddings/oleObject73.bin"/><Relationship Id="rId31" Type="http://schemas.openxmlformats.org/officeDocument/2006/relationships/image" Target="../media/image82.png"/><Relationship Id="rId4" Type="http://schemas.openxmlformats.org/officeDocument/2006/relationships/image" Target="../media/image68.wmf"/><Relationship Id="rId9" Type="http://schemas.openxmlformats.org/officeDocument/2006/relationships/oleObject" Target="../embeddings/oleObject68.bin"/><Relationship Id="rId14" Type="http://schemas.openxmlformats.org/officeDocument/2006/relationships/image" Target="../media/image73.wmf"/><Relationship Id="rId22" Type="http://schemas.openxmlformats.org/officeDocument/2006/relationships/image" Target="../media/image77.wmf"/><Relationship Id="rId27" Type="http://schemas.openxmlformats.org/officeDocument/2006/relationships/oleObject" Target="../embeddings/oleObject77.bin"/><Relationship Id="rId30" Type="http://schemas.openxmlformats.org/officeDocument/2006/relationships/image" Target="../media/image81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13" Type="http://schemas.openxmlformats.org/officeDocument/2006/relationships/image" Target="../media/image88.wmf"/><Relationship Id="rId3" Type="http://schemas.openxmlformats.org/officeDocument/2006/relationships/oleObject" Target="../embeddings/oleObject79.bin"/><Relationship Id="rId7" Type="http://schemas.openxmlformats.org/officeDocument/2006/relationships/oleObject" Target="../embeddings/oleObject81.bin"/><Relationship Id="rId12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5.wmf"/><Relationship Id="rId11" Type="http://schemas.openxmlformats.org/officeDocument/2006/relationships/image" Target="../media/image89.png"/><Relationship Id="rId5" Type="http://schemas.openxmlformats.org/officeDocument/2006/relationships/oleObject" Target="../embeddings/oleObject80.bin"/><Relationship Id="rId10" Type="http://schemas.openxmlformats.org/officeDocument/2006/relationships/image" Target="../media/image87.wmf"/><Relationship Id="rId4" Type="http://schemas.openxmlformats.org/officeDocument/2006/relationships/image" Target="../media/image84.wmf"/><Relationship Id="rId9" Type="http://schemas.openxmlformats.org/officeDocument/2006/relationships/oleObject" Target="../embeddings/oleObject82.bin"/><Relationship Id="rId14" Type="http://schemas.openxmlformats.org/officeDocument/2006/relationships/image" Target="../media/image90.png"/></Relationships>
</file>

<file path=ppt/slides/_rels/slide9.xml.rels><?xml version="1.0" encoding="UTF-8" standalone="yes"?>
<Relationships xmlns="http://schemas.openxmlformats.org/package/2006/relationships"><Relationship Id="rId26" Type="http://schemas.openxmlformats.org/officeDocument/2006/relationships/oleObject" Target="../embeddings/oleObject99.bin"/><Relationship Id="rId21" Type="http://schemas.openxmlformats.org/officeDocument/2006/relationships/oleObject" Target="../embeddings/oleObject96.bin"/><Relationship Id="rId42" Type="http://schemas.openxmlformats.org/officeDocument/2006/relationships/oleObject" Target="../embeddings/oleObject107.bin"/><Relationship Id="rId47" Type="http://schemas.openxmlformats.org/officeDocument/2006/relationships/oleObject" Target="../embeddings/oleObject110.bin"/><Relationship Id="rId63" Type="http://schemas.openxmlformats.org/officeDocument/2006/relationships/oleObject" Target="../embeddings/oleObject118.bin"/><Relationship Id="rId68" Type="http://schemas.openxmlformats.org/officeDocument/2006/relationships/image" Target="../media/image11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2.bin"/><Relationship Id="rId29" Type="http://schemas.openxmlformats.org/officeDocument/2006/relationships/image" Target="../media/image100.wmf"/><Relationship Id="rId11" Type="http://schemas.openxmlformats.org/officeDocument/2006/relationships/oleObject" Target="../embeddings/oleObject88.bin"/><Relationship Id="rId24" Type="http://schemas.openxmlformats.org/officeDocument/2006/relationships/oleObject" Target="../embeddings/oleObject98.bin"/><Relationship Id="rId32" Type="http://schemas.openxmlformats.org/officeDocument/2006/relationships/oleObject" Target="../embeddings/oleObject102.bin"/><Relationship Id="rId37" Type="http://schemas.openxmlformats.org/officeDocument/2006/relationships/image" Target="../media/image104.wmf"/><Relationship Id="rId40" Type="http://schemas.openxmlformats.org/officeDocument/2006/relationships/oleObject" Target="../embeddings/oleObject106.bin"/><Relationship Id="rId45" Type="http://schemas.openxmlformats.org/officeDocument/2006/relationships/oleObject" Target="../embeddings/oleObject109.bin"/><Relationship Id="rId53" Type="http://schemas.openxmlformats.org/officeDocument/2006/relationships/oleObject" Target="../embeddings/oleObject113.bin"/><Relationship Id="rId58" Type="http://schemas.openxmlformats.org/officeDocument/2006/relationships/image" Target="../media/image114.wmf"/><Relationship Id="rId66" Type="http://schemas.openxmlformats.org/officeDocument/2006/relationships/image" Target="../media/image118.wmf"/><Relationship Id="rId74" Type="http://schemas.openxmlformats.org/officeDocument/2006/relationships/image" Target="../media/image122.wmf"/><Relationship Id="rId5" Type="http://schemas.openxmlformats.org/officeDocument/2006/relationships/oleObject" Target="../embeddings/oleObject85.bin"/><Relationship Id="rId61" Type="http://schemas.openxmlformats.org/officeDocument/2006/relationships/oleObject" Target="../embeddings/oleObject117.bin"/><Relationship Id="rId19" Type="http://schemas.openxmlformats.org/officeDocument/2006/relationships/oleObject" Target="../embeddings/oleObject95.bin"/><Relationship Id="rId14" Type="http://schemas.openxmlformats.org/officeDocument/2006/relationships/oleObject" Target="../embeddings/oleObject90.bin"/><Relationship Id="rId22" Type="http://schemas.openxmlformats.org/officeDocument/2006/relationships/image" Target="../media/image97.wmf"/><Relationship Id="rId27" Type="http://schemas.openxmlformats.org/officeDocument/2006/relationships/image" Target="../media/image99.wmf"/><Relationship Id="rId30" Type="http://schemas.openxmlformats.org/officeDocument/2006/relationships/oleObject" Target="../embeddings/oleObject101.bin"/><Relationship Id="rId35" Type="http://schemas.openxmlformats.org/officeDocument/2006/relationships/image" Target="../media/image103.wmf"/><Relationship Id="rId43" Type="http://schemas.openxmlformats.org/officeDocument/2006/relationships/image" Target="../media/image107.wmf"/><Relationship Id="rId48" Type="http://schemas.openxmlformats.org/officeDocument/2006/relationships/image" Target="../media/image109.wmf"/><Relationship Id="rId56" Type="http://schemas.openxmlformats.org/officeDocument/2006/relationships/image" Target="../media/image113.wmf"/><Relationship Id="rId64" Type="http://schemas.openxmlformats.org/officeDocument/2006/relationships/image" Target="../media/image117.wmf"/><Relationship Id="rId69" Type="http://schemas.openxmlformats.org/officeDocument/2006/relationships/oleObject" Target="../embeddings/oleObject121.bin"/><Relationship Id="rId8" Type="http://schemas.openxmlformats.org/officeDocument/2006/relationships/image" Target="../media/image93.wmf"/><Relationship Id="rId51" Type="http://schemas.openxmlformats.org/officeDocument/2006/relationships/oleObject" Target="../embeddings/oleObject112.bin"/><Relationship Id="rId72" Type="http://schemas.openxmlformats.org/officeDocument/2006/relationships/image" Target="../media/image121.wmf"/><Relationship Id="rId3" Type="http://schemas.openxmlformats.org/officeDocument/2006/relationships/oleObject" Target="../embeddings/oleObject84.bin"/><Relationship Id="rId12" Type="http://schemas.openxmlformats.org/officeDocument/2006/relationships/image" Target="../media/image95.wmf"/><Relationship Id="rId17" Type="http://schemas.openxmlformats.org/officeDocument/2006/relationships/oleObject" Target="../embeddings/oleObject93.bin"/><Relationship Id="rId25" Type="http://schemas.openxmlformats.org/officeDocument/2006/relationships/image" Target="../media/image98.wmf"/><Relationship Id="rId33" Type="http://schemas.openxmlformats.org/officeDocument/2006/relationships/image" Target="../media/image102.wmf"/><Relationship Id="rId38" Type="http://schemas.openxmlformats.org/officeDocument/2006/relationships/oleObject" Target="../embeddings/oleObject105.bin"/><Relationship Id="rId46" Type="http://schemas.openxmlformats.org/officeDocument/2006/relationships/image" Target="../media/image108.wmf"/><Relationship Id="rId59" Type="http://schemas.openxmlformats.org/officeDocument/2006/relationships/oleObject" Target="../embeddings/oleObject116.bin"/><Relationship Id="rId67" Type="http://schemas.openxmlformats.org/officeDocument/2006/relationships/oleObject" Target="../embeddings/oleObject120.bin"/><Relationship Id="rId20" Type="http://schemas.openxmlformats.org/officeDocument/2006/relationships/image" Target="../media/image96.wmf"/><Relationship Id="rId41" Type="http://schemas.openxmlformats.org/officeDocument/2006/relationships/image" Target="../media/image106.wmf"/><Relationship Id="rId54" Type="http://schemas.openxmlformats.org/officeDocument/2006/relationships/image" Target="../media/image112.wmf"/><Relationship Id="rId62" Type="http://schemas.openxmlformats.org/officeDocument/2006/relationships/image" Target="../media/image116.wmf"/><Relationship Id="rId70" Type="http://schemas.openxmlformats.org/officeDocument/2006/relationships/image" Target="../media/image120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92.wmf"/><Relationship Id="rId15" Type="http://schemas.openxmlformats.org/officeDocument/2006/relationships/oleObject" Target="../embeddings/oleObject91.bin"/><Relationship Id="rId23" Type="http://schemas.openxmlformats.org/officeDocument/2006/relationships/oleObject" Target="../embeddings/oleObject97.bin"/><Relationship Id="rId28" Type="http://schemas.openxmlformats.org/officeDocument/2006/relationships/oleObject" Target="../embeddings/oleObject100.bin"/><Relationship Id="rId36" Type="http://schemas.openxmlformats.org/officeDocument/2006/relationships/oleObject" Target="../embeddings/oleObject104.bin"/><Relationship Id="rId49" Type="http://schemas.openxmlformats.org/officeDocument/2006/relationships/oleObject" Target="../embeddings/oleObject111.bin"/><Relationship Id="rId57" Type="http://schemas.openxmlformats.org/officeDocument/2006/relationships/oleObject" Target="../embeddings/oleObject115.bin"/><Relationship Id="rId10" Type="http://schemas.openxmlformats.org/officeDocument/2006/relationships/image" Target="../media/image94.wmf"/><Relationship Id="rId31" Type="http://schemas.openxmlformats.org/officeDocument/2006/relationships/image" Target="../media/image101.wmf"/><Relationship Id="rId44" Type="http://schemas.openxmlformats.org/officeDocument/2006/relationships/oleObject" Target="../embeddings/oleObject108.bin"/><Relationship Id="rId52" Type="http://schemas.openxmlformats.org/officeDocument/2006/relationships/image" Target="../media/image111.wmf"/><Relationship Id="rId60" Type="http://schemas.openxmlformats.org/officeDocument/2006/relationships/image" Target="../media/image115.wmf"/><Relationship Id="rId65" Type="http://schemas.openxmlformats.org/officeDocument/2006/relationships/oleObject" Target="../embeddings/oleObject119.bin"/><Relationship Id="rId73" Type="http://schemas.openxmlformats.org/officeDocument/2006/relationships/oleObject" Target="../embeddings/oleObject123.bin"/><Relationship Id="rId4" Type="http://schemas.openxmlformats.org/officeDocument/2006/relationships/image" Target="../media/image91.wmf"/><Relationship Id="rId9" Type="http://schemas.openxmlformats.org/officeDocument/2006/relationships/oleObject" Target="../embeddings/oleObject87.bin"/><Relationship Id="rId13" Type="http://schemas.openxmlformats.org/officeDocument/2006/relationships/oleObject" Target="../embeddings/oleObject89.bin"/><Relationship Id="rId18" Type="http://schemas.openxmlformats.org/officeDocument/2006/relationships/oleObject" Target="../embeddings/oleObject94.bin"/><Relationship Id="rId39" Type="http://schemas.openxmlformats.org/officeDocument/2006/relationships/image" Target="../media/image105.wmf"/><Relationship Id="rId34" Type="http://schemas.openxmlformats.org/officeDocument/2006/relationships/oleObject" Target="../embeddings/oleObject103.bin"/><Relationship Id="rId50" Type="http://schemas.openxmlformats.org/officeDocument/2006/relationships/image" Target="../media/image110.wmf"/><Relationship Id="rId55" Type="http://schemas.openxmlformats.org/officeDocument/2006/relationships/oleObject" Target="../embeddings/oleObject114.bin"/><Relationship Id="rId7" Type="http://schemas.openxmlformats.org/officeDocument/2006/relationships/oleObject" Target="../embeddings/oleObject86.bin"/><Relationship Id="rId71" Type="http://schemas.openxmlformats.org/officeDocument/2006/relationships/oleObject" Target="../embeddings/oleObject12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63272B2-52B4-4ECE-AC0C-ADED0A1ED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Course in this Specialization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6A9D337E-68EE-49D7-8AC1-EF77650FBD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1616160"/>
              </p:ext>
            </p:extLst>
          </p:nvPr>
        </p:nvGraphicFramePr>
        <p:xfrm>
          <a:off x="838199" y="2618917"/>
          <a:ext cx="8692763" cy="1029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1" name="Equation" r:id="rId3" imgW="3644640" imgH="431640" progId="Equation.DSMT4">
                  <p:embed/>
                </p:oleObj>
              </mc:Choice>
              <mc:Fallback>
                <p:oleObj name="Equation" r:id="rId3" imgW="364464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9" y="2618917"/>
                        <a:ext cx="8692763" cy="10298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C12A461F-304C-4F4C-9283-F520458A85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3298914"/>
              </p:ext>
            </p:extLst>
          </p:nvPr>
        </p:nvGraphicFramePr>
        <p:xfrm>
          <a:off x="838199" y="3724240"/>
          <a:ext cx="7614508" cy="49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2" name="Equation" r:id="rId5" imgW="3098520" imgH="203040" progId="Equation.DSMT4">
                  <p:embed/>
                </p:oleObj>
              </mc:Choice>
              <mc:Fallback>
                <p:oleObj name="Equation" r:id="rId5" imgW="30985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199" y="3724240"/>
                        <a:ext cx="7614508" cy="499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9FF7DF22-1F31-4A7A-B1FA-A1C716BF10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0339872"/>
              </p:ext>
            </p:extLst>
          </p:nvPr>
        </p:nvGraphicFramePr>
        <p:xfrm>
          <a:off x="838195" y="4295143"/>
          <a:ext cx="5667375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3" name="Equation" r:id="rId7" imgW="2349360" imgH="177480" progId="Equation.DSMT4">
                  <p:embed/>
                </p:oleObj>
              </mc:Choice>
              <mc:Fallback>
                <p:oleObj name="Equation" r:id="rId7" imgW="23493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8195" y="4295143"/>
                        <a:ext cx="5667375" cy="430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DA64BD4F-6846-461B-AD96-FEABD31131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5327648"/>
              </p:ext>
            </p:extLst>
          </p:nvPr>
        </p:nvGraphicFramePr>
        <p:xfrm>
          <a:off x="838196" y="2053201"/>
          <a:ext cx="6464477" cy="490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4" name="Equation" r:id="rId9" imgW="2679480" imgH="203040" progId="Equation.DSMT4">
                  <p:embed/>
                </p:oleObj>
              </mc:Choice>
              <mc:Fallback>
                <p:oleObj name="Equation" r:id="rId9" imgW="2679480" imgH="20304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9FF7DF22-1F31-4A7A-B1FA-A1C716BF10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38196" y="2053201"/>
                        <a:ext cx="6464477" cy="4901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6DEE422F-9F98-4C41-9ACD-004C3B1472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084476"/>
              </p:ext>
            </p:extLst>
          </p:nvPr>
        </p:nvGraphicFramePr>
        <p:xfrm>
          <a:off x="838195" y="4804801"/>
          <a:ext cx="9589459" cy="490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" name="Equation" r:id="rId11" imgW="3974760" imgH="203040" progId="Equation.DSMT4">
                  <p:embed/>
                </p:oleObj>
              </mc:Choice>
              <mc:Fallback>
                <p:oleObj name="Equation" r:id="rId11" imgW="3974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38195" y="4804801"/>
                        <a:ext cx="9589459" cy="4901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76C7A2C3-833E-4309-915F-DEE20AAD1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443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4D205860-F866-451C-A184-37A88FD5A0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1626355"/>
              </p:ext>
            </p:extLst>
          </p:nvPr>
        </p:nvGraphicFramePr>
        <p:xfrm>
          <a:off x="875146" y="782638"/>
          <a:ext cx="7693025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15" name="Equation" r:id="rId3" imgW="1714320" imgH="203040" progId="Equation.DSMT4">
                  <p:embed/>
                </p:oleObj>
              </mc:Choice>
              <mc:Fallback>
                <p:oleObj name="Equation" r:id="rId3" imgW="171432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4B4017F9-7753-46A2-8466-980D2D306E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5146" y="782638"/>
                        <a:ext cx="7693025" cy="912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2C395A52-DD83-4A63-B448-5BA116C0FA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0687381"/>
              </p:ext>
            </p:extLst>
          </p:nvPr>
        </p:nvGraphicFramePr>
        <p:xfrm>
          <a:off x="1189888" y="1854633"/>
          <a:ext cx="1628775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16" name="Equation" r:id="rId5" imgW="812520" imgH="266400" progId="Equation.DSMT4">
                  <p:embed/>
                </p:oleObj>
              </mc:Choice>
              <mc:Fallback>
                <p:oleObj name="Equation" r:id="rId5" imgW="812520" imgH="266400" progId="Equation.DSMT4">
                  <p:embed/>
                  <p:pic>
                    <p:nvPicPr>
                      <p:cNvPr id="33" name="內容版面配置區 3">
                        <a:extLst>
                          <a:ext uri="{FF2B5EF4-FFF2-40B4-BE49-F238E27FC236}">
                            <a16:creationId xmlns:a16="http://schemas.microsoft.com/office/drawing/2014/main" id="{EAFD1314-FD4E-493F-A5AB-764331D036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89888" y="1854633"/>
                        <a:ext cx="1628775" cy="534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6469DABF-7ABD-4205-BD98-D9A6EC0EF0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2081082"/>
              </p:ext>
            </p:extLst>
          </p:nvPr>
        </p:nvGraphicFramePr>
        <p:xfrm>
          <a:off x="1138511" y="2601335"/>
          <a:ext cx="173037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17" name="Equation" r:id="rId7" imgW="863280" imgH="380880" progId="Equation.DSMT4">
                  <p:embed/>
                </p:oleObj>
              </mc:Choice>
              <mc:Fallback>
                <p:oleObj name="Equation" r:id="rId7" imgW="863280" imgH="38088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2C395A52-DD83-4A63-B448-5BA116C0FA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38511" y="2601335"/>
                        <a:ext cx="1730375" cy="765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內容版面配置區 3">
            <a:extLst>
              <a:ext uri="{FF2B5EF4-FFF2-40B4-BE49-F238E27FC236}">
                <a16:creationId xmlns:a16="http://schemas.microsoft.com/office/drawing/2014/main" id="{EF9FCEF7-754D-42E4-9200-8E4FE27065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8773253"/>
              </p:ext>
            </p:extLst>
          </p:nvPr>
        </p:nvGraphicFramePr>
        <p:xfrm>
          <a:off x="1062038" y="3527425"/>
          <a:ext cx="424497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18" name="Equation" r:id="rId9" imgW="2108160" imgH="253800" progId="Equation.DSMT4">
                  <p:embed/>
                </p:oleObj>
              </mc:Choice>
              <mc:Fallback>
                <p:oleObj name="Equation" r:id="rId9" imgW="2108160" imgH="25380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2C395A52-DD83-4A63-B448-5BA116C0FA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62038" y="3527425"/>
                        <a:ext cx="4244975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內容版面配置區 3">
            <a:extLst>
              <a:ext uri="{FF2B5EF4-FFF2-40B4-BE49-F238E27FC236}">
                <a16:creationId xmlns:a16="http://schemas.microsoft.com/office/drawing/2014/main" id="{86B7A176-4029-4CFE-85EC-6208C386C1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161910"/>
              </p:ext>
            </p:extLst>
          </p:nvPr>
        </p:nvGraphicFramePr>
        <p:xfrm>
          <a:off x="2026227" y="5176838"/>
          <a:ext cx="296545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19" name="Equation" r:id="rId11" imgW="1473120" imgH="253800" progId="Equation.DSMT4">
                  <p:embed/>
                </p:oleObj>
              </mc:Choice>
              <mc:Fallback>
                <p:oleObj name="Equation" r:id="rId11" imgW="1473120" imgH="25380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EF9FCEF7-754D-42E4-9200-8E4FE27065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026227" y="5176838"/>
                        <a:ext cx="296545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4A5ADF4A-1D63-4C01-B73B-DC39F6FB666E}"/>
              </a:ext>
            </a:extLst>
          </p:cNvPr>
          <p:cNvCxnSpPr/>
          <p:nvPr/>
        </p:nvCxnSpPr>
        <p:spPr>
          <a:xfrm>
            <a:off x="5080000" y="5440218"/>
            <a:ext cx="37869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內容版面配置區 3">
            <a:extLst>
              <a:ext uri="{FF2B5EF4-FFF2-40B4-BE49-F238E27FC236}">
                <a16:creationId xmlns:a16="http://schemas.microsoft.com/office/drawing/2014/main" id="{4B79CBD6-3463-40CD-AA67-6F18B4E8D4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9257891"/>
              </p:ext>
            </p:extLst>
          </p:nvPr>
        </p:nvGraphicFramePr>
        <p:xfrm>
          <a:off x="5546725" y="4919663"/>
          <a:ext cx="173037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0" name="Equation" r:id="rId13" imgW="863280" imgH="380880" progId="Equation.DSMT4">
                  <p:embed/>
                </p:oleObj>
              </mc:Choice>
              <mc:Fallback>
                <p:oleObj name="Equation" r:id="rId13" imgW="863280" imgH="38088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6469DABF-7ABD-4205-BD98-D9A6EC0EF0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546725" y="4919663"/>
                        <a:ext cx="1730375" cy="765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內容版面配置區 3">
            <a:extLst>
              <a:ext uri="{FF2B5EF4-FFF2-40B4-BE49-F238E27FC236}">
                <a16:creationId xmlns:a16="http://schemas.microsoft.com/office/drawing/2014/main" id="{1737076C-52E8-4EEA-AFAE-0972A9806B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9988319"/>
              </p:ext>
            </p:extLst>
          </p:nvPr>
        </p:nvGraphicFramePr>
        <p:xfrm>
          <a:off x="7832726" y="5237018"/>
          <a:ext cx="919163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1" name="Equation" r:id="rId15" imgW="457200" imgH="203040" progId="Equation.DSMT4">
                  <p:embed/>
                </p:oleObj>
              </mc:Choice>
              <mc:Fallback>
                <p:oleObj name="Equation" r:id="rId15" imgW="457200" imgH="20304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EF9FCEF7-754D-42E4-9200-8E4FE27065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832726" y="5237018"/>
                        <a:ext cx="919163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33410C6B-447F-41F4-9A50-BE989B7023BF}"/>
              </a:ext>
            </a:extLst>
          </p:cNvPr>
          <p:cNvCxnSpPr/>
          <p:nvPr/>
        </p:nvCxnSpPr>
        <p:spPr>
          <a:xfrm>
            <a:off x="7366000" y="5389418"/>
            <a:ext cx="37869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內容版面配置區 3">
            <a:extLst>
              <a:ext uri="{FF2B5EF4-FFF2-40B4-BE49-F238E27FC236}">
                <a16:creationId xmlns:a16="http://schemas.microsoft.com/office/drawing/2014/main" id="{1F3C9792-041D-4321-AAC7-9C17E13D51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2155185"/>
              </p:ext>
            </p:extLst>
          </p:nvPr>
        </p:nvGraphicFramePr>
        <p:xfrm>
          <a:off x="940810" y="4108810"/>
          <a:ext cx="484188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2" name="Equation" r:id="rId17" imgW="241200" imgH="253800" progId="Equation.DSMT4">
                  <p:embed/>
                </p:oleObj>
              </mc:Choice>
              <mc:Fallback>
                <p:oleObj name="Equation" r:id="rId17" imgW="241200" imgH="25380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6469DABF-7ABD-4205-BD98-D9A6EC0EF0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40810" y="4108810"/>
                        <a:ext cx="484188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內容版面配置區 3">
            <a:extLst>
              <a:ext uri="{FF2B5EF4-FFF2-40B4-BE49-F238E27FC236}">
                <a16:creationId xmlns:a16="http://schemas.microsoft.com/office/drawing/2014/main" id="{5D26C339-F5E4-4896-A1BA-2BB8A3E1C8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8814410"/>
              </p:ext>
            </p:extLst>
          </p:nvPr>
        </p:nvGraphicFramePr>
        <p:xfrm>
          <a:off x="928688" y="4568825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3" name="Equation" r:id="rId19" imgW="253800" imgH="253800" progId="Equation.DSMT4">
                  <p:embed/>
                </p:oleObj>
              </mc:Choice>
              <mc:Fallback>
                <p:oleObj name="Equation" r:id="rId19" imgW="253800" imgH="253800" progId="Equation.DSMT4">
                  <p:embed/>
                  <p:pic>
                    <p:nvPicPr>
                      <p:cNvPr id="19" name="內容版面配置區 3">
                        <a:extLst>
                          <a:ext uri="{FF2B5EF4-FFF2-40B4-BE49-F238E27FC236}">
                            <a16:creationId xmlns:a16="http://schemas.microsoft.com/office/drawing/2014/main" id="{1F3C9792-041D-4321-AAC7-9C17E13D51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28688" y="4568825"/>
                        <a:ext cx="509587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內容版面配置區 3">
            <a:extLst>
              <a:ext uri="{FF2B5EF4-FFF2-40B4-BE49-F238E27FC236}">
                <a16:creationId xmlns:a16="http://schemas.microsoft.com/office/drawing/2014/main" id="{2C6E8B04-3467-4679-8551-5B5A860DB5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48186"/>
              </p:ext>
            </p:extLst>
          </p:nvPr>
        </p:nvGraphicFramePr>
        <p:xfrm>
          <a:off x="940522" y="4982224"/>
          <a:ext cx="484188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4" name="Equation" r:id="rId21" imgW="241200" imgH="253800" progId="Equation.DSMT4">
                  <p:embed/>
                </p:oleObj>
              </mc:Choice>
              <mc:Fallback>
                <p:oleObj name="Equation" r:id="rId21" imgW="241200" imgH="253800" progId="Equation.DSMT4">
                  <p:embed/>
                  <p:pic>
                    <p:nvPicPr>
                      <p:cNvPr id="19" name="內容版面配置區 3">
                        <a:extLst>
                          <a:ext uri="{FF2B5EF4-FFF2-40B4-BE49-F238E27FC236}">
                            <a16:creationId xmlns:a16="http://schemas.microsoft.com/office/drawing/2014/main" id="{1F3C9792-041D-4321-AAC7-9C17E13D51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940522" y="4982224"/>
                        <a:ext cx="484188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內容版面配置區 3">
            <a:extLst>
              <a:ext uri="{FF2B5EF4-FFF2-40B4-BE49-F238E27FC236}">
                <a16:creationId xmlns:a16="http://schemas.microsoft.com/office/drawing/2014/main" id="{7D3C3070-A717-4A7B-904D-29B1A02C4E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3756748"/>
              </p:ext>
            </p:extLst>
          </p:nvPr>
        </p:nvGraphicFramePr>
        <p:xfrm>
          <a:off x="914400" y="5408613"/>
          <a:ext cx="534988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5" name="Equation" r:id="rId23" imgW="266400" imgH="253800" progId="Equation.DSMT4">
                  <p:embed/>
                </p:oleObj>
              </mc:Choice>
              <mc:Fallback>
                <p:oleObj name="Equation" r:id="rId23" imgW="266400" imgH="253800" progId="Equation.DSMT4">
                  <p:embed/>
                  <p:pic>
                    <p:nvPicPr>
                      <p:cNvPr id="19" name="內容版面配置區 3">
                        <a:extLst>
                          <a:ext uri="{FF2B5EF4-FFF2-40B4-BE49-F238E27FC236}">
                            <a16:creationId xmlns:a16="http://schemas.microsoft.com/office/drawing/2014/main" id="{1F3C9792-041D-4321-AAC7-9C17E13D51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914400" y="5408613"/>
                        <a:ext cx="534988" cy="50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內容版面配置區 3">
            <a:extLst>
              <a:ext uri="{FF2B5EF4-FFF2-40B4-BE49-F238E27FC236}">
                <a16:creationId xmlns:a16="http://schemas.microsoft.com/office/drawing/2014/main" id="{97668877-AD44-4BD0-B030-E5E5BE00B1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6499306"/>
              </p:ext>
            </p:extLst>
          </p:nvPr>
        </p:nvGraphicFramePr>
        <p:xfrm>
          <a:off x="1054100" y="5946775"/>
          <a:ext cx="254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6" name="Equation" r:id="rId25" imgW="126720" imgH="177480" progId="Equation.DSMT4">
                  <p:embed/>
                </p:oleObj>
              </mc:Choice>
              <mc:Fallback>
                <p:oleObj name="Equation" r:id="rId25" imgW="126720" imgH="177480" progId="Equation.DSMT4">
                  <p:embed/>
                  <p:pic>
                    <p:nvPicPr>
                      <p:cNvPr id="19" name="內容版面配置區 3">
                        <a:extLst>
                          <a:ext uri="{FF2B5EF4-FFF2-40B4-BE49-F238E27FC236}">
                            <a16:creationId xmlns:a16="http://schemas.microsoft.com/office/drawing/2014/main" id="{1F3C9792-041D-4321-AAC7-9C17E13D51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054100" y="5946775"/>
                        <a:ext cx="2540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直線單箭頭接點 24">
            <a:extLst>
              <a:ext uri="{FF2B5EF4-FFF2-40B4-BE49-F238E27FC236}">
                <a16:creationId xmlns:a16="http://schemas.microsoft.com/office/drawing/2014/main" id="{09529F18-7740-4869-89EE-B24C04D05C7C}"/>
              </a:ext>
            </a:extLst>
          </p:cNvPr>
          <p:cNvCxnSpPr/>
          <p:nvPr/>
        </p:nvCxnSpPr>
        <p:spPr>
          <a:xfrm>
            <a:off x="1449388" y="4568825"/>
            <a:ext cx="576839" cy="60801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2BC9F25D-B2F1-40CE-B948-70B1411AB8D8}"/>
              </a:ext>
            </a:extLst>
          </p:cNvPr>
          <p:cNvCxnSpPr/>
          <p:nvPr/>
        </p:nvCxnSpPr>
        <p:spPr>
          <a:xfrm>
            <a:off x="1464397" y="4993698"/>
            <a:ext cx="529215" cy="30855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9BC08C22-8EC8-496F-BF76-3B413356A422}"/>
              </a:ext>
            </a:extLst>
          </p:cNvPr>
          <p:cNvCxnSpPr/>
          <p:nvPr/>
        </p:nvCxnSpPr>
        <p:spPr>
          <a:xfrm>
            <a:off x="1424710" y="5302250"/>
            <a:ext cx="590404" cy="12858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C2DD8E6C-A8B2-4877-932B-78D56C126B71}"/>
              </a:ext>
            </a:extLst>
          </p:cNvPr>
          <p:cNvCxnSpPr/>
          <p:nvPr/>
        </p:nvCxnSpPr>
        <p:spPr>
          <a:xfrm flipV="1">
            <a:off x="1482003" y="5540664"/>
            <a:ext cx="544224" cy="18292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>
            <a:extLst>
              <a:ext uri="{FF2B5EF4-FFF2-40B4-BE49-F238E27FC236}">
                <a16:creationId xmlns:a16="http://schemas.microsoft.com/office/drawing/2014/main" id="{68AEF297-A0F9-4802-AA91-F0CA3DC61372}"/>
              </a:ext>
            </a:extLst>
          </p:cNvPr>
          <p:cNvCxnSpPr/>
          <p:nvPr/>
        </p:nvCxnSpPr>
        <p:spPr>
          <a:xfrm flipV="1">
            <a:off x="1482003" y="5632125"/>
            <a:ext cx="544224" cy="4924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id="{7B90F62E-D6D8-461D-AFF0-F8C84B10FBCA}"/>
              </a:ext>
            </a:extLst>
          </p:cNvPr>
          <p:cNvSpPr/>
          <p:nvPr/>
        </p:nvSpPr>
        <p:spPr>
          <a:xfrm>
            <a:off x="2026227" y="5176838"/>
            <a:ext cx="2943948" cy="5080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F8052D52-9817-40E0-9AA4-4AB9F102A44C}"/>
              </a:ext>
            </a:extLst>
          </p:cNvPr>
          <p:cNvSpPr/>
          <p:nvPr/>
        </p:nvSpPr>
        <p:spPr>
          <a:xfrm>
            <a:off x="5514400" y="4982224"/>
            <a:ext cx="1762990" cy="692475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23502B78-10A1-4E15-B0F6-7AB9ACDAAF3E}"/>
              </a:ext>
            </a:extLst>
          </p:cNvPr>
          <p:cNvSpPr/>
          <p:nvPr/>
        </p:nvSpPr>
        <p:spPr>
          <a:xfrm>
            <a:off x="7854228" y="5237018"/>
            <a:ext cx="919163" cy="40640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E9DA2FE-1B28-4540-B7D8-B5E4B778D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3AFF8AE-58B1-4FCF-A452-1A77F9416C0A}" type="slidenum">
              <a:rPr lang="zh-TW" altLang="en-US" smtClean="0"/>
              <a:t>10</a:t>
            </a:fld>
            <a:endParaRPr lang="zh-TW" altLang="en-US"/>
          </a:p>
        </p:txBody>
      </p:sp>
      <p:graphicFrame>
        <p:nvGraphicFramePr>
          <p:cNvPr id="30" name="內容版面配置區 3">
            <a:extLst>
              <a:ext uri="{FF2B5EF4-FFF2-40B4-BE49-F238E27FC236}">
                <a16:creationId xmlns:a16="http://schemas.microsoft.com/office/drawing/2014/main" id="{39E83DF3-0206-481D-ACE8-BBC7D634B3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9989583"/>
              </p:ext>
            </p:extLst>
          </p:nvPr>
        </p:nvGraphicFramePr>
        <p:xfrm>
          <a:off x="3205163" y="2909888"/>
          <a:ext cx="2852737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27" name="Equation" r:id="rId27" imgW="1650960" imgH="190440" progId="Equation.DSMT4">
                  <p:embed/>
                </p:oleObj>
              </mc:Choice>
              <mc:Fallback>
                <p:oleObj name="Equation" r:id="rId27" imgW="1650960" imgH="190440" progId="Equation.DSMT4">
                  <p:embed/>
                  <p:pic>
                    <p:nvPicPr>
                      <p:cNvPr id="83" name="內容版面配置區 3">
                        <a:extLst>
                          <a:ext uri="{FF2B5EF4-FFF2-40B4-BE49-F238E27FC236}">
                            <a16:creationId xmlns:a16="http://schemas.microsoft.com/office/drawing/2014/main" id="{61647F68-3516-4561-AC39-E572238AAF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205163" y="2909888"/>
                        <a:ext cx="2852737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0437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7E873024-8269-4461-96E3-2014E24295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978142"/>
              </p:ext>
            </p:extLst>
          </p:nvPr>
        </p:nvGraphicFramePr>
        <p:xfrm>
          <a:off x="838200" y="367290"/>
          <a:ext cx="9059863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55" name="Equation" r:id="rId3" imgW="2019240" imgH="203040" progId="Equation.DSMT4">
                  <p:embed/>
                </p:oleObj>
              </mc:Choice>
              <mc:Fallback>
                <p:oleObj name="Equation" r:id="rId3" imgW="201924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4D205860-F866-451C-A184-37A88FD5A0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367290"/>
                        <a:ext cx="9059863" cy="912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B3542607-D64A-4E29-A9CA-904867DBCE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699858"/>
              </p:ext>
            </p:extLst>
          </p:nvPr>
        </p:nvGraphicFramePr>
        <p:xfrm>
          <a:off x="5281613" y="1560513"/>
          <a:ext cx="5286375" cy="512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56" name="Equation" r:id="rId5" imgW="2082600" imgH="203040" progId="Equation.DSMT4">
                  <p:embed/>
                </p:oleObj>
              </mc:Choice>
              <mc:Fallback>
                <p:oleObj name="Equation" r:id="rId5" imgW="2082600" imgH="20304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EF9FCEF7-754D-42E4-9200-8E4FE27065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81613" y="1560513"/>
                        <a:ext cx="5286375" cy="512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內容版面配置區 3">
            <a:extLst>
              <a:ext uri="{FF2B5EF4-FFF2-40B4-BE49-F238E27FC236}">
                <a16:creationId xmlns:a16="http://schemas.microsoft.com/office/drawing/2014/main" id="{F5EB631E-6EC4-4325-A792-3EACF20516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307054"/>
              </p:ext>
            </p:extLst>
          </p:nvPr>
        </p:nvGraphicFramePr>
        <p:xfrm>
          <a:off x="1231900" y="2403112"/>
          <a:ext cx="1439711" cy="512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57" name="Equation" r:id="rId7" imgW="571320" imgH="203040" progId="Equation.DSMT4">
                  <p:embed/>
                </p:oleObj>
              </mc:Choice>
              <mc:Fallback>
                <p:oleObj name="Equation" r:id="rId7" imgW="571320" imgH="2030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6469DABF-7ABD-4205-BD98-D9A6EC0EF0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31900" y="2403112"/>
                        <a:ext cx="1439711" cy="512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內容版面配置區 3">
            <a:extLst>
              <a:ext uri="{FF2B5EF4-FFF2-40B4-BE49-F238E27FC236}">
                <a16:creationId xmlns:a16="http://schemas.microsoft.com/office/drawing/2014/main" id="{FD46163E-F065-45C7-82B3-A4951966AA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421030"/>
              </p:ext>
            </p:extLst>
          </p:nvPr>
        </p:nvGraphicFramePr>
        <p:xfrm>
          <a:off x="3552681" y="2402823"/>
          <a:ext cx="1160462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58" name="Equation" r:id="rId9" imgW="457200" imgH="203040" progId="Equation.DSMT4">
                  <p:embed/>
                </p:oleObj>
              </mc:Choice>
              <mc:Fallback>
                <p:oleObj name="Equation" r:id="rId9" imgW="457200" imgH="2030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B3542607-D64A-4E29-A9CA-904867DBCE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552681" y="2402823"/>
                        <a:ext cx="1160462" cy="512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>
            <a:extLst>
              <a:ext uri="{FF2B5EF4-FFF2-40B4-BE49-F238E27FC236}">
                <a16:creationId xmlns:a16="http://schemas.microsoft.com/office/drawing/2014/main" id="{E52D2856-3F99-4DCA-B626-74BEA0FBBA56}"/>
              </a:ext>
            </a:extLst>
          </p:cNvPr>
          <p:cNvSpPr/>
          <p:nvPr/>
        </p:nvSpPr>
        <p:spPr>
          <a:xfrm>
            <a:off x="1163782" y="2403112"/>
            <a:ext cx="1507829" cy="51247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F255E4A-A545-46E8-B0E7-01728BE59F2C}"/>
              </a:ext>
            </a:extLst>
          </p:cNvPr>
          <p:cNvSpPr/>
          <p:nvPr/>
        </p:nvSpPr>
        <p:spPr>
          <a:xfrm>
            <a:off x="3552681" y="2402823"/>
            <a:ext cx="1160462" cy="51247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3C910B55-DFD2-431A-9B1A-2E27FF6ADE0F}"/>
              </a:ext>
            </a:extLst>
          </p:cNvPr>
          <p:cNvCxnSpPr/>
          <p:nvPr/>
        </p:nvCxnSpPr>
        <p:spPr>
          <a:xfrm>
            <a:off x="350982" y="2687782"/>
            <a:ext cx="67425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99C5AF07-3D72-4065-A389-5BA554E6832D}"/>
              </a:ext>
            </a:extLst>
          </p:cNvPr>
          <p:cNvCxnSpPr/>
          <p:nvPr/>
        </p:nvCxnSpPr>
        <p:spPr>
          <a:xfrm>
            <a:off x="2775527" y="2687782"/>
            <a:ext cx="67425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8C8E5ABC-3B11-4524-B83E-00EF2BAD90F1}"/>
              </a:ext>
            </a:extLst>
          </p:cNvPr>
          <p:cNvCxnSpPr/>
          <p:nvPr/>
        </p:nvCxnSpPr>
        <p:spPr>
          <a:xfrm flipH="1">
            <a:off x="2775527" y="2915297"/>
            <a:ext cx="67425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內容版面配置區 3">
            <a:extLst>
              <a:ext uri="{FF2B5EF4-FFF2-40B4-BE49-F238E27FC236}">
                <a16:creationId xmlns:a16="http://schemas.microsoft.com/office/drawing/2014/main" id="{DB8FEFB3-A991-4231-9EB6-7432AA6AB4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663912"/>
              </p:ext>
            </p:extLst>
          </p:nvPr>
        </p:nvGraphicFramePr>
        <p:xfrm>
          <a:off x="1148571" y="3035223"/>
          <a:ext cx="206692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59" name="Equation" r:id="rId11" imgW="1206360" imgH="482400" progId="Equation.DSMT4">
                  <p:embed/>
                </p:oleObj>
              </mc:Choice>
              <mc:Fallback>
                <p:oleObj name="Equation" r:id="rId11" imgW="1206360" imgH="48240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F5EB631E-6EC4-4325-A792-3EACF20516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48571" y="3035223"/>
                        <a:ext cx="2066925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內容版面配置區 3">
            <a:extLst>
              <a:ext uri="{FF2B5EF4-FFF2-40B4-BE49-F238E27FC236}">
                <a16:creationId xmlns:a16="http://schemas.microsoft.com/office/drawing/2014/main" id="{D6E6E190-8C06-426A-B980-EC35627A74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964147"/>
              </p:ext>
            </p:extLst>
          </p:nvPr>
        </p:nvGraphicFramePr>
        <p:xfrm>
          <a:off x="8411859" y="3557948"/>
          <a:ext cx="1992313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0" name="Equation" r:id="rId13" imgW="1396800" imgH="419040" progId="Equation.DSMT4">
                  <p:embed/>
                </p:oleObj>
              </mc:Choice>
              <mc:Fallback>
                <p:oleObj name="Equation" r:id="rId13" imgW="1396800" imgH="41904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DB8FEFB3-A991-4231-9EB6-7432AA6AB4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411859" y="3557948"/>
                        <a:ext cx="1992313" cy="600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C4ECED98-D554-4EE9-83EC-A502D616E3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282702"/>
              </p:ext>
            </p:extLst>
          </p:nvPr>
        </p:nvGraphicFramePr>
        <p:xfrm>
          <a:off x="10403738" y="3599623"/>
          <a:ext cx="931354" cy="465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1" name="Equation" r:id="rId15" imgW="533160" imgH="266400" progId="Equation.DSMT4">
                  <p:embed/>
                </p:oleObj>
              </mc:Choice>
              <mc:Fallback>
                <p:oleObj name="Equation" r:id="rId15" imgW="53316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0403738" y="3599623"/>
                        <a:ext cx="931354" cy="4656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AB418AEA-D5E1-4710-83D3-B5F9971B7B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9864273"/>
              </p:ext>
            </p:extLst>
          </p:nvPr>
        </p:nvGraphicFramePr>
        <p:xfrm>
          <a:off x="8691529" y="4150086"/>
          <a:ext cx="12890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2" name="Equation" r:id="rId17" imgW="736560" imgH="406080" progId="Equation.DSMT4">
                  <p:embed/>
                </p:oleObj>
              </mc:Choice>
              <mc:Fallback>
                <p:oleObj name="Equation" r:id="rId17" imgW="736560" imgH="406080" progId="Equation.DSMT4">
                  <p:embed/>
                  <p:pic>
                    <p:nvPicPr>
                      <p:cNvPr id="22" name="物件 21">
                        <a:extLst>
                          <a:ext uri="{FF2B5EF4-FFF2-40B4-BE49-F238E27FC236}">
                            <a16:creationId xmlns:a16="http://schemas.microsoft.com/office/drawing/2014/main" id="{C4ECED98-D554-4EE9-83EC-A502D616E3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691529" y="4150086"/>
                        <a:ext cx="1289050" cy="70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A17F0F91-5450-40AA-96EF-F28A052F43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3586852"/>
              </p:ext>
            </p:extLst>
          </p:nvPr>
        </p:nvGraphicFramePr>
        <p:xfrm>
          <a:off x="8687214" y="5016426"/>
          <a:ext cx="1111250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3" name="Equation" r:id="rId19" imgW="634680" imgH="203040" progId="Equation.DSMT4">
                  <p:embed/>
                </p:oleObj>
              </mc:Choice>
              <mc:Fallback>
                <p:oleObj name="Equation" r:id="rId19" imgW="634680" imgH="20304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AB418AEA-D5E1-4710-83D3-B5F9971B7B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687214" y="5016426"/>
                        <a:ext cx="1111250" cy="354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53BF5103-152A-4014-B2D1-0FF85BBA48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5985119"/>
              </p:ext>
            </p:extLst>
          </p:nvPr>
        </p:nvGraphicFramePr>
        <p:xfrm>
          <a:off x="5065123" y="2749117"/>
          <a:ext cx="175577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4" name="Equation" r:id="rId21" imgW="1002960" imgH="406080" progId="Equation.DSMT4">
                  <p:embed/>
                </p:oleObj>
              </mc:Choice>
              <mc:Fallback>
                <p:oleObj name="Equation" r:id="rId21" imgW="1002960" imgH="40608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A17F0F91-5450-40AA-96EF-F28A052F43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065123" y="2749117"/>
                        <a:ext cx="1755775" cy="70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8C00F592-17AA-44C4-9DFD-4E49EC1F1E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7697234"/>
              </p:ext>
            </p:extLst>
          </p:nvPr>
        </p:nvGraphicFramePr>
        <p:xfrm>
          <a:off x="5637437" y="3544062"/>
          <a:ext cx="195580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5" name="Equation" r:id="rId23" imgW="1117440" imgH="469800" progId="Equation.DSMT4">
                  <p:embed/>
                </p:oleObj>
              </mc:Choice>
              <mc:Fallback>
                <p:oleObj name="Equation" r:id="rId23" imgW="1117440" imgH="46980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53BF5103-152A-4014-B2D1-0FF85BBA48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637437" y="3544062"/>
                        <a:ext cx="1955800" cy="819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矩形 30">
            <a:extLst>
              <a:ext uri="{FF2B5EF4-FFF2-40B4-BE49-F238E27FC236}">
                <a16:creationId xmlns:a16="http://schemas.microsoft.com/office/drawing/2014/main" id="{93CD7E60-1FA9-4A6B-AC7D-2BB9EAE0E557}"/>
              </a:ext>
            </a:extLst>
          </p:cNvPr>
          <p:cNvSpPr/>
          <p:nvPr/>
        </p:nvSpPr>
        <p:spPr>
          <a:xfrm>
            <a:off x="5823462" y="4536212"/>
            <a:ext cx="1525300" cy="69298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F18B49A5-2113-40A5-8527-FE5490DB1C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27246"/>
              </p:ext>
            </p:extLst>
          </p:nvPr>
        </p:nvGraphicFramePr>
        <p:xfrm>
          <a:off x="889026" y="5515370"/>
          <a:ext cx="2844800" cy="30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6" name="Equation" r:id="rId25" imgW="1625400" imgH="177480" progId="Equation.DSMT4">
                  <p:embed/>
                </p:oleObj>
              </mc:Choice>
              <mc:Fallback>
                <p:oleObj name="Equation" r:id="rId25" imgW="1625400" imgH="17748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A17F0F91-5450-40AA-96EF-F28A052F43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89026" y="5515370"/>
                        <a:ext cx="2844800" cy="309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3453D7E-E349-4A5C-A077-A71A1B663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11</a:t>
            </a:fld>
            <a:endParaRPr lang="zh-TW" altLang="en-US"/>
          </a:p>
        </p:txBody>
      </p: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AC7278A6-F9D4-462C-9DD4-8EABF8438D88}"/>
              </a:ext>
            </a:extLst>
          </p:cNvPr>
          <p:cNvCxnSpPr/>
          <p:nvPr/>
        </p:nvCxnSpPr>
        <p:spPr>
          <a:xfrm flipH="1">
            <a:off x="350982" y="2905257"/>
            <a:ext cx="674254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A3E85E5A-6B38-418A-A665-D77FA8C655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159985"/>
              </p:ext>
            </p:extLst>
          </p:nvPr>
        </p:nvGraphicFramePr>
        <p:xfrm>
          <a:off x="5637437" y="4469536"/>
          <a:ext cx="1711325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7" name="Equation" r:id="rId27" imgW="977760" imgH="444240" progId="Equation.DSMT4">
                  <p:embed/>
                </p:oleObj>
              </mc:Choice>
              <mc:Fallback>
                <p:oleObj name="Equation" r:id="rId27" imgW="977760" imgH="44424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8C00F592-17AA-44C4-9DFD-4E49EC1F1E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5637437" y="4469536"/>
                        <a:ext cx="1711325" cy="77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物件 32">
            <a:extLst>
              <a:ext uri="{FF2B5EF4-FFF2-40B4-BE49-F238E27FC236}">
                <a16:creationId xmlns:a16="http://schemas.microsoft.com/office/drawing/2014/main" id="{6F2397DC-35D8-4E70-B8C3-08FADECB09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3982185"/>
              </p:ext>
            </p:extLst>
          </p:nvPr>
        </p:nvGraphicFramePr>
        <p:xfrm>
          <a:off x="1120775" y="1305133"/>
          <a:ext cx="8445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8" name="Equation" r:id="rId29" imgW="482400" imgH="406080" progId="Equation.DSMT4">
                  <p:embed/>
                </p:oleObj>
              </mc:Choice>
              <mc:Fallback>
                <p:oleObj name="Equation" r:id="rId29" imgW="482400" imgH="406080" progId="Equation.DSMT4">
                  <p:embed/>
                  <p:pic>
                    <p:nvPicPr>
                      <p:cNvPr id="32" name="物件 31">
                        <a:extLst>
                          <a:ext uri="{FF2B5EF4-FFF2-40B4-BE49-F238E27FC236}">
                            <a16:creationId xmlns:a16="http://schemas.microsoft.com/office/drawing/2014/main" id="{F18B49A5-2113-40A5-8527-FE5490DB1C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120775" y="1305133"/>
                        <a:ext cx="844550" cy="70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物件 33">
            <a:extLst>
              <a:ext uri="{FF2B5EF4-FFF2-40B4-BE49-F238E27FC236}">
                <a16:creationId xmlns:a16="http://schemas.microsoft.com/office/drawing/2014/main" id="{E0B2E6C9-E8A4-474C-B8FF-4CDC1D2C09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862427"/>
              </p:ext>
            </p:extLst>
          </p:nvPr>
        </p:nvGraphicFramePr>
        <p:xfrm>
          <a:off x="2056606" y="1313149"/>
          <a:ext cx="1044575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69" name="Equation" r:id="rId31" imgW="596880" imgH="419040" progId="Equation.DSMT4">
                  <p:embed/>
                </p:oleObj>
              </mc:Choice>
              <mc:Fallback>
                <p:oleObj name="Equation" r:id="rId31" imgW="596880" imgH="419040" progId="Equation.DSMT4">
                  <p:embed/>
                  <p:pic>
                    <p:nvPicPr>
                      <p:cNvPr id="33" name="物件 32">
                        <a:extLst>
                          <a:ext uri="{FF2B5EF4-FFF2-40B4-BE49-F238E27FC236}">
                            <a16:creationId xmlns:a16="http://schemas.microsoft.com/office/drawing/2014/main" id="{6F2397DC-35D8-4E70-B8C3-08FADECB09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2056606" y="1313149"/>
                        <a:ext cx="1044575" cy="73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物件 34">
            <a:extLst>
              <a:ext uri="{FF2B5EF4-FFF2-40B4-BE49-F238E27FC236}">
                <a16:creationId xmlns:a16="http://schemas.microsoft.com/office/drawing/2014/main" id="{F6AE27C1-C659-49F6-9F99-B00C723A7D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94515"/>
              </p:ext>
            </p:extLst>
          </p:nvPr>
        </p:nvGraphicFramePr>
        <p:xfrm>
          <a:off x="3248025" y="1333500"/>
          <a:ext cx="9334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70" name="Equation" r:id="rId33" imgW="533160" imgH="406080" progId="Equation.DSMT4">
                  <p:embed/>
                </p:oleObj>
              </mc:Choice>
              <mc:Fallback>
                <p:oleObj name="Equation" r:id="rId33" imgW="533160" imgH="406080" progId="Equation.DSMT4">
                  <p:embed/>
                  <p:pic>
                    <p:nvPicPr>
                      <p:cNvPr id="34" name="物件 33">
                        <a:extLst>
                          <a:ext uri="{FF2B5EF4-FFF2-40B4-BE49-F238E27FC236}">
                            <a16:creationId xmlns:a16="http://schemas.microsoft.com/office/drawing/2014/main" id="{E0B2E6C9-E8A4-474C-B8FF-4CDC1D2C09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3248025" y="1333500"/>
                        <a:ext cx="933450" cy="70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物件 35">
            <a:extLst>
              <a:ext uri="{FF2B5EF4-FFF2-40B4-BE49-F238E27FC236}">
                <a16:creationId xmlns:a16="http://schemas.microsoft.com/office/drawing/2014/main" id="{E403F3C8-5A87-4081-AC49-3027048265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543259"/>
              </p:ext>
            </p:extLst>
          </p:nvPr>
        </p:nvGraphicFramePr>
        <p:xfrm>
          <a:off x="623093" y="3937651"/>
          <a:ext cx="19558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71" name="Equation" r:id="rId35" imgW="1117440" imgH="419040" progId="Equation.DSMT4">
                  <p:embed/>
                </p:oleObj>
              </mc:Choice>
              <mc:Fallback>
                <p:oleObj name="Equation" r:id="rId35" imgW="1117440" imgH="419040" progId="Equation.DSMT4">
                  <p:embed/>
                  <p:pic>
                    <p:nvPicPr>
                      <p:cNvPr id="32" name="物件 31">
                        <a:extLst>
                          <a:ext uri="{FF2B5EF4-FFF2-40B4-BE49-F238E27FC236}">
                            <a16:creationId xmlns:a16="http://schemas.microsoft.com/office/drawing/2014/main" id="{F18B49A5-2113-40A5-8527-FE5490DB1C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623093" y="3937651"/>
                        <a:ext cx="1955800" cy="73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內容版面配置區 3">
            <a:extLst>
              <a:ext uri="{FF2B5EF4-FFF2-40B4-BE49-F238E27FC236}">
                <a16:creationId xmlns:a16="http://schemas.microsoft.com/office/drawing/2014/main" id="{5E5135C4-0603-47E2-B6A5-A3EAE59A5F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0313104"/>
              </p:ext>
            </p:extLst>
          </p:nvPr>
        </p:nvGraphicFramePr>
        <p:xfrm>
          <a:off x="8466375" y="2673061"/>
          <a:ext cx="206692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72" name="Equation" r:id="rId37" imgW="1206360" imgH="482400" progId="Equation.DSMT4">
                  <p:embed/>
                </p:oleObj>
              </mc:Choice>
              <mc:Fallback>
                <p:oleObj name="Equation" r:id="rId37" imgW="1206360" imgH="48240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DB8FEFB3-A991-4231-9EB6-7432AA6AB4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8466375" y="2673061"/>
                        <a:ext cx="2066925" cy="828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物件 37">
            <a:extLst>
              <a:ext uri="{FF2B5EF4-FFF2-40B4-BE49-F238E27FC236}">
                <a16:creationId xmlns:a16="http://schemas.microsoft.com/office/drawing/2014/main" id="{DC1B7A4F-16F4-499B-BE81-EC3046DCA8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057787"/>
              </p:ext>
            </p:extLst>
          </p:nvPr>
        </p:nvGraphicFramePr>
        <p:xfrm>
          <a:off x="919518" y="4662413"/>
          <a:ext cx="27114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73" name="Equation" r:id="rId39" imgW="1549080" imgH="406080" progId="Equation.DSMT4">
                  <p:embed/>
                </p:oleObj>
              </mc:Choice>
              <mc:Fallback>
                <p:oleObj name="Equation" r:id="rId39" imgW="1549080" imgH="406080" progId="Equation.DSMT4">
                  <p:embed/>
                  <p:pic>
                    <p:nvPicPr>
                      <p:cNvPr id="32" name="物件 31">
                        <a:extLst>
                          <a:ext uri="{FF2B5EF4-FFF2-40B4-BE49-F238E27FC236}">
                            <a16:creationId xmlns:a16="http://schemas.microsoft.com/office/drawing/2014/main" id="{F18B49A5-2113-40A5-8527-FE5490DB1C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919518" y="4662413"/>
                        <a:ext cx="2711450" cy="70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矩形 38">
            <a:extLst>
              <a:ext uri="{FF2B5EF4-FFF2-40B4-BE49-F238E27FC236}">
                <a16:creationId xmlns:a16="http://schemas.microsoft.com/office/drawing/2014/main" id="{B2BFC6B1-17E8-48AE-A543-1712A9DFB27B}"/>
              </a:ext>
            </a:extLst>
          </p:cNvPr>
          <p:cNvSpPr/>
          <p:nvPr/>
        </p:nvSpPr>
        <p:spPr>
          <a:xfrm>
            <a:off x="3101181" y="5536185"/>
            <a:ext cx="632645" cy="28874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BCDC1B9F-3D5A-4500-9FC5-E7890C40C0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088819"/>
              </p:ext>
            </p:extLst>
          </p:nvPr>
        </p:nvGraphicFramePr>
        <p:xfrm>
          <a:off x="98999" y="2627673"/>
          <a:ext cx="200025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974" name="Equation" r:id="rId41" imgW="114120" imgH="139680" progId="Equation.DSMT4">
                  <p:embed/>
                </p:oleObj>
              </mc:Choice>
              <mc:Fallback>
                <p:oleObj name="Equation" r:id="rId41" imgW="114120" imgH="139680" progId="Equation.DSMT4">
                  <p:embed/>
                  <p:pic>
                    <p:nvPicPr>
                      <p:cNvPr id="35" name="物件 34">
                        <a:extLst>
                          <a:ext uri="{FF2B5EF4-FFF2-40B4-BE49-F238E27FC236}">
                            <a16:creationId xmlns:a16="http://schemas.microsoft.com/office/drawing/2014/main" id="{F6AE27C1-C659-49F6-9F99-B00C723A7D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98999" y="2627673"/>
                        <a:ext cx="200025" cy="24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907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75A3A5CA-F6B8-4184-89A2-F7CF4E3A6EE9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3991029"/>
              </p:ext>
            </p:extLst>
          </p:nvPr>
        </p:nvGraphicFramePr>
        <p:xfrm>
          <a:off x="2771558" y="2355946"/>
          <a:ext cx="3216564" cy="554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77" name="Equation" r:id="rId3" imgW="1473120" imgH="253800" progId="Equation.DSMT4">
                  <p:embed/>
                </p:oleObj>
              </mc:Choice>
              <mc:Fallback>
                <p:oleObj name="Equation" r:id="rId3" imgW="1473120" imgH="253800" progId="Equation.DSMT4">
                  <p:embed/>
                  <p:pic>
                    <p:nvPicPr>
                      <p:cNvPr id="12" name="內容版面配置區 3">
                        <a:extLst>
                          <a:ext uri="{FF2B5EF4-FFF2-40B4-BE49-F238E27FC236}">
                            <a16:creationId xmlns:a16="http://schemas.microsoft.com/office/drawing/2014/main" id="{86B7A176-4029-4CFE-85EC-6208C386C1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71558" y="2355946"/>
                        <a:ext cx="3216564" cy="554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EEFD621B-FAA0-4DA7-B8B0-399D66D8FE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694291"/>
              </p:ext>
            </p:extLst>
          </p:nvPr>
        </p:nvGraphicFramePr>
        <p:xfrm>
          <a:off x="838200" y="367290"/>
          <a:ext cx="9059863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78" name="Equation" r:id="rId5" imgW="2019240" imgH="203040" progId="Equation.DSMT4">
                  <p:embed/>
                </p:oleObj>
              </mc:Choice>
              <mc:Fallback>
                <p:oleObj name="Equation" r:id="rId5" imgW="2019240" imgH="20304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7E873024-8269-4461-96E3-2014E24295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367290"/>
                        <a:ext cx="9059863" cy="912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C00CC44E-B5DB-4980-ABD2-839858E8C1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734996"/>
              </p:ext>
            </p:extLst>
          </p:nvPr>
        </p:nvGraphicFramePr>
        <p:xfrm>
          <a:off x="1109013" y="1393633"/>
          <a:ext cx="484188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79" name="Equation" r:id="rId7" imgW="241200" imgH="253800" progId="Equation.DSMT4">
                  <p:embed/>
                </p:oleObj>
              </mc:Choice>
              <mc:Fallback>
                <p:oleObj name="Equation" r:id="rId7" imgW="241200" imgH="253800" progId="Equation.DSMT4">
                  <p:embed/>
                  <p:pic>
                    <p:nvPicPr>
                      <p:cNvPr id="19" name="內容版面配置區 3">
                        <a:extLst>
                          <a:ext uri="{FF2B5EF4-FFF2-40B4-BE49-F238E27FC236}">
                            <a16:creationId xmlns:a16="http://schemas.microsoft.com/office/drawing/2014/main" id="{1F3C9792-041D-4321-AAC7-9C17E13D51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09013" y="1393633"/>
                        <a:ext cx="484188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內容版面配置區 3">
            <a:extLst>
              <a:ext uri="{FF2B5EF4-FFF2-40B4-BE49-F238E27FC236}">
                <a16:creationId xmlns:a16="http://schemas.microsoft.com/office/drawing/2014/main" id="{E0583B76-8B72-4918-AFD2-3844706068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035854"/>
              </p:ext>
            </p:extLst>
          </p:nvPr>
        </p:nvGraphicFramePr>
        <p:xfrm>
          <a:off x="1109013" y="1846358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0" name="Equation" r:id="rId9" imgW="253800" imgH="253800" progId="Equation.DSMT4">
                  <p:embed/>
                </p:oleObj>
              </mc:Choice>
              <mc:Fallback>
                <p:oleObj name="Equation" r:id="rId9" imgW="253800" imgH="25380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5D26C339-F5E4-4896-A1BA-2BB8A3E1C8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09013" y="1846358"/>
                        <a:ext cx="509587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內容版面配置區 3">
            <a:extLst>
              <a:ext uri="{FF2B5EF4-FFF2-40B4-BE49-F238E27FC236}">
                <a16:creationId xmlns:a16="http://schemas.microsoft.com/office/drawing/2014/main" id="{64BF047B-A910-459D-B093-3FA9331466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9095050"/>
              </p:ext>
            </p:extLst>
          </p:nvPr>
        </p:nvGraphicFramePr>
        <p:xfrm>
          <a:off x="1109013" y="2347432"/>
          <a:ext cx="484188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1" name="Equation" r:id="rId11" imgW="241200" imgH="253800" progId="Equation.DSMT4">
                  <p:embed/>
                </p:oleObj>
              </mc:Choice>
              <mc:Fallback>
                <p:oleObj name="Equation" r:id="rId11" imgW="241200" imgH="25380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2C6E8B04-3467-4679-8551-5B5A860DB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09013" y="2347432"/>
                        <a:ext cx="484188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內容版面配置區 3">
            <a:extLst>
              <a:ext uri="{FF2B5EF4-FFF2-40B4-BE49-F238E27FC236}">
                <a16:creationId xmlns:a16="http://schemas.microsoft.com/office/drawing/2014/main" id="{FCA98949-AEAE-4C30-9238-56EAC3FA73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6008845"/>
              </p:ext>
            </p:extLst>
          </p:nvPr>
        </p:nvGraphicFramePr>
        <p:xfrm>
          <a:off x="1109013" y="2791644"/>
          <a:ext cx="534988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2" name="Equation" r:id="rId13" imgW="266400" imgH="253800" progId="Equation.DSMT4">
                  <p:embed/>
                </p:oleObj>
              </mc:Choice>
              <mc:Fallback>
                <p:oleObj name="Equation" r:id="rId13" imgW="266400" imgH="253800" progId="Equation.DSMT4">
                  <p:embed/>
                  <p:pic>
                    <p:nvPicPr>
                      <p:cNvPr id="22" name="內容版面配置區 3">
                        <a:extLst>
                          <a:ext uri="{FF2B5EF4-FFF2-40B4-BE49-F238E27FC236}">
                            <a16:creationId xmlns:a16="http://schemas.microsoft.com/office/drawing/2014/main" id="{7D3C3070-A717-4A7B-904D-29B1A02C4E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109013" y="2791644"/>
                        <a:ext cx="534988" cy="50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內容版面配置區 3">
            <a:extLst>
              <a:ext uri="{FF2B5EF4-FFF2-40B4-BE49-F238E27FC236}">
                <a16:creationId xmlns:a16="http://schemas.microsoft.com/office/drawing/2014/main" id="{49660A13-AB7E-473C-8995-CDE8DB1A95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951588"/>
              </p:ext>
            </p:extLst>
          </p:nvPr>
        </p:nvGraphicFramePr>
        <p:xfrm>
          <a:off x="1198707" y="3389843"/>
          <a:ext cx="254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3" name="Equation" r:id="rId15" imgW="126720" imgH="177480" progId="Equation.DSMT4">
                  <p:embed/>
                </p:oleObj>
              </mc:Choice>
              <mc:Fallback>
                <p:oleObj name="Equation" r:id="rId15" imgW="126720" imgH="17748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97668877-AD44-4BD0-B030-E5E5BE00B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198707" y="3389843"/>
                        <a:ext cx="2540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>
            <a:extLst>
              <a:ext uri="{FF2B5EF4-FFF2-40B4-BE49-F238E27FC236}">
                <a16:creationId xmlns:a16="http://schemas.microsoft.com/office/drawing/2014/main" id="{46FBD016-CEA9-458D-9A06-B71DCBB201AF}"/>
              </a:ext>
            </a:extLst>
          </p:cNvPr>
          <p:cNvSpPr/>
          <p:nvPr/>
        </p:nvSpPr>
        <p:spPr>
          <a:xfrm>
            <a:off x="2632364" y="2268562"/>
            <a:ext cx="3528291" cy="79432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2" name="內容版面配置區 3">
            <a:extLst>
              <a:ext uri="{FF2B5EF4-FFF2-40B4-BE49-F238E27FC236}">
                <a16:creationId xmlns:a16="http://schemas.microsoft.com/office/drawing/2014/main" id="{0585A108-1110-4354-A343-C4E0844A4C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068914"/>
              </p:ext>
            </p:extLst>
          </p:nvPr>
        </p:nvGraphicFramePr>
        <p:xfrm>
          <a:off x="7020359" y="2319217"/>
          <a:ext cx="1587932" cy="566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4" name="Equation" r:id="rId17" imgW="571320" imgH="203040" progId="Equation.DSMT4">
                  <p:embed/>
                </p:oleObj>
              </mc:Choice>
              <mc:Fallback>
                <p:oleObj name="Equation" r:id="rId17" imgW="571320" imgH="2030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6469DABF-7ABD-4205-BD98-D9A6EC0EF0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020359" y="2319217"/>
                        <a:ext cx="1587932" cy="5660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>
            <a:extLst>
              <a:ext uri="{FF2B5EF4-FFF2-40B4-BE49-F238E27FC236}">
                <a16:creationId xmlns:a16="http://schemas.microsoft.com/office/drawing/2014/main" id="{59381A77-CD6E-4713-9393-16ABC210ECE1}"/>
              </a:ext>
            </a:extLst>
          </p:cNvPr>
          <p:cNvSpPr/>
          <p:nvPr/>
        </p:nvSpPr>
        <p:spPr>
          <a:xfrm>
            <a:off x="6908800" y="2268562"/>
            <a:ext cx="1884218" cy="79432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4" name="內容版面配置區 3">
            <a:extLst>
              <a:ext uri="{FF2B5EF4-FFF2-40B4-BE49-F238E27FC236}">
                <a16:creationId xmlns:a16="http://schemas.microsoft.com/office/drawing/2014/main" id="{0B782115-E4D9-4880-91A2-3D41377981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692680"/>
              </p:ext>
            </p:extLst>
          </p:nvPr>
        </p:nvGraphicFramePr>
        <p:xfrm>
          <a:off x="9802956" y="2347432"/>
          <a:ext cx="1539298" cy="679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5" name="Equation" r:id="rId19" imgW="457200" imgH="203040" progId="Equation.DSMT4">
                  <p:embed/>
                </p:oleObj>
              </mc:Choice>
              <mc:Fallback>
                <p:oleObj name="Equation" r:id="rId19" imgW="457200" imgH="20304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EF9FCEF7-754D-42E4-9200-8E4FE27065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802956" y="2347432"/>
                        <a:ext cx="1539298" cy="6794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>
            <a:extLst>
              <a:ext uri="{FF2B5EF4-FFF2-40B4-BE49-F238E27FC236}">
                <a16:creationId xmlns:a16="http://schemas.microsoft.com/office/drawing/2014/main" id="{674C6ED6-2641-4056-B59E-68D8B0989D12}"/>
              </a:ext>
            </a:extLst>
          </p:cNvPr>
          <p:cNvSpPr/>
          <p:nvPr/>
        </p:nvSpPr>
        <p:spPr>
          <a:xfrm>
            <a:off x="9707418" y="2268562"/>
            <a:ext cx="1745673" cy="79432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C630958A-093C-44F6-9A25-690FA9A54F94}"/>
              </a:ext>
            </a:extLst>
          </p:cNvPr>
          <p:cNvCxnSpPr/>
          <p:nvPr/>
        </p:nvCxnSpPr>
        <p:spPr>
          <a:xfrm>
            <a:off x="1618600" y="1779034"/>
            <a:ext cx="819800" cy="5726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C1CFD5B9-267F-4B68-9648-B3520B67E465}"/>
              </a:ext>
            </a:extLst>
          </p:cNvPr>
          <p:cNvCxnSpPr/>
          <p:nvPr/>
        </p:nvCxnSpPr>
        <p:spPr>
          <a:xfrm>
            <a:off x="1618600" y="2268562"/>
            <a:ext cx="819800" cy="33250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A3E01988-4D6F-4107-B100-A28E828A5E59}"/>
              </a:ext>
            </a:extLst>
          </p:cNvPr>
          <p:cNvCxnSpPr/>
          <p:nvPr/>
        </p:nvCxnSpPr>
        <p:spPr>
          <a:xfrm>
            <a:off x="1593201" y="2703032"/>
            <a:ext cx="845199" cy="7086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05052ED7-B892-45FC-BF5F-5222D59A8EAF}"/>
              </a:ext>
            </a:extLst>
          </p:cNvPr>
          <p:cNvCxnSpPr/>
          <p:nvPr/>
        </p:nvCxnSpPr>
        <p:spPr>
          <a:xfrm flipV="1">
            <a:off x="1688739" y="2948157"/>
            <a:ext cx="724262" cy="1728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>
            <a:extLst>
              <a:ext uri="{FF2B5EF4-FFF2-40B4-BE49-F238E27FC236}">
                <a16:creationId xmlns:a16="http://schemas.microsoft.com/office/drawing/2014/main" id="{2DD4EE31-F311-453D-A22E-5DB5E614E5D6}"/>
              </a:ext>
            </a:extLst>
          </p:cNvPr>
          <p:cNvCxnSpPr/>
          <p:nvPr/>
        </p:nvCxnSpPr>
        <p:spPr>
          <a:xfrm flipV="1">
            <a:off x="1593201" y="3120979"/>
            <a:ext cx="915338" cy="44991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13C11954-4325-4CB7-82C5-09A19EC397A8}"/>
              </a:ext>
            </a:extLst>
          </p:cNvPr>
          <p:cNvCxnSpPr/>
          <p:nvPr/>
        </p:nvCxnSpPr>
        <p:spPr>
          <a:xfrm flipH="1" flipV="1">
            <a:off x="1618600" y="2157725"/>
            <a:ext cx="794401" cy="378691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CF1406B3-1F0A-428C-9B6D-C2E7ACBEDF01}"/>
              </a:ext>
            </a:extLst>
          </p:cNvPr>
          <p:cNvCxnSpPr>
            <a:endCxn id="9" idx="3"/>
          </p:cNvCxnSpPr>
          <p:nvPr/>
        </p:nvCxnSpPr>
        <p:spPr>
          <a:xfrm flipH="1">
            <a:off x="1644001" y="2883502"/>
            <a:ext cx="697345" cy="16293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DCAEECC4-36F6-42B3-B764-71E507DBE508}"/>
              </a:ext>
            </a:extLst>
          </p:cNvPr>
          <p:cNvCxnSpPr/>
          <p:nvPr/>
        </p:nvCxnSpPr>
        <p:spPr>
          <a:xfrm flipH="1">
            <a:off x="1572346" y="3090599"/>
            <a:ext cx="795917" cy="391536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>
            <a:extLst>
              <a:ext uri="{FF2B5EF4-FFF2-40B4-BE49-F238E27FC236}">
                <a16:creationId xmlns:a16="http://schemas.microsoft.com/office/drawing/2014/main" id="{9A441B8A-0DC6-407F-8379-4C665D0A4BA4}"/>
              </a:ext>
            </a:extLst>
          </p:cNvPr>
          <p:cNvCxnSpPr>
            <a:stCxn id="11" idx="3"/>
            <a:endCxn id="13" idx="1"/>
          </p:cNvCxnSpPr>
          <p:nvPr/>
        </p:nvCxnSpPr>
        <p:spPr>
          <a:xfrm>
            <a:off x="6160655" y="2665726"/>
            <a:ext cx="74814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單箭頭接點 34">
            <a:extLst>
              <a:ext uri="{FF2B5EF4-FFF2-40B4-BE49-F238E27FC236}">
                <a16:creationId xmlns:a16="http://schemas.microsoft.com/office/drawing/2014/main" id="{8F1AEE0C-A3CD-4F87-8365-E4CE1AB8DB05}"/>
              </a:ext>
            </a:extLst>
          </p:cNvPr>
          <p:cNvCxnSpPr>
            <a:endCxn id="15" idx="1"/>
          </p:cNvCxnSpPr>
          <p:nvPr/>
        </p:nvCxnSpPr>
        <p:spPr>
          <a:xfrm>
            <a:off x="8885382" y="2665726"/>
            <a:ext cx="82203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A17D123F-C9AE-4ED1-9A37-9DC96AB485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5190808"/>
              </p:ext>
            </p:extLst>
          </p:nvPr>
        </p:nvGraphicFramePr>
        <p:xfrm>
          <a:off x="2620963" y="4040187"/>
          <a:ext cx="1565638" cy="4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6" name="Equation" r:id="rId21" imgW="647640" imgH="203040" progId="Equation.DSMT4">
                  <p:embed/>
                </p:oleObj>
              </mc:Choice>
              <mc:Fallback>
                <p:oleObj name="Equation" r:id="rId21" imgW="647640" imgH="20304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A17F0F91-5450-40AA-96EF-F28A052F43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620963" y="4040187"/>
                        <a:ext cx="1565638" cy="488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內容版面配置區 3">
            <a:extLst>
              <a:ext uri="{FF2B5EF4-FFF2-40B4-BE49-F238E27FC236}">
                <a16:creationId xmlns:a16="http://schemas.microsoft.com/office/drawing/2014/main" id="{7068677B-D378-4BCB-BDEF-84EC2F8635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5376437"/>
              </p:ext>
            </p:extLst>
          </p:nvPr>
        </p:nvGraphicFramePr>
        <p:xfrm>
          <a:off x="1309688" y="5189538"/>
          <a:ext cx="2519362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7" name="Equation" r:id="rId23" imgW="1765080" imgH="457200" progId="Equation.DSMT4">
                  <p:embed/>
                </p:oleObj>
              </mc:Choice>
              <mc:Fallback>
                <p:oleObj name="Equation" r:id="rId23" imgW="1765080" imgH="45720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D6E6E190-8C06-426A-B980-EC35627A74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309688" y="5189538"/>
                        <a:ext cx="2519362" cy="652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內容版面配置區 3">
            <a:extLst>
              <a:ext uri="{FF2B5EF4-FFF2-40B4-BE49-F238E27FC236}">
                <a16:creationId xmlns:a16="http://schemas.microsoft.com/office/drawing/2014/main" id="{B1164119-4F60-4F77-BB1C-83F206493A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583258"/>
              </p:ext>
            </p:extLst>
          </p:nvPr>
        </p:nvGraphicFramePr>
        <p:xfrm>
          <a:off x="4396509" y="5324475"/>
          <a:ext cx="15589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8" name="Equation" r:id="rId25" imgW="1091880" imgH="266400" progId="Equation.DSMT4">
                  <p:embed/>
                </p:oleObj>
              </mc:Choice>
              <mc:Fallback>
                <p:oleObj name="Equation" r:id="rId25" imgW="1091880" imgH="266400" progId="Equation.DSMT4">
                  <p:embed/>
                  <p:pic>
                    <p:nvPicPr>
                      <p:cNvPr id="41" name="內容版面配置區 3">
                        <a:extLst>
                          <a:ext uri="{FF2B5EF4-FFF2-40B4-BE49-F238E27FC236}">
                            <a16:creationId xmlns:a16="http://schemas.microsoft.com/office/drawing/2014/main" id="{7068677B-D378-4BCB-BDEF-84EC2F8635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396509" y="5324475"/>
                        <a:ext cx="1558925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內容版面配置區 3">
            <a:extLst>
              <a:ext uri="{FF2B5EF4-FFF2-40B4-BE49-F238E27FC236}">
                <a16:creationId xmlns:a16="http://schemas.microsoft.com/office/drawing/2014/main" id="{ADE43CE7-DA38-43BB-8F20-BC55CE3023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726656"/>
              </p:ext>
            </p:extLst>
          </p:nvPr>
        </p:nvGraphicFramePr>
        <p:xfrm>
          <a:off x="6487897" y="5322581"/>
          <a:ext cx="1064923" cy="382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89" name="Equation" r:id="rId27" imgW="495000" imgH="177480" progId="Equation.DSMT4">
                  <p:embed/>
                </p:oleObj>
              </mc:Choice>
              <mc:Fallback>
                <p:oleObj name="Equation" r:id="rId27" imgW="495000" imgH="177480" progId="Equation.DSMT4">
                  <p:embed/>
                  <p:pic>
                    <p:nvPicPr>
                      <p:cNvPr id="42" name="內容版面配置區 3">
                        <a:extLst>
                          <a:ext uri="{FF2B5EF4-FFF2-40B4-BE49-F238E27FC236}">
                            <a16:creationId xmlns:a16="http://schemas.microsoft.com/office/drawing/2014/main" id="{B1164119-4F60-4F77-BB1C-83F206493A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487897" y="5322581"/>
                        <a:ext cx="1064923" cy="3828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5" name="直線接點 44">
            <a:extLst>
              <a:ext uri="{FF2B5EF4-FFF2-40B4-BE49-F238E27FC236}">
                <a16:creationId xmlns:a16="http://schemas.microsoft.com/office/drawing/2014/main" id="{8F39A660-E24F-455C-BE77-E01E9B58194C}"/>
              </a:ext>
            </a:extLst>
          </p:cNvPr>
          <p:cNvCxnSpPr/>
          <p:nvPr/>
        </p:nvCxnSpPr>
        <p:spPr>
          <a:xfrm>
            <a:off x="2050870" y="5705475"/>
            <a:ext cx="17035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接點 46">
            <a:extLst>
              <a:ext uri="{FF2B5EF4-FFF2-40B4-BE49-F238E27FC236}">
                <a16:creationId xmlns:a16="http://schemas.microsoft.com/office/drawing/2014/main" id="{E49F2CD0-F2DF-4A7D-A456-959617934778}"/>
              </a:ext>
            </a:extLst>
          </p:cNvPr>
          <p:cNvCxnSpPr/>
          <p:nvPr/>
        </p:nvCxnSpPr>
        <p:spPr>
          <a:xfrm>
            <a:off x="4396509" y="5705475"/>
            <a:ext cx="140392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接點 48">
            <a:extLst>
              <a:ext uri="{FF2B5EF4-FFF2-40B4-BE49-F238E27FC236}">
                <a16:creationId xmlns:a16="http://schemas.microsoft.com/office/drawing/2014/main" id="{DAD7738A-55A4-48B6-8FE2-2FB6575D51F8}"/>
              </a:ext>
            </a:extLst>
          </p:cNvPr>
          <p:cNvCxnSpPr/>
          <p:nvPr/>
        </p:nvCxnSpPr>
        <p:spPr>
          <a:xfrm>
            <a:off x="6534727" y="5705475"/>
            <a:ext cx="8451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內容版面配置區 3">
            <a:extLst>
              <a:ext uri="{FF2B5EF4-FFF2-40B4-BE49-F238E27FC236}">
                <a16:creationId xmlns:a16="http://schemas.microsoft.com/office/drawing/2014/main" id="{98BBFB0F-884E-4A08-8193-4AFA07FBC6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1281368"/>
              </p:ext>
            </p:extLst>
          </p:nvPr>
        </p:nvGraphicFramePr>
        <p:xfrm>
          <a:off x="8262216" y="3683867"/>
          <a:ext cx="31908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90" name="Equation" r:id="rId29" imgW="1485720" imgH="253800" progId="Equation.DSMT4">
                  <p:embed/>
                </p:oleObj>
              </mc:Choice>
              <mc:Fallback>
                <p:oleObj name="Equation" r:id="rId29" imgW="1485720" imgH="253800" progId="Equation.DSMT4">
                  <p:embed/>
                  <p:pic>
                    <p:nvPicPr>
                      <p:cNvPr id="43" name="內容版面配置區 3">
                        <a:extLst>
                          <a:ext uri="{FF2B5EF4-FFF2-40B4-BE49-F238E27FC236}">
                            <a16:creationId xmlns:a16="http://schemas.microsoft.com/office/drawing/2014/main" id="{ADE43CE7-DA38-43BB-8F20-BC55CE3023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8262216" y="3683867"/>
                        <a:ext cx="3190875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內容版面配置區 3">
            <a:extLst>
              <a:ext uri="{FF2B5EF4-FFF2-40B4-BE49-F238E27FC236}">
                <a16:creationId xmlns:a16="http://schemas.microsoft.com/office/drawing/2014/main" id="{10D4F6F8-49AA-4403-AEFE-E08D9E12E1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247661"/>
              </p:ext>
            </p:extLst>
          </p:nvPr>
        </p:nvGraphicFramePr>
        <p:xfrm>
          <a:off x="8248650" y="4394200"/>
          <a:ext cx="32194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91" name="Equation" r:id="rId31" imgW="1498320" imgH="253800" progId="Equation.DSMT4">
                  <p:embed/>
                </p:oleObj>
              </mc:Choice>
              <mc:Fallback>
                <p:oleObj name="Equation" r:id="rId31" imgW="1498320" imgH="253800" progId="Equation.DSMT4">
                  <p:embed/>
                  <p:pic>
                    <p:nvPicPr>
                      <p:cNvPr id="50" name="內容版面配置區 3">
                        <a:extLst>
                          <a:ext uri="{FF2B5EF4-FFF2-40B4-BE49-F238E27FC236}">
                            <a16:creationId xmlns:a16="http://schemas.microsoft.com/office/drawing/2014/main" id="{98BBFB0F-884E-4A08-8193-4AFA07FBC6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8248650" y="4394200"/>
                        <a:ext cx="321945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內容版面配置區 3">
            <a:extLst>
              <a:ext uri="{FF2B5EF4-FFF2-40B4-BE49-F238E27FC236}">
                <a16:creationId xmlns:a16="http://schemas.microsoft.com/office/drawing/2014/main" id="{A7D471EA-1DF7-4C6C-9E1F-239FE54026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5465717"/>
              </p:ext>
            </p:extLst>
          </p:nvPr>
        </p:nvGraphicFramePr>
        <p:xfrm>
          <a:off x="8426450" y="5041900"/>
          <a:ext cx="28638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92" name="Equation" r:id="rId33" imgW="1333440" imgH="253800" progId="Equation.DSMT4">
                  <p:embed/>
                </p:oleObj>
              </mc:Choice>
              <mc:Fallback>
                <p:oleObj name="Equation" r:id="rId33" imgW="1333440" imgH="253800" progId="Equation.DSMT4">
                  <p:embed/>
                  <p:pic>
                    <p:nvPicPr>
                      <p:cNvPr id="50" name="內容版面配置區 3">
                        <a:extLst>
                          <a:ext uri="{FF2B5EF4-FFF2-40B4-BE49-F238E27FC236}">
                            <a16:creationId xmlns:a16="http://schemas.microsoft.com/office/drawing/2014/main" id="{98BBFB0F-884E-4A08-8193-4AFA07FBC6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8426450" y="5041900"/>
                        <a:ext cx="286385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B325929-BE36-42C2-9B8A-5F3552E62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12</a:t>
            </a:fld>
            <a:endParaRPr lang="zh-TW" altLang="en-US"/>
          </a:p>
        </p:txBody>
      </p:sp>
      <p:cxnSp>
        <p:nvCxnSpPr>
          <p:cNvPr id="38" name="直線單箭頭接點 37">
            <a:extLst>
              <a:ext uri="{FF2B5EF4-FFF2-40B4-BE49-F238E27FC236}">
                <a16:creationId xmlns:a16="http://schemas.microsoft.com/office/drawing/2014/main" id="{91D08FA7-7987-4797-8A53-D8F09D712F76}"/>
              </a:ext>
            </a:extLst>
          </p:cNvPr>
          <p:cNvCxnSpPr>
            <a:cxnSpLocks/>
          </p:cNvCxnSpPr>
          <p:nvPr/>
        </p:nvCxnSpPr>
        <p:spPr>
          <a:xfrm flipH="1">
            <a:off x="8885382" y="2895560"/>
            <a:ext cx="82203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單箭頭接點 43">
            <a:extLst>
              <a:ext uri="{FF2B5EF4-FFF2-40B4-BE49-F238E27FC236}">
                <a16:creationId xmlns:a16="http://schemas.microsoft.com/office/drawing/2014/main" id="{9FF1E74B-4D2C-4801-B8D9-D6E1575264FE}"/>
              </a:ext>
            </a:extLst>
          </p:cNvPr>
          <p:cNvCxnSpPr/>
          <p:nvPr/>
        </p:nvCxnSpPr>
        <p:spPr>
          <a:xfrm flipH="1">
            <a:off x="6197600" y="2903961"/>
            <a:ext cx="674254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物件 45">
            <a:extLst>
              <a:ext uri="{FF2B5EF4-FFF2-40B4-BE49-F238E27FC236}">
                <a16:creationId xmlns:a16="http://schemas.microsoft.com/office/drawing/2014/main" id="{965E0FC4-20BC-44F0-A677-113E200D87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3897338"/>
              </p:ext>
            </p:extLst>
          </p:nvPr>
        </p:nvGraphicFramePr>
        <p:xfrm>
          <a:off x="2909851" y="1356543"/>
          <a:ext cx="8445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93" name="Equation" r:id="rId35" imgW="482400" imgH="406080" progId="Equation.DSMT4">
                  <p:embed/>
                </p:oleObj>
              </mc:Choice>
              <mc:Fallback>
                <p:oleObj name="Equation" r:id="rId35" imgW="482400" imgH="406080" progId="Equation.DSMT4">
                  <p:embed/>
                  <p:pic>
                    <p:nvPicPr>
                      <p:cNvPr id="33" name="物件 32">
                        <a:extLst>
                          <a:ext uri="{FF2B5EF4-FFF2-40B4-BE49-F238E27FC236}">
                            <a16:creationId xmlns:a16="http://schemas.microsoft.com/office/drawing/2014/main" id="{6F2397DC-35D8-4E70-B8C3-08FADECB09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2909851" y="1356543"/>
                        <a:ext cx="844550" cy="70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物件 47">
            <a:extLst>
              <a:ext uri="{FF2B5EF4-FFF2-40B4-BE49-F238E27FC236}">
                <a16:creationId xmlns:a16="http://schemas.microsoft.com/office/drawing/2014/main" id="{04A110AB-A8C7-4536-8904-24DF1E1E64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783517"/>
              </p:ext>
            </p:extLst>
          </p:nvPr>
        </p:nvGraphicFramePr>
        <p:xfrm>
          <a:off x="3814798" y="1348532"/>
          <a:ext cx="9334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94" name="Equation" r:id="rId37" imgW="533160" imgH="406080" progId="Equation.DSMT4">
                  <p:embed/>
                </p:oleObj>
              </mc:Choice>
              <mc:Fallback>
                <p:oleObj name="Equation" r:id="rId37" imgW="533160" imgH="406080" progId="Equation.DSMT4">
                  <p:embed/>
                  <p:pic>
                    <p:nvPicPr>
                      <p:cNvPr id="35" name="物件 34">
                        <a:extLst>
                          <a:ext uri="{FF2B5EF4-FFF2-40B4-BE49-F238E27FC236}">
                            <a16:creationId xmlns:a16="http://schemas.microsoft.com/office/drawing/2014/main" id="{F6AE27C1-C659-49F6-9F99-B00C723A7D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3814798" y="1348532"/>
                        <a:ext cx="933450" cy="70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679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A9FDEA75-03AE-4AA8-BAB4-5A4AED1341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799778"/>
              </p:ext>
            </p:extLst>
          </p:nvPr>
        </p:nvGraphicFramePr>
        <p:xfrm>
          <a:off x="838200" y="431367"/>
          <a:ext cx="10199687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19" name="Equation" r:id="rId3" imgW="2273040" imgH="203040" progId="Equation.DSMT4">
                  <p:embed/>
                </p:oleObj>
              </mc:Choice>
              <mc:Fallback>
                <p:oleObj name="Equation" r:id="rId3" imgW="2273040" imgH="20304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EEFD621B-FAA0-4DA7-B8B0-399D66D8FE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431367"/>
                        <a:ext cx="10199687" cy="912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1E9C08CB-F2F0-42ED-B809-E4F2640433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196101"/>
              </p:ext>
            </p:extLst>
          </p:nvPr>
        </p:nvGraphicFramePr>
        <p:xfrm>
          <a:off x="850900" y="1670050"/>
          <a:ext cx="3694113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0" name="Equation" r:id="rId5" imgW="1777680" imgH="431640" progId="Equation.DSMT4">
                  <p:embed/>
                </p:oleObj>
              </mc:Choice>
              <mc:Fallback>
                <p:oleObj name="Equation" r:id="rId5" imgW="1777680" imgH="431640" progId="Equation.DSMT4">
                  <p:embed/>
                  <p:pic>
                    <p:nvPicPr>
                      <p:cNvPr id="10" name="內容版面配置區 3">
                        <a:extLst>
                          <a:ext uri="{FF2B5EF4-FFF2-40B4-BE49-F238E27FC236}">
                            <a16:creationId xmlns:a16="http://schemas.microsoft.com/office/drawing/2014/main" id="{CEC2C46E-0E4A-4C15-B0C0-DDBD27D4B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50900" y="1670050"/>
                        <a:ext cx="3694113" cy="900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4CA05CC6-FF2E-4572-8A65-7423E4AACE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5552849"/>
              </p:ext>
            </p:extLst>
          </p:nvPr>
        </p:nvGraphicFramePr>
        <p:xfrm>
          <a:off x="1683761" y="3005570"/>
          <a:ext cx="3719512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1" name="Equation" r:id="rId7" imgW="2438280" imgH="469800" progId="Equation.DSMT4">
                  <p:embed/>
                </p:oleObj>
              </mc:Choice>
              <mc:Fallback>
                <p:oleObj name="Equation" r:id="rId7" imgW="2438280" imgH="46980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1E9C08CB-F2F0-42ED-B809-E4F264043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83761" y="3005570"/>
                        <a:ext cx="3719512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內容版面配置區 3">
            <a:extLst>
              <a:ext uri="{FF2B5EF4-FFF2-40B4-BE49-F238E27FC236}">
                <a16:creationId xmlns:a16="http://schemas.microsoft.com/office/drawing/2014/main" id="{C533A100-9D75-498F-A5ED-CA92C53DED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2285362"/>
              </p:ext>
            </p:extLst>
          </p:nvPr>
        </p:nvGraphicFramePr>
        <p:xfrm>
          <a:off x="850900" y="3975100"/>
          <a:ext cx="5119688" cy="95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2" name="Equation" r:id="rId9" imgW="2463480" imgH="457200" progId="Equation.DSMT4">
                  <p:embed/>
                </p:oleObj>
              </mc:Choice>
              <mc:Fallback>
                <p:oleObj name="Equation" r:id="rId9" imgW="2463480" imgH="45720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1E9C08CB-F2F0-42ED-B809-E4F264043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50900" y="3975100"/>
                        <a:ext cx="5119688" cy="954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內容版面配置區 3">
            <a:extLst>
              <a:ext uri="{FF2B5EF4-FFF2-40B4-BE49-F238E27FC236}">
                <a16:creationId xmlns:a16="http://schemas.microsoft.com/office/drawing/2014/main" id="{856A8C53-DC56-4C04-9048-BF8952FD4D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9819948"/>
              </p:ext>
            </p:extLst>
          </p:nvPr>
        </p:nvGraphicFramePr>
        <p:xfrm>
          <a:off x="7780916" y="2961324"/>
          <a:ext cx="2654300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3" name="Equation" r:id="rId11" imgW="1739880" imgH="317160" progId="Equation.DSMT4">
                  <p:embed/>
                </p:oleObj>
              </mc:Choice>
              <mc:Fallback>
                <p:oleObj name="Equation" r:id="rId11" imgW="1739880" imgH="31716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4CA05CC6-FF2E-4572-8A65-7423E4AACE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780916" y="2961324"/>
                        <a:ext cx="2654300" cy="487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內容版面配置區 3">
            <a:extLst>
              <a:ext uri="{FF2B5EF4-FFF2-40B4-BE49-F238E27FC236}">
                <a16:creationId xmlns:a16="http://schemas.microsoft.com/office/drawing/2014/main" id="{84332291-A68E-4AE2-8494-EFFFEAD06C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5781602"/>
              </p:ext>
            </p:extLst>
          </p:nvPr>
        </p:nvGraphicFramePr>
        <p:xfrm>
          <a:off x="8389072" y="2392771"/>
          <a:ext cx="1085850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4" name="Equation" r:id="rId13" imgW="711000" imgH="317160" progId="Equation.DSMT4">
                  <p:embed/>
                </p:oleObj>
              </mc:Choice>
              <mc:Fallback>
                <p:oleObj name="Equation" r:id="rId13" imgW="711000" imgH="31716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856A8C53-DC56-4C04-9048-BF8952FD4D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389072" y="2392771"/>
                        <a:ext cx="1085850" cy="487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1DD149E5-6DCC-4E2B-BCC9-24C365FA090B}"/>
              </a:ext>
            </a:extLst>
          </p:cNvPr>
          <p:cNvCxnSpPr/>
          <p:nvPr/>
        </p:nvCxnSpPr>
        <p:spPr>
          <a:xfrm>
            <a:off x="7780916" y="3492932"/>
            <a:ext cx="68882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A44FFE18-35E2-4595-AC23-CB0B7C44BAD3}"/>
              </a:ext>
            </a:extLst>
          </p:cNvPr>
          <p:cNvCxnSpPr/>
          <p:nvPr/>
        </p:nvCxnSpPr>
        <p:spPr>
          <a:xfrm>
            <a:off x="8709891" y="3492932"/>
            <a:ext cx="61883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BB92E17F-99AD-43A2-827E-7D567562554F}"/>
              </a:ext>
            </a:extLst>
          </p:cNvPr>
          <p:cNvCxnSpPr/>
          <p:nvPr/>
        </p:nvCxnSpPr>
        <p:spPr>
          <a:xfrm>
            <a:off x="9652000" y="3492932"/>
            <a:ext cx="52647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圖片 24">
            <a:extLst>
              <a:ext uri="{FF2B5EF4-FFF2-40B4-BE49-F238E27FC236}">
                <a16:creationId xmlns:a16="http://schemas.microsoft.com/office/drawing/2014/main" id="{87C31F46-4C09-4FF5-9EAA-CB3E2F28DC3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779977" y="4976859"/>
            <a:ext cx="2017216" cy="537052"/>
          </a:xfrm>
          <a:prstGeom prst="rect">
            <a:avLst/>
          </a:prstGeom>
        </p:spPr>
      </p:pic>
      <p:graphicFrame>
        <p:nvGraphicFramePr>
          <p:cNvPr id="26" name="內容版面配置區 3">
            <a:extLst>
              <a:ext uri="{FF2B5EF4-FFF2-40B4-BE49-F238E27FC236}">
                <a16:creationId xmlns:a16="http://schemas.microsoft.com/office/drawing/2014/main" id="{C0FF8A10-F2E5-466A-8A0F-35410A622C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3659209"/>
              </p:ext>
            </p:extLst>
          </p:nvPr>
        </p:nvGraphicFramePr>
        <p:xfrm>
          <a:off x="4341813" y="5565775"/>
          <a:ext cx="892175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5" name="Equation" r:id="rId16" imgW="583920" imgH="317160" progId="Equation.DSMT4">
                  <p:embed/>
                </p:oleObj>
              </mc:Choice>
              <mc:Fallback>
                <p:oleObj name="Equation" r:id="rId16" imgW="583920" imgH="317160" progId="Equation.DSMT4">
                  <p:embed/>
                  <p:pic>
                    <p:nvPicPr>
                      <p:cNvPr id="24" name="內容版面配置區 3">
                        <a:extLst>
                          <a:ext uri="{FF2B5EF4-FFF2-40B4-BE49-F238E27FC236}">
                            <a16:creationId xmlns:a16="http://schemas.microsoft.com/office/drawing/2014/main" id="{E152F030-8C5A-46E8-BCF1-6C84D5F6C2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341813" y="5565775"/>
                        <a:ext cx="892175" cy="487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955E583-C803-41D0-8B4D-B73F3EF1D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13</a:t>
            </a:fld>
            <a:endParaRPr lang="zh-TW" altLang="en-US"/>
          </a:p>
        </p:txBody>
      </p:sp>
      <p:graphicFrame>
        <p:nvGraphicFramePr>
          <p:cNvPr id="20" name="內容版面配置區 3">
            <a:extLst>
              <a:ext uri="{FF2B5EF4-FFF2-40B4-BE49-F238E27FC236}">
                <a16:creationId xmlns:a16="http://schemas.microsoft.com/office/drawing/2014/main" id="{E664E74D-082E-49E1-AD8D-1732E0B421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806969"/>
              </p:ext>
            </p:extLst>
          </p:nvPr>
        </p:nvGraphicFramePr>
        <p:xfrm>
          <a:off x="5403273" y="5576934"/>
          <a:ext cx="1243013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526" name="Equation" r:id="rId18" imgW="812520" imgH="317160" progId="Equation.DSMT4">
                  <p:embed/>
                </p:oleObj>
              </mc:Choice>
              <mc:Fallback>
                <p:oleObj name="Equation" r:id="rId18" imgW="812520" imgH="317160" progId="Equation.DSMT4">
                  <p:embed/>
                  <p:pic>
                    <p:nvPicPr>
                      <p:cNvPr id="26" name="內容版面配置區 3">
                        <a:extLst>
                          <a:ext uri="{FF2B5EF4-FFF2-40B4-BE49-F238E27FC236}">
                            <a16:creationId xmlns:a16="http://schemas.microsoft.com/office/drawing/2014/main" id="{C0FF8A10-F2E5-466A-8A0F-35410A622C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403273" y="5576934"/>
                        <a:ext cx="1243013" cy="487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505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3B6978C0-F7AE-4A5D-AF53-8F017A4FEA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863435"/>
              </p:ext>
            </p:extLst>
          </p:nvPr>
        </p:nvGraphicFramePr>
        <p:xfrm>
          <a:off x="911261" y="1267474"/>
          <a:ext cx="2981325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9" name="Equation" r:id="rId3" imgW="2070000" imgH="253800" progId="Equation.DSMT4">
                  <p:embed/>
                </p:oleObj>
              </mc:Choice>
              <mc:Fallback>
                <p:oleObj name="Equation" r:id="rId3" imgW="207000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1261" y="1267474"/>
                        <a:ext cx="2981325" cy="366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656BE91D-8CC2-439B-8D58-3D4166674B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6251941"/>
              </p:ext>
            </p:extLst>
          </p:nvPr>
        </p:nvGraphicFramePr>
        <p:xfrm>
          <a:off x="773113" y="672707"/>
          <a:ext cx="10946819" cy="671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0" name="Equation" r:id="rId5" imgW="3314520" imgH="203040" progId="Equation.DSMT4">
                  <p:embed/>
                </p:oleObj>
              </mc:Choice>
              <mc:Fallback>
                <p:oleObj name="Equation" r:id="rId5" imgW="331452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A9FDEA75-03AE-4AA8-BAB4-5A4AED1341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3113" y="672707"/>
                        <a:ext cx="10946819" cy="671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EBE00553-10A5-4310-968B-72B66F130E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7587450"/>
              </p:ext>
            </p:extLst>
          </p:nvPr>
        </p:nvGraphicFramePr>
        <p:xfrm>
          <a:off x="906318" y="1669264"/>
          <a:ext cx="1298575" cy="25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1" name="Equation" r:id="rId7" imgW="901440" imgH="177480" progId="Equation.DSMT4">
                  <p:embed/>
                </p:oleObj>
              </mc:Choice>
              <mc:Fallback>
                <p:oleObj name="Equation" r:id="rId7" imgW="901440" imgH="17748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3B6978C0-F7AE-4A5D-AF53-8F017A4FEA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06318" y="1669264"/>
                        <a:ext cx="1298575" cy="255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8A50D42F-D8EE-41C7-8857-D7B1D349D0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753098"/>
              </p:ext>
            </p:extLst>
          </p:nvPr>
        </p:nvGraphicFramePr>
        <p:xfrm>
          <a:off x="1201187" y="2059343"/>
          <a:ext cx="17780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2" name="Equation" r:id="rId9" imgW="1231560" imgH="291960" progId="Equation.DSMT4">
                  <p:embed/>
                </p:oleObj>
              </mc:Choice>
              <mc:Fallback>
                <p:oleObj name="Equation" r:id="rId9" imgW="1231560" imgH="29196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EBE00553-10A5-4310-968B-72B66F130E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01187" y="2059343"/>
                        <a:ext cx="17780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90917873-FA69-467F-BFC9-C4D8009B4D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137642"/>
              </p:ext>
            </p:extLst>
          </p:nvPr>
        </p:nvGraphicFramePr>
        <p:xfrm>
          <a:off x="1201187" y="2546046"/>
          <a:ext cx="12842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3" name="Equation" r:id="rId11" imgW="888840" imgH="291960" progId="Equation.DSMT4">
                  <p:embed/>
                </p:oleObj>
              </mc:Choice>
              <mc:Fallback>
                <p:oleObj name="Equation" r:id="rId11" imgW="888840" imgH="29196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8A50D42F-D8EE-41C7-8857-D7B1D349D0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201187" y="2546046"/>
                        <a:ext cx="1284288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EEC1F46C-4381-4C05-BC1C-597AD61D29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301329"/>
              </p:ext>
            </p:extLst>
          </p:nvPr>
        </p:nvGraphicFramePr>
        <p:xfrm>
          <a:off x="1185456" y="3025368"/>
          <a:ext cx="3603625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4" name="Equation" r:id="rId13" imgW="2501640" imgH="317160" progId="Equation.DSMT4">
                  <p:embed/>
                </p:oleObj>
              </mc:Choice>
              <mc:Fallback>
                <p:oleObj name="Equation" r:id="rId13" imgW="2501640" imgH="31716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3B6978C0-F7AE-4A5D-AF53-8F017A4FEA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185456" y="3025368"/>
                        <a:ext cx="3603625" cy="458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296308B2-178B-45A8-9EB3-D0CF95CB7E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632727"/>
              </p:ext>
            </p:extLst>
          </p:nvPr>
        </p:nvGraphicFramePr>
        <p:xfrm>
          <a:off x="1185456" y="3551678"/>
          <a:ext cx="1685925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5" name="Equation" r:id="rId15" imgW="1168200" imgH="317160" progId="Equation.DSMT4">
                  <p:embed/>
                </p:oleObj>
              </mc:Choice>
              <mc:Fallback>
                <p:oleObj name="Equation" r:id="rId15" imgW="1168200" imgH="31716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8A50D42F-D8EE-41C7-8857-D7B1D349D0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185456" y="3551678"/>
                        <a:ext cx="1685925" cy="455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1D6BF50A-838A-4760-A9F6-D61BD68D36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508094"/>
              </p:ext>
            </p:extLst>
          </p:nvPr>
        </p:nvGraphicFramePr>
        <p:xfrm>
          <a:off x="1234749" y="4015858"/>
          <a:ext cx="1776412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6" name="Equation" r:id="rId17" imgW="1231560" imgH="317160" progId="Equation.DSMT4">
                  <p:embed/>
                </p:oleObj>
              </mc:Choice>
              <mc:Fallback>
                <p:oleObj name="Equation" r:id="rId17" imgW="1231560" imgH="31716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296308B2-178B-45A8-9EB3-D0CF95CB7E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234749" y="4015858"/>
                        <a:ext cx="1776412" cy="455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F37FA63B-769E-456C-9BC8-16B7224FA7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812148"/>
              </p:ext>
            </p:extLst>
          </p:nvPr>
        </p:nvGraphicFramePr>
        <p:xfrm>
          <a:off x="1234749" y="4500840"/>
          <a:ext cx="1812925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7" name="Equation" r:id="rId19" imgW="1257120" imgH="317160" progId="Equation.DSMT4">
                  <p:embed/>
                </p:oleObj>
              </mc:Choice>
              <mc:Fallback>
                <p:oleObj name="Equation" r:id="rId19" imgW="1257120" imgH="31716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1D6BF50A-838A-4760-A9F6-D61BD68D36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234749" y="4500840"/>
                        <a:ext cx="1812925" cy="455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BF048C74-E877-4C23-AE65-EFD4418C7E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312275"/>
              </p:ext>
            </p:extLst>
          </p:nvPr>
        </p:nvGraphicFramePr>
        <p:xfrm>
          <a:off x="1203361" y="4890670"/>
          <a:ext cx="1328738" cy="4982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8" name="Equation" r:id="rId21" imgW="774360" imgH="291960" progId="Equation.DSMT4">
                  <p:embed/>
                </p:oleObj>
              </mc:Choice>
              <mc:Fallback>
                <p:oleObj name="Equation" r:id="rId21" imgW="774360" imgH="29196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F37FA63B-769E-456C-9BC8-16B7224FA7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203361" y="4890670"/>
                        <a:ext cx="1328738" cy="4982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左中括弧 22">
            <a:extLst>
              <a:ext uri="{FF2B5EF4-FFF2-40B4-BE49-F238E27FC236}">
                <a16:creationId xmlns:a16="http://schemas.microsoft.com/office/drawing/2014/main" id="{5C27161F-4603-4071-8A11-75C8C35497EA}"/>
              </a:ext>
            </a:extLst>
          </p:cNvPr>
          <p:cNvSpPr/>
          <p:nvPr/>
        </p:nvSpPr>
        <p:spPr>
          <a:xfrm>
            <a:off x="1043203" y="4114336"/>
            <a:ext cx="154709" cy="1274611"/>
          </a:xfrm>
          <a:prstGeom prst="leftBracket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ADCAE84B-1D27-4F7E-A537-A5895B9330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988090"/>
              </p:ext>
            </p:extLst>
          </p:nvPr>
        </p:nvGraphicFramePr>
        <p:xfrm>
          <a:off x="905120" y="5545052"/>
          <a:ext cx="658813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9" name="Equation" r:id="rId23" imgW="457200" imgH="177480" progId="Equation.DSMT4">
                  <p:embed/>
                </p:oleObj>
              </mc:Choice>
              <mc:Fallback>
                <p:oleObj name="Equation" r:id="rId23" imgW="457200" imgH="17748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3B6978C0-F7AE-4A5D-AF53-8F017A4FEA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905120" y="5545052"/>
                        <a:ext cx="658813" cy="257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BE88567F-CAC5-440F-8345-C8B6AFA689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5539687"/>
              </p:ext>
            </p:extLst>
          </p:nvPr>
        </p:nvGraphicFramePr>
        <p:xfrm>
          <a:off x="905120" y="5989638"/>
          <a:ext cx="2944813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0" name="Equation" r:id="rId25" imgW="2044440" imgH="253800" progId="Equation.DSMT4">
                  <p:embed/>
                </p:oleObj>
              </mc:Choice>
              <mc:Fallback>
                <p:oleObj name="Equation" r:id="rId25" imgW="2044440" imgH="25380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ADCAE84B-1D27-4F7E-A537-A5895B9330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905120" y="5989638"/>
                        <a:ext cx="2944813" cy="366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直線單箭頭接點 38">
            <a:extLst>
              <a:ext uri="{FF2B5EF4-FFF2-40B4-BE49-F238E27FC236}">
                <a16:creationId xmlns:a16="http://schemas.microsoft.com/office/drawing/2014/main" id="{FA396970-5B42-44D7-BB97-2E4EADAD9C7D}"/>
              </a:ext>
            </a:extLst>
          </p:cNvPr>
          <p:cNvCxnSpPr/>
          <p:nvPr/>
        </p:nvCxnSpPr>
        <p:spPr>
          <a:xfrm>
            <a:off x="3498524" y="4114336"/>
            <a:ext cx="0" cy="842116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4A6C5B63-884A-49CE-BBE1-B7347236B7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9346723"/>
              </p:ext>
            </p:extLst>
          </p:nvPr>
        </p:nvGraphicFramePr>
        <p:xfrm>
          <a:off x="3635555" y="4417125"/>
          <a:ext cx="533400" cy="236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1" name="Equation" r:id="rId27" imgW="368280" imgH="164880" progId="Equation.DSMT4">
                  <p:embed/>
                </p:oleObj>
              </mc:Choice>
              <mc:Fallback>
                <p:oleObj name="Equation" r:id="rId27" imgW="368280" imgH="16488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90917873-FA69-467F-BFC9-C4D8009B4D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635555" y="4417125"/>
                        <a:ext cx="533400" cy="236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物件 40">
            <a:extLst>
              <a:ext uri="{FF2B5EF4-FFF2-40B4-BE49-F238E27FC236}">
                <a16:creationId xmlns:a16="http://schemas.microsoft.com/office/drawing/2014/main" id="{22421E5F-DE6D-47D2-A559-A8A7A69439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665035"/>
              </p:ext>
            </p:extLst>
          </p:nvPr>
        </p:nvGraphicFramePr>
        <p:xfrm>
          <a:off x="7310438" y="1462374"/>
          <a:ext cx="1450829" cy="763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2" name="Equation" r:id="rId29" imgW="863280" imgH="457200" progId="Equation.DSMT4">
                  <p:embed/>
                </p:oleObj>
              </mc:Choice>
              <mc:Fallback>
                <p:oleObj name="Equation" r:id="rId29" imgW="863280" imgH="45720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1D6BF50A-838A-4760-A9F6-D61BD68D36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7310438" y="1462374"/>
                        <a:ext cx="1450829" cy="7633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內容版面配置區 3">
            <a:extLst>
              <a:ext uri="{FF2B5EF4-FFF2-40B4-BE49-F238E27FC236}">
                <a16:creationId xmlns:a16="http://schemas.microsoft.com/office/drawing/2014/main" id="{F59CCB32-600A-4D4D-A9E5-0CC91C01B1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144262"/>
              </p:ext>
            </p:extLst>
          </p:nvPr>
        </p:nvGraphicFramePr>
        <p:xfrm>
          <a:off x="7310438" y="2451534"/>
          <a:ext cx="31908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3" name="Equation" r:id="rId31" imgW="1485720" imgH="253800" progId="Equation.DSMT4">
                  <p:embed/>
                </p:oleObj>
              </mc:Choice>
              <mc:Fallback>
                <p:oleObj name="Equation" r:id="rId31" imgW="1485720" imgH="253800" progId="Equation.DSMT4">
                  <p:embed/>
                  <p:pic>
                    <p:nvPicPr>
                      <p:cNvPr id="50" name="內容版面配置區 3">
                        <a:extLst>
                          <a:ext uri="{FF2B5EF4-FFF2-40B4-BE49-F238E27FC236}">
                            <a16:creationId xmlns:a16="http://schemas.microsoft.com/office/drawing/2014/main" id="{98BBFB0F-884E-4A08-8193-4AFA07FBC6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7310438" y="2451534"/>
                        <a:ext cx="3190875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內容版面配置區 3">
            <a:extLst>
              <a:ext uri="{FF2B5EF4-FFF2-40B4-BE49-F238E27FC236}">
                <a16:creationId xmlns:a16="http://schemas.microsoft.com/office/drawing/2014/main" id="{32BCCD6F-B445-4410-9F29-E8F4CE5AF8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401511"/>
              </p:ext>
            </p:extLst>
          </p:nvPr>
        </p:nvGraphicFramePr>
        <p:xfrm>
          <a:off x="7310438" y="3115395"/>
          <a:ext cx="32194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4" name="Equation" r:id="rId33" imgW="1498320" imgH="253800" progId="Equation.DSMT4">
                  <p:embed/>
                </p:oleObj>
              </mc:Choice>
              <mc:Fallback>
                <p:oleObj name="Equation" r:id="rId33" imgW="1498320" imgH="253800" progId="Equation.DSMT4">
                  <p:embed/>
                  <p:pic>
                    <p:nvPicPr>
                      <p:cNvPr id="51" name="內容版面配置區 3">
                        <a:extLst>
                          <a:ext uri="{FF2B5EF4-FFF2-40B4-BE49-F238E27FC236}">
                            <a16:creationId xmlns:a16="http://schemas.microsoft.com/office/drawing/2014/main" id="{10D4F6F8-49AA-4403-AEFE-E08D9E12E1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7310438" y="3115395"/>
                        <a:ext cx="321945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內容版面配置區 3">
            <a:extLst>
              <a:ext uri="{FF2B5EF4-FFF2-40B4-BE49-F238E27FC236}">
                <a16:creationId xmlns:a16="http://schemas.microsoft.com/office/drawing/2014/main" id="{9F9EA676-B0C9-4E03-972C-1EA38367C6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1575900"/>
              </p:ext>
            </p:extLst>
          </p:nvPr>
        </p:nvGraphicFramePr>
        <p:xfrm>
          <a:off x="7310438" y="3779256"/>
          <a:ext cx="286385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5" name="Equation" r:id="rId35" imgW="1333440" imgH="253800" progId="Equation.DSMT4">
                  <p:embed/>
                </p:oleObj>
              </mc:Choice>
              <mc:Fallback>
                <p:oleObj name="Equation" r:id="rId35" imgW="1333440" imgH="253800" progId="Equation.DSMT4">
                  <p:embed/>
                  <p:pic>
                    <p:nvPicPr>
                      <p:cNvPr id="52" name="內容版面配置區 3">
                        <a:extLst>
                          <a:ext uri="{FF2B5EF4-FFF2-40B4-BE49-F238E27FC236}">
                            <a16:creationId xmlns:a16="http://schemas.microsoft.com/office/drawing/2014/main" id="{A7D471EA-1DF7-4C6C-9E1F-239FE54026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7310438" y="3779256"/>
                        <a:ext cx="286385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" name="直線接點 45">
            <a:extLst>
              <a:ext uri="{FF2B5EF4-FFF2-40B4-BE49-F238E27FC236}">
                <a16:creationId xmlns:a16="http://schemas.microsoft.com/office/drawing/2014/main" id="{5D86FC50-6E35-4BA2-AF3A-79B7F69303A2}"/>
              </a:ext>
            </a:extLst>
          </p:cNvPr>
          <p:cNvCxnSpPr/>
          <p:nvPr/>
        </p:nvCxnSpPr>
        <p:spPr>
          <a:xfrm>
            <a:off x="9587345" y="2997634"/>
            <a:ext cx="8128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圖片 46">
            <a:extLst>
              <a:ext uri="{FF2B5EF4-FFF2-40B4-BE49-F238E27FC236}">
                <a16:creationId xmlns:a16="http://schemas.microsoft.com/office/drawing/2014/main" id="{835642CA-F0D9-4BEF-84C2-2442E69B347D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9571017" y="3637109"/>
            <a:ext cx="829128" cy="24386"/>
          </a:xfrm>
          <a:prstGeom prst="rect">
            <a:avLst/>
          </a:prstGeom>
        </p:spPr>
      </p:pic>
      <p:cxnSp>
        <p:nvCxnSpPr>
          <p:cNvPr id="49" name="直線接點 48">
            <a:extLst>
              <a:ext uri="{FF2B5EF4-FFF2-40B4-BE49-F238E27FC236}">
                <a16:creationId xmlns:a16="http://schemas.microsoft.com/office/drawing/2014/main" id="{5F8DFEC6-1B05-47E7-8B2B-8999D6C97E61}"/>
              </a:ext>
            </a:extLst>
          </p:cNvPr>
          <p:cNvCxnSpPr/>
          <p:nvPr/>
        </p:nvCxnSpPr>
        <p:spPr>
          <a:xfrm>
            <a:off x="9393382" y="4325356"/>
            <a:ext cx="60036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物件 49">
            <a:extLst>
              <a:ext uri="{FF2B5EF4-FFF2-40B4-BE49-F238E27FC236}">
                <a16:creationId xmlns:a16="http://schemas.microsoft.com/office/drawing/2014/main" id="{D39A78B1-8203-4877-B12A-144D104BFB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0256506"/>
              </p:ext>
            </p:extLst>
          </p:nvPr>
        </p:nvGraphicFramePr>
        <p:xfrm>
          <a:off x="4946650" y="4945063"/>
          <a:ext cx="434181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6" name="Equation" r:id="rId38" imgW="1701720" imgH="203040" progId="Equation.DSMT4">
                  <p:embed/>
                </p:oleObj>
              </mc:Choice>
              <mc:Fallback>
                <p:oleObj name="Equation" r:id="rId38" imgW="1701720" imgH="20304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BE88567F-CAC5-440F-8345-C8B6AFA689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4946650" y="4945063"/>
                        <a:ext cx="4341813" cy="520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EB8AC8E-2A93-4ED0-ADDA-FD23352C8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299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25DAB250-EC15-4E0B-BFAF-283FBC983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9676" y="0"/>
            <a:ext cx="4567025" cy="2471479"/>
          </a:xfrm>
          <a:prstGeom prst="rect">
            <a:avLst/>
          </a:prstGeom>
        </p:spPr>
      </p:pic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02644791-F637-46EF-B109-B30D112B9A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261046"/>
              </p:ext>
            </p:extLst>
          </p:nvPr>
        </p:nvGraphicFramePr>
        <p:xfrm>
          <a:off x="668338" y="488950"/>
          <a:ext cx="6780212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64" name="Equation" r:id="rId4" imgW="1511280" imgH="177480" progId="Equation.DSMT4">
                  <p:embed/>
                </p:oleObj>
              </mc:Choice>
              <mc:Fallback>
                <p:oleObj name="Equation" r:id="rId4" imgW="1511280" imgH="17748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656BE91D-8CC2-439B-8D58-3D4166674B7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8338" y="488950"/>
                        <a:ext cx="6780212" cy="798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0CFB2327-20BA-44D5-B060-12B2FA1E2B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4199496"/>
              </p:ext>
            </p:extLst>
          </p:nvPr>
        </p:nvGraphicFramePr>
        <p:xfrm>
          <a:off x="2419829" y="1822244"/>
          <a:ext cx="16129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65" name="Equation" r:id="rId6" imgW="1117440" imgH="291960" progId="Equation.DSMT4">
                  <p:embed/>
                </p:oleObj>
              </mc:Choice>
              <mc:Fallback>
                <p:oleObj name="Equation" r:id="rId6" imgW="1117440" imgH="29196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8A50D42F-D8EE-41C7-8857-D7B1D349D0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19829" y="1822244"/>
                        <a:ext cx="16129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B4878DB3-7108-4EAA-9319-8DF9D633EB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1568675"/>
              </p:ext>
            </p:extLst>
          </p:nvPr>
        </p:nvGraphicFramePr>
        <p:xfrm>
          <a:off x="1062193" y="3022240"/>
          <a:ext cx="2233612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66" name="Equation" r:id="rId8" imgW="1079280" imgH="177480" progId="Equation.DSMT4">
                  <p:embed/>
                </p:oleObj>
              </mc:Choice>
              <mc:Fallback>
                <p:oleObj name="Equation" r:id="rId8" imgW="1079280" imgH="17748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8A50D42F-D8EE-41C7-8857-D7B1D349D0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62193" y="3022240"/>
                        <a:ext cx="2233612" cy="366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52B966BB-A5B7-48C6-9DBA-27D58C2F01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234628"/>
              </p:ext>
            </p:extLst>
          </p:nvPr>
        </p:nvGraphicFramePr>
        <p:xfrm>
          <a:off x="1143539" y="3727640"/>
          <a:ext cx="840806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67" name="Equation" r:id="rId10" imgW="355320" imgH="177480" progId="Equation.DSMT4">
                  <p:embed/>
                </p:oleObj>
              </mc:Choice>
              <mc:Fallback>
                <p:oleObj name="Equation" r:id="rId10" imgW="355320" imgH="17748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B4878DB3-7108-4EAA-9319-8DF9D633EB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143539" y="3727640"/>
                        <a:ext cx="840806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23CEDB01-7D8C-4788-A592-2B78CE6FCF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7883850"/>
              </p:ext>
            </p:extLst>
          </p:nvPr>
        </p:nvGraphicFramePr>
        <p:xfrm>
          <a:off x="1156383" y="4321669"/>
          <a:ext cx="2625725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68" name="Equation" r:id="rId12" imgW="1269720" imgH="228600" progId="Equation.DSMT4">
                  <p:embed/>
                </p:oleObj>
              </mc:Choice>
              <mc:Fallback>
                <p:oleObj name="Equation" r:id="rId12" imgW="1269720" imgH="22860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EBE00553-10A5-4310-968B-72B66F130E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56383" y="4321669"/>
                        <a:ext cx="2625725" cy="471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76B6F81F-339D-4442-AC8B-A5BDFA15B0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4694412"/>
              </p:ext>
            </p:extLst>
          </p:nvPr>
        </p:nvGraphicFramePr>
        <p:xfrm>
          <a:off x="1645960" y="4942154"/>
          <a:ext cx="1868055" cy="419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69" name="Equation" r:id="rId14" imgW="901440" imgH="203040" progId="Equation.DSMT4">
                  <p:embed/>
                </p:oleObj>
              </mc:Choice>
              <mc:Fallback>
                <p:oleObj name="Equation" r:id="rId14" imgW="901440" imgH="20304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23CEDB01-7D8C-4788-A592-2B78CE6FCF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645960" y="4942154"/>
                        <a:ext cx="1868055" cy="419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0DBC3FEC-D8AF-42D4-A7B4-C087AEA8F9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758443"/>
              </p:ext>
            </p:extLst>
          </p:nvPr>
        </p:nvGraphicFramePr>
        <p:xfrm>
          <a:off x="1229341" y="5521179"/>
          <a:ext cx="1055255" cy="409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70" name="Equation" r:id="rId16" imgW="457200" imgH="177480" progId="Equation.DSMT4">
                  <p:embed/>
                </p:oleObj>
              </mc:Choice>
              <mc:Fallback>
                <p:oleObj name="Equation" r:id="rId16" imgW="457200" imgH="17748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76B6F81F-339D-4442-AC8B-A5BDFA15B0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229341" y="5521179"/>
                        <a:ext cx="1055255" cy="409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B16E6ACB-7F2A-4743-804A-3DFBFBCFADCF}"/>
              </a:ext>
            </a:extLst>
          </p:cNvPr>
          <p:cNvCxnSpPr/>
          <p:nvPr/>
        </p:nvCxnSpPr>
        <p:spPr>
          <a:xfrm>
            <a:off x="4969164" y="3011055"/>
            <a:ext cx="0" cy="30757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0B8313B6-BA2B-4239-BAFE-B6239E5F93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436257"/>
              </p:ext>
            </p:extLst>
          </p:nvPr>
        </p:nvGraphicFramePr>
        <p:xfrm>
          <a:off x="4947723" y="1426956"/>
          <a:ext cx="788987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71" name="Equation" r:id="rId18" imgW="545760" imgH="927000" progId="Equation.DSMT4">
                  <p:embed/>
                </p:oleObj>
              </mc:Choice>
              <mc:Fallback>
                <p:oleObj name="Equation" r:id="rId18" imgW="545760" imgH="92700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0CFB2327-20BA-44D5-B060-12B2FA1E2B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947723" y="1426956"/>
                        <a:ext cx="788987" cy="133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109BAB24-3C56-414E-9A74-D8C64CEA4A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1832572"/>
              </p:ext>
            </p:extLst>
          </p:nvPr>
        </p:nvGraphicFramePr>
        <p:xfrm>
          <a:off x="6642858" y="1418332"/>
          <a:ext cx="714375" cy="133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72" name="Equation" r:id="rId20" imgW="495000" imgH="927000" progId="Equation.DSMT4">
                  <p:embed/>
                </p:oleObj>
              </mc:Choice>
              <mc:Fallback>
                <p:oleObj name="Equation" r:id="rId20" imgW="495000" imgH="92700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0B8313B6-BA2B-4239-BAFE-B6239E5F93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642858" y="1418332"/>
                        <a:ext cx="714375" cy="133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A740C31E-FB97-413D-97F3-12565791AC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3193412"/>
              </p:ext>
            </p:extLst>
          </p:nvPr>
        </p:nvGraphicFramePr>
        <p:xfrm>
          <a:off x="5881688" y="3005138"/>
          <a:ext cx="14986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73" name="Equation" r:id="rId22" imgW="723600" imgH="177480" progId="Equation.DSMT4">
                  <p:embed/>
                </p:oleObj>
              </mc:Choice>
              <mc:Fallback>
                <p:oleObj name="Equation" r:id="rId22" imgW="723600" imgH="17748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B4878DB3-7108-4EAA-9319-8DF9D633EB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5881688" y="3005138"/>
                        <a:ext cx="1498600" cy="366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83CA672C-B1C9-4A6C-B0EB-23275AB2B3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1861038"/>
              </p:ext>
            </p:extLst>
          </p:nvPr>
        </p:nvGraphicFramePr>
        <p:xfrm>
          <a:off x="5803900" y="3492500"/>
          <a:ext cx="28114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74" name="Equation" r:id="rId24" imgW="1358640" imgH="228600" progId="Equation.DSMT4">
                  <p:embed/>
                </p:oleObj>
              </mc:Choice>
              <mc:Fallback>
                <p:oleObj name="Equation" r:id="rId24" imgW="1358640" imgH="22860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A740C31E-FB97-413D-97F3-12565791AC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803900" y="3492500"/>
                        <a:ext cx="2811463" cy="471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圖片 16">
            <a:extLst>
              <a:ext uri="{FF2B5EF4-FFF2-40B4-BE49-F238E27FC236}">
                <a16:creationId xmlns:a16="http://schemas.microsoft.com/office/drawing/2014/main" id="{8D952509-CFDF-4B48-8315-EC33E9049BEA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374557" y="3862911"/>
            <a:ext cx="1597574" cy="429559"/>
          </a:xfrm>
          <a:prstGeom prst="rect">
            <a:avLst/>
          </a:prstGeom>
        </p:spPr>
      </p:pic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8FF3050E-5C2D-471C-BD86-B301BAA004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5331333"/>
              </p:ext>
            </p:extLst>
          </p:nvPr>
        </p:nvGraphicFramePr>
        <p:xfrm>
          <a:off x="6857638" y="4294871"/>
          <a:ext cx="759695" cy="419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75" name="Equation" r:id="rId27" imgW="482400" imgH="266400" progId="Equation.DSMT4">
                  <p:embed/>
                </p:oleObj>
              </mc:Choice>
              <mc:Fallback>
                <p:oleObj name="Equation" r:id="rId27" imgW="482400" imgH="26640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A740C31E-FB97-413D-97F3-12565791AC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857638" y="4294871"/>
                        <a:ext cx="759695" cy="4191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F7E34498-869A-408E-9B1E-B651BFE16B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2393802"/>
              </p:ext>
            </p:extLst>
          </p:nvPr>
        </p:nvGraphicFramePr>
        <p:xfrm>
          <a:off x="5906308" y="5140390"/>
          <a:ext cx="763588" cy="130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76" name="Equation" r:id="rId29" imgW="368280" imgH="634680" progId="Equation.DSMT4">
                  <p:embed/>
                </p:oleObj>
              </mc:Choice>
              <mc:Fallback>
                <p:oleObj name="Equation" r:id="rId29" imgW="368280" imgH="63468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A740C31E-FB97-413D-97F3-12565791AC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906308" y="5140390"/>
                        <a:ext cx="763588" cy="1309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圖片 19">
            <a:extLst>
              <a:ext uri="{FF2B5EF4-FFF2-40B4-BE49-F238E27FC236}">
                <a16:creationId xmlns:a16="http://schemas.microsoft.com/office/drawing/2014/main" id="{E8DD5141-F6A7-4FD4-90DF-EBC4168B71A9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 rot="16200000">
            <a:off x="6058851" y="5580454"/>
            <a:ext cx="1597574" cy="429559"/>
          </a:xfrm>
          <a:prstGeom prst="rect">
            <a:avLst/>
          </a:prstGeom>
        </p:spPr>
      </p:pic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7980FCBD-F22E-4265-992D-D80CB9D472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957036"/>
              </p:ext>
            </p:extLst>
          </p:nvPr>
        </p:nvGraphicFramePr>
        <p:xfrm>
          <a:off x="7237485" y="5349939"/>
          <a:ext cx="3600450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77" name="Equation" r:id="rId31" imgW="1739880" imgH="431640" progId="Equation.DSMT4">
                  <p:embed/>
                </p:oleObj>
              </mc:Choice>
              <mc:Fallback>
                <p:oleObj name="Equation" r:id="rId31" imgW="1739880" imgH="43164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A740C31E-FB97-413D-97F3-12565791AC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7237485" y="5349939"/>
                        <a:ext cx="3600450" cy="890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04B52C5-AC53-4914-BCDA-B939A43CA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15</a:t>
            </a:fld>
            <a:endParaRPr lang="zh-TW" altLang="en-US"/>
          </a:p>
        </p:txBody>
      </p:sp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832FA32C-7CB0-432C-AF34-50285AF1D8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555859"/>
              </p:ext>
            </p:extLst>
          </p:nvPr>
        </p:nvGraphicFramePr>
        <p:xfrm>
          <a:off x="5177343" y="2622542"/>
          <a:ext cx="841375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78" name="Equation" r:id="rId33" imgW="406080" imgH="228600" progId="Equation.DSMT4">
                  <p:embed/>
                </p:oleObj>
              </mc:Choice>
              <mc:Fallback>
                <p:oleObj name="Equation" r:id="rId33" imgW="406080" imgH="22860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83CA672C-B1C9-4A6C-B0EB-23275AB2B3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5177343" y="2622542"/>
                        <a:ext cx="841375" cy="471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23">
            <a:extLst>
              <a:ext uri="{FF2B5EF4-FFF2-40B4-BE49-F238E27FC236}">
                <a16:creationId xmlns:a16="http://schemas.microsoft.com/office/drawing/2014/main" id="{73746F64-86FB-4501-A3B3-B06A48D0ED7B}"/>
              </a:ext>
            </a:extLst>
          </p:cNvPr>
          <p:cNvSpPr/>
          <p:nvPr/>
        </p:nvSpPr>
        <p:spPr>
          <a:xfrm>
            <a:off x="7953984" y="1859340"/>
            <a:ext cx="41968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b="1" dirty="0"/>
              <a:t>Np.dot(</a:t>
            </a:r>
            <a:r>
              <a:rPr lang="en-US" altLang="zh-TW" sz="2400" b="1" dirty="0" err="1"/>
              <a:t>a,b</a:t>
            </a:r>
            <a:r>
              <a:rPr lang="en-US" altLang="zh-TW" sz="2400" b="1" dirty="0"/>
              <a:t>): </a:t>
            </a:r>
          </a:p>
          <a:p>
            <a:r>
              <a:rPr lang="en-US" altLang="zh-TW" sz="2400" b="1" dirty="0"/>
              <a:t>If a is an N-D array and b is a 1-D array, it is a sum product over the last axis of a and b.</a:t>
            </a:r>
            <a:endParaRPr lang="zh-TW" altLang="en-US" sz="2400" b="1" dirty="0"/>
          </a:p>
        </p:txBody>
      </p:sp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1BF6DAA6-8068-418B-8C72-F41E48FB6E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4795249"/>
              </p:ext>
            </p:extLst>
          </p:nvPr>
        </p:nvGraphicFramePr>
        <p:xfrm>
          <a:off x="7259039" y="4581114"/>
          <a:ext cx="841375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79" name="Equation" r:id="rId35" imgW="406080" imgH="228600" progId="Equation.DSMT4">
                  <p:embed/>
                </p:oleObj>
              </mc:Choice>
              <mc:Fallback>
                <p:oleObj name="Equation" r:id="rId35" imgW="406080" imgH="228600" progId="Equation.DSMT4">
                  <p:embed/>
                  <p:pic>
                    <p:nvPicPr>
                      <p:cNvPr id="22" name="物件 21">
                        <a:extLst>
                          <a:ext uri="{FF2B5EF4-FFF2-40B4-BE49-F238E27FC236}">
                            <a16:creationId xmlns:a16="http://schemas.microsoft.com/office/drawing/2014/main" id="{832FA32C-7CB0-432C-AF34-50285AF1D8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7259039" y="4581114"/>
                        <a:ext cx="841375" cy="471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772E347D-B350-4ACB-A617-73C09E84E2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9075142"/>
              </p:ext>
            </p:extLst>
          </p:nvPr>
        </p:nvGraphicFramePr>
        <p:xfrm>
          <a:off x="6334125" y="4564063"/>
          <a:ext cx="868363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80" name="Equation" r:id="rId36" imgW="419040" imgH="228600" progId="Equation.DSMT4">
                  <p:embed/>
                </p:oleObj>
              </mc:Choice>
              <mc:Fallback>
                <p:oleObj name="Equation" r:id="rId36" imgW="419040" imgH="22860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1BF6DAA6-8068-418B-8C72-F41E48FB6E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6334125" y="4564063"/>
                        <a:ext cx="868363" cy="471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矩形 26">
            <a:extLst>
              <a:ext uri="{FF2B5EF4-FFF2-40B4-BE49-F238E27FC236}">
                <a16:creationId xmlns:a16="http://schemas.microsoft.com/office/drawing/2014/main" id="{7B1972A6-7812-44C8-82A4-0093B4CF68B7}"/>
              </a:ext>
            </a:extLst>
          </p:cNvPr>
          <p:cNvSpPr/>
          <p:nvPr/>
        </p:nvSpPr>
        <p:spPr>
          <a:xfrm>
            <a:off x="8607880" y="3507680"/>
            <a:ext cx="353535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/>
              <a:t>If a is an N-D array and b is an M-D array (where M&gt;=2), </a:t>
            </a:r>
            <a:r>
              <a:rPr lang="en-US" altLang="zh-TW" b="1" dirty="0">
                <a:solidFill>
                  <a:srgbClr val="FF0000"/>
                </a:solidFill>
              </a:rPr>
              <a:t>np.dot(</a:t>
            </a:r>
            <a:r>
              <a:rPr lang="en-US" altLang="zh-TW" b="1" dirty="0" err="1">
                <a:solidFill>
                  <a:srgbClr val="FF0000"/>
                </a:solidFill>
              </a:rPr>
              <a:t>a,b</a:t>
            </a:r>
            <a:r>
              <a:rPr lang="en-US" altLang="zh-TW" b="1" dirty="0">
                <a:solidFill>
                  <a:srgbClr val="FF0000"/>
                </a:solidFill>
              </a:rPr>
              <a:t>) </a:t>
            </a:r>
            <a:r>
              <a:rPr lang="en-US" altLang="zh-TW" b="1" dirty="0"/>
              <a:t>is a sum product over the last axis of a and the second-to-last axis of b, e.g.((1,n</a:t>
            </a:r>
            <a:r>
              <a:rPr lang="en-US" altLang="zh-TW" b="1" baseline="-25000" dirty="0"/>
              <a:t>x</a:t>
            </a:r>
            <a:r>
              <a:rPr lang="en-US" altLang="zh-TW" b="1" dirty="0"/>
              <a:t>)(</a:t>
            </a:r>
            <a:r>
              <a:rPr lang="en-US" altLang="zh-TW" b="1" dirty="0" err="1"/>
              <a:t>n</a:t>
            </a:r>
            <a:r>
              <a:rPr lang="en-US" altLang="zh-TW" b="1" baseline="-25000" dirty="0" err="1"/>
              <a:t>x</a:t>
            </a:r>
            <a:r>
              <a:rPr lang="en-US" altLang="zh-TW" b="1" dirty="0" err="1"/>
              <a:t>,m</a:t>
            </a:r>
            <a:r>
              <a:rPr lang="en-US" altLang="zh-TW" b="1" dirty="0"/>
              <a:t>))=(1,m).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81244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3B91B4E9-1EE8-4EA5-B2F6-1F720B9E44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105572"/>
              </p:ext>
            </p:extLst>
          </p:nvPr>
        </p:nvGraphicFramePr>
        <p:xfrm>
          <a:off x="838200" y="389235"/>
          <a:ext cx="10515601" cy="8060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65" name="Equation" r:id="rId3" imgW="2654280" imgH="203040" progId="Equation.DSMT4">
                  <p:embed/>
                </p:oleObj>
              </mc:Choice>
              <mc:Fallback>
                <p:oleObj name="Equation" r:id="rId3" imgW="2654280" imgH="20304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02644791-F637-46EF-B109-B30D112B9A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389235"/>
                        <a:ext cx="10515601" cy="8060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66679227-86BE-4024-AFAA-2EBEF4ED17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5170181"/>
              </p:ext>
            </p:extLst>
          </p:nvPr>
        </p:nvGraphicFramePr>
        <p:xfrm>
          <a:off x="2816225" y="1425575"/>
          <a:ext cx="6559550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66" name="Equation" r:id="rId5" imgW="2831760" imgH="203040" progId="Equation.DSMT4">
                  <p:embed/>
                </p:oleObj>
              </mc:Choice>
              <mc:Fallback>
                <p:oleObj name="Equation" r:id="rId5" imgW="2831760" imgH="20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0CFB2327-20BA-44D5-B060-12B2FA1E2B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16225" y="1425575"/>
                        <a:ext cx="6559550" cy="468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83878BE0-004A-440E-9F16-C0DB8FB20A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564534"/>
              </p:ext>
            </p:extLst>
          </p:nvPr>
        </p:nvGraphicFramePr>
        <p:xfrm>
          <a:off x="1558926" y="2292954"/>
          <a:ext cx="2037908" cy="1037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67" name="Equation" r:id="rId7" imgW="1193760" imgH="609480" progId="Equation.DSMT4">
                  <p:embed/>
                </p:oleObj>
              </mc:Choice>
              <mc:Fallback>
                <p:oleObj name="Equation" r:id="rId7" imgW="1193760" imgH="60948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52B966BB-A5B7-48C6-9DBA-27D58C2F01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58926" y="2292954"/>
                        <a:ext cx="2037908" cy="10376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直線接點 14">
            <a:extLst>
              <a:ext uri="{FF2B5EF4-FFF2-40B4-BE49-F238E27FC236}">
                <a16:creationId xmlns:a16="http://schemas.microsoft.com/office/drawing/2014/main" id="{D6DE478E-F8BD-4EC7-8D6E-286AB90D5871}"/>
              </a:ext>
            </a:extLst>
          </p:cNvPr>
          <p:cNvCxnSpPr>
            <a:cxnSpLocks/>
          </p:cNvCxnSpPr>
          <p:nvPr/>
        </p:nvCxnSpPr>
        <p:spPr>
          <a:xfrm>
            <a:off x="5543101" y="3355800"/>
            <a:ext cx="0" cy="333554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1DBCBD04-75DA-482C-8D99-813BC0549B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2588030"/>
              </p:ext>
            </p:extLst>
          </p:nvPr>
        </p:nvGraphicFramePr>
        <p:xfrm>
          <a:off x="6732698" y="3355800"/>
          <a:ext cx="3195074" cy="59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68" name="Equation" r:id="rId9" imgW="1079280" imgH="203040" progId="Equation.DSMT4">
                  <p:embed/>
                </p:oleObj>
              </mc:Choice>
              <mc:Fallback>
                <p:oleObj name="Equation" r:id="rId9" imgW="1079280" imgH="20304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83CA672C-B1C9-4A6C-B0EB-23275AB2B3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732698" y="3355800"/>
                        <a:ext cx="3195074" cy="59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257A0F7-E92F-4B25-AD75-611A3ACC1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16</a:t>
            </a:fld>
            <a:endParaRPr lang="zh-TW" altLang="en-US"/>
          </a:p>
        </p:txBody>
      </p:sp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57E2CF71-4B6E-4D6B-A2D8-B9AC21F6B2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4274974"/>
              </p:ext>
            </p:extLst>
          </p:nvPr>
        </p:nvGraphicFramePr>
        <p:xfrm>
          <a:off x="1539594" y="1923515"/>
          <a:ext cx="1276548" cy="468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69" name="Equation" r:id="rId11" imgW="482400" imgH="177480" progId="Equation.DSMT4">
                  <p:embed/>
                </p:oleObj>
              </mc:Choice>
              <mc:Fallback>
                <p:oleObj name="Equation" r:id="rId11" imgW="482400" imgH="17748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83878BE0-004A-440E-9F16-C0DB8FB20A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39594" y="1923515"/>
                        <a:ext cx="1276548" cy="4687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96CF7E18-9B17-4089-A5DF-18987623EE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4159847"/>
              </p:ext>
            </p:extLst>
          </p:nvPr>
        </p:nvGraphicFramePr>
        <p:xfrm>
          <a:off x="1221761" y="3428999"/>
          <a:ext cx="3530600" cy="186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70" name="Equation" r:id="rId13" imgW="1676160" imgH="888840" progId="Equation.DSMT4">
                  <p:embed/>
                </p:oleObj>
              </mc:Choice>
              <mc:Fallback>
                <p:oleObj name="Equation" r:id="rId13" imgW="1676160" imgH="8888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83878BE0-004A-440E-9F16-C0DB8FB20A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221761" y="3428999"/>
                        <a:ext cx="3530600" cy="1865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>
            <a:extLst>
              <a:ext uri="{FF2B5EF4-FFF2-40B4-BE49-F238E27FC236}">
                <a16:creationId xmlns:a16="http://schemas.microsoft.com/office/drawing/2014/main" id="{83F96A95-A45F-4B89-936E-2F4964BBD202}"/>
              </a:ext>
            </a:extLst>
          </p:cNvPr>
          <p:cNvSpPr/>
          <p:nvPr/>
        </p:nvSpPr>
        <p:spPr>
          <a:xfrm>
            <a:off x="6773377" y="4139131"/>
            <a:ext cx="41968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b="1" dirty="0"/>
              <a:t>Np.dot(</a:t>
            </a:r>
            <a:r>
              <a:rPr lang="en-US" altLang="zh-TW" sz="2400" b="1" dirty="0" err="1"/>
              <a:t>a,b</a:t>
            </a:r>
            <a:r>
              <a:rPr lang="en-US" altLang="zh-TW" sz="2400" b="1" dirty="0"/>
              <a:t>): </a:t>
            </a:r>
          </a:p>
          <a:p>
            <a:r>
              <a:rPr lang="en-US" altLang="zh-TW" sz="2400" b="1" dirty="0"/>
              <a:t>If a is an N-D array and b is a 1-D array, it is a sum product over the last axis of a and b.</a:t>
            </a:r>
            <a:endParaRPr lang="zh-TW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014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C4646735-061B-43A0-8094-D70403EE2D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4815"/>
            <a:ext cx="7279433" cy="4094681"/>
          </a:xfrm>
          <a:prstGeom prst="rect">
            <a:avLst/>
          </a:prstGeom>
        </p:spPr>
      </p:pic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1154E49D-209D-4A10-8230-A170D4AADA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1561919"/>
              </p:ext>
            </p:extLst>
          </p:nvPr>
        </p:nvGraphicFramePr>
        <p:xfrm>
          <a:off x="838200" y="503465"/>
          <a:ext cx="10232900" cy="756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96" name="Equation" r:id="rId4" imgW="2412720" imgH="177480" progId="Equation.DSMT4">
                  <p:embed/>
                </p:oleObj>
              </mc:Choice>
              <mc:Fallback>
                <p:oleObj name="Equation" r:id="rId4" imgW="2412720" imgH="177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3B91B4E9-1EE8-4EA5-B2F6-1F720B9E44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503465"/>
                        <a:ext cx="10232900" cy="756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FC4CAB36-7FBE-4CB1-9556-835607923A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1277429"/>
              </p:ext>
            </p:extLst>
          </p:nvPr>
        </p:nvGraphicFramePr>
        <p:xfrm>
          <a:off x="1632952" y="1350834"/>
          <a:ext cx="8643396" cy="756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97" name="Equation" r:id="rId6" imgW="4622760" imgH="406080" progId="Equation.DSMT4">
                  <p:embed/>
                </p:oleObj>
              </mc:Choice>
              <mc:Fallback>
                <p:oleObj name="Equation" r:id="rId6" imgW="4622760" imgH="40608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66679227-86BE-4024-AFAA-2EBEF4ED17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632952" y="1350834"/>
                        <a:ext cx="8643396" cy="7561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4EC995CC-DCE4-401E-931E-ACBD6014C317}"/>
              </a:ext>
            </a:extLst>
          </p:cNvPr>
          <p:cNvCxnSpPr/>
          <p:nvPr/>
        </p:nvCxnSpPr>
        <p:spPr>
          <a:xfrm>
            <a:off x="3163078" y="3359020"/>
            <a:ext cx="130628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6B23B99A-777D-4D08-AF40-3D08F6141B51}"/>
              </a:ext>
            </a:extLst>
          </p:cNvPr>
          <p:cNvSpPr/>
          <p:nvPr/>
        </p:nvSpPr>
        <p:spPr>
          <a:xfrm>
            <a:off x="1782147" y="4693298"/>
            <a:ext cx="2883159" cy="363894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EB0ADFFA-E8D5-42DB-928E-251DC097492E}"/>
              </a:ext>
            </a:extLst>
          </p:cNvPr>
          <p:cNvCxnSpPr/>
          <p:nvPr/>
        </p:nvCxnSpPr>
        <p:spPr>
          <a:xfrm>
            <a:off x="7043895" y="2107003"/>
            <a:ext cx="0" cy="429379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0AC7F9C2-53ED-4C7C-97BA-02AFB1131B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696740"/>
              </p:ext>
            </p:extLst>
          </p:nvPr>
        </p:nvGraphicFramePr>
        <p:xfrm>
          <a:off x="7688995" y="2211701"/>
          <a:ext cx="2914650" cy="1385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98" name="Equation" r:id="rId8" imgW="1384200" imgH="660240" progId="Equation.DSMT4">
                  <p:embed/>
                </p:oleObj>
              </mc:Choice>
              <mc:Fallback>
                <p:oleObj name="Equation" r:id="rId8" imgW="1384200" imgH="6602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83878BE0-004A-440E-9F16-C0DB8FB20A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688995" y="2211701"/>
                        <a:ext cx="2914650" cy="1385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90F74A9F-385B-4E4B-B4B5-7320948CD8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082015"/>
              </p:ext>
            </p:extLst>
          </p:nvPr>
        </p:nvGraphicFramePr>
        <p:xfrm>
          <a:off x="4676957" y="2107003"/>
          <a:ext cx="1039122" cy="2443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99" name="Equation" r:id="rId10" imgW="660240" imgH="1562040" progId="Equation.DSMT4">
                  <p:embed/>
                </p:oleObj>
              </mc:Choice>
              <mc:Fallback>
                <p:oleObj name="Equation" r:id="rId10" imgW="660240" imgH="156204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0B8313B6-BA2B-4239-BAFE-B6239E5F93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76957" y="2107003"/>
                        <a:ext cx="1039122" cy="2443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818D47A-DB01-4F26-8460-3C0ACA39D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17</a:t>
            </a:fld>
            <a:endParaRPr lang="zh-TW" altLang="en-US"/>
          </a:p>
        </p:txBody>
      </p:sp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69767937-E43F-4E01-A4AE-D41643AA2F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6728032"/>
              </p:ext>
            </p:extLst>
          </p:nvPr>
        </p:nvGraphicFramePr>
        <p:xfrm>
          <a:off x="7688995" y="4150729"/>
          <a:ext cx="2513013" cy="181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00" name="Equation" r:id="rId12" imgW="1193760" imgH="863280" progId="Equation.DSMT4">
                  <p:embed/>
                </p:oleObj>
              </mc:Choice>
              <mc:Fallback>
                <p:oleObj name="Equation" r:id="rId12" imgW="1193760" imgH="86328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0AC7F9C2-53ED-4C7C-97BA-02AFB1131B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688995" y="4150729"/>
                        <a:ext cx="2513013" cy="1812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698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940" y="795277"/>
            <a:ext cx="6734286" cy="6062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6918"/>
            <a:ext cx="4356847" cy="3734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8E5984A-22E9-404A-914C-7D2C1581B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18</a:t>
            </a:fld>
            <a:endParaRPr lang="zh-TW" altLang="en-US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D030AD95-154D-43B8-9ADF-7375247695D5}"/>
              </a:ext>
            </a:extLst>
          </p:cNvPr>
          <p:cNvSpPr txBox="1"/>
          <p:nvPr/>
        </p:nvSpPr>
        <p:spPr>
          <a:xfrm>
            <a:off x="1" y="5042852"/>
            <a:ext cx="44859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Practice: </a:t>
            </a:r>
          </a:p>
          <a:p>
            <a:pPr marL="342900" indent="-342900">
              <a:buAutoNum type="arabicPeriod"/>
            </a:pPr>
            <a:r>
              <a:rPr lang="en-US" altLang="zh-TW" sz="2400" b="1" dirty="0" err="1">
                <a:latin typeface="微軟正黑體" panose="020B0604030504040204" pitchFamily="34" charset="-120"/>
                <a:ea typeface="微軟正黑體" panose="020B0604030504040204" pitchFamily="34" charset="-120"/>
              </a:rPr>
              <a:t>arraySpeedup.ipynb</a:t>
            </a:r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, </a:t>
            </a:r>
          </a:p>
          <a:p>
            <a:pPr marL="342900" indent="-342900">
              <a:buAutoNum type="arabicPeriod"/>
            </a:pPr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findMin091820.ipynb, </a:t>
            </a:r>
          </a:p>
          <a:p>
            <a:pPr marL="342900" indent="-342900">
              <a:buAutoNum type="arabicPeriod"/>
            </a:pPr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drawsamples210307.ipynb</a:t>
            </a:r>
            <a:endParaRPr lang="zh-TW" altLang="en-US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E7A5265A-D8B0-48B4-8AD9-08261D31A3C3}"/>
              </a:ext>
            </a:extLst>
          </p:cNvPr>
          <p:cNvSpPr txBox="1"/>
          <p:nvPr/>
        </p:nvSpPr>
        <p:spPr>
          <a:xfrm>
            <a:off x="3639194" y="60618"/>
            <a:ext cx="3904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Practice: </a:t>
            </a:r>
          </a:p>
        </p:txBody>
      </p:sp>
    </p:spTree>
    <p:extLst>
      <p:ext uri="{BB962C8B-B14F-4D97-AF65-F5344CB8AC3E}">
        <p14:creationId xmlns:p14="http://schemas.microsoft.com/office/powerpoint/2010/main" val="4139816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BE69AAAC-CC56-46DC-B86D-7AA151C47A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4067400"/>
              </p:ext>
            </p:extLst>
          </p:nvPr>
        </p:nvGraphicFramePr>
        <p:xfrm>
          <a:off x="838200" y="458594"/>
          <a:ext cx="8865637" cy="894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56" name="Equation" r:id="rId3" imgW="2019240" imgH="203040" progId="Equation.DSMT4">
                  <p:embed/>
                </p:oleObj>
              </mc:Choice>
              <mc:Fallback>
                <p:oleObj name="Equation" r:id="rId3" imgW="201924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1154E49D-209D-4A10-8230-A170D4AADA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458594"/>
                        <a:ext cx="8865637" cy="8941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D0D831F1-C8B8-4426-8281-DEF9E8D7D6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3037579"/>
              </p:ext>
            </p:extLst>
          </p:nvPr>
        </p:nvGraphicFramePr>
        <p:xfrm>
          <a:off x="1014413" y="1352550"/>
          <a:ext cx="4638675" cy="431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57" name="Equation" r:id="rId5" imgW="2920680" imgH="2730240" progId="Equation.DSMT4">
                  <p:embed/>
                </p:oleObj>
              </mc:Choice>
              <mc:Fallback>
                <p:oleObj name="Equation" r:id="rId5" imgW="2920680" imgH="27302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83878BE0-004A-440E-9F16-C0DB8FB20A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14413" y="1352550"/>
                        <a:ext cx="4638675" cy="431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左中括弧 12">
            <a:extLst>
              <a:ext uri="{FF2B5EF4-FFF2-40B4-BE49-F238E27FC236}">
                <a16:creationId xmlns:a16="http://schemas.microsoft.com/office/drawing/2014/main" id="{EF65575E-1D46-4F0C-8CAF-F154DB247139}"/>
              </a:ext>
            </a:extLst>
          </p:cNvPr>
          <p:cNvSpPr/>
          <p:nvPr/>
        </p:nvSpPr>
        <p:spPr>
          <a:xfrm>
            <a:off x="1205857" y="4273422"/>
            <a:ext cx="129602" cy="921576"/>
          </a:xfrm>
          <a:prstGeom prst="leftBracket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3D9FF7D6-638F-482D-8EE8-2069F7F285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1254036"/>
              </p:ext>
            </p:extLst>
          </p:nvPr>
        </p:nvGraphicFramePr>
        <p:xfrm>
          <a:off x="3806014" y="4522303"/>
          <a:ext cx="776525" cy="344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58" name="Equation" r:id="rId7" imgW="368280" imgH="164880" progId="Equation.DSMT4">
                  <p:embed/>
                </p:oleObj>
              </mc:Choice>
              <mc:Fallback>
                <p:oleObj name="Equation" r:id="rId7" imgW="368280" imgH="164880" progId="Equation.DSMT4">
                  <p:embed/>
                  <p:pic>
                    <p:nvPicPr>
                      <p:cNvPr id="40" name="物件 39">
                        <a:extLst>
                          <a:ext uri="{FF2B5EF4-FFF2-40B4-BE49-F238E27FC236}">
                            <a16:creationId xmlns:a16="http://schemas.microsoft.com/office/drawing/2014/main" id="{4A6C5B63-884A-49CE-BBE1-B7347236B7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06014" y="4522303"/>
                        <a:ext cx="776525" cy="3443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1715B3F0-7BEB-443F-B432-BF75C0B66EEC}"/>
              </a:ext>
            </a:extLst>
          </p:cNvPr>
          <p:cNvCxnSpPr/>
          <p:nvPr/>
        </p:nvCxnSpPr>
        <p:spPr>
          <a:xfrm>
            <a:off x="3552810" y="4273421"/>
            <a:ext cx="0" cy="842116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0BE1E68C-2A7B-4C38-AD2D-9C385EAF02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258994"/>
              </p:ext>
            </p:extLst>
          </p:nvPr>
        </p:nvGraphicFramePr>
        <p:xfrm>
          <a:off x="1054427" y="5777587"/>
          <a:ext cx="939417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59" name="Equation" r:id="rId9" imgW="457200" imgH="177480" progId="Equation.DSMT4">
                  <p:embed/>
                </p:oleObj>
              </mc:Choice>
              <mc:Fallback>
                <p:oleObj name="Equation" r:id="rId9" imgW="457200" imgH="17748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ADCAE84B-1D27-4F7E-A537-A5895B9330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54427" y="5777587"/>
                        <a:ext cx="939417" cy="366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E3F3FA62-24F5-4A48-B53B-4453F54CD1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1606663"/>
              </p:ext>
            </p:extLst>
          </p:nvPr>
        </p:nvGraphicFramePr>
        <p:xfrm>
          <a:off x="1054426" y="6177609"/>
          <a:ext cx="3456095" cy="430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0" name="Equation" r:id="rId11" imgW="2044440" imgH="253800" progId="Equation.DSMT4">
                  <p:embed/>
                </p:oleObj>
              </mc:Choice>
              <mc:Fallback>
                <p:oleObj name="Equation" r:id="rId11" imgW="2044440" imgH="25380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BE88567F-CAC5-440F-8345-C8B6AFA689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54426" y="6177609"/>
                        <a:ext cx="3456095" cy="4303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DEF0E78B-78F8-4D2D-9D6E-98AAB082D5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2208040"/>
              </p:ext>
            </p:extLst>
          </p:nvPr>
        </p:nvGraphicFramePr>
        <p:xfrm>
          <a:off x="5738592" y="6078684"/>
          <a:ext cx="1043530" cy="366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1" name="Equation" r:id="rId13" imgW="507960" imgH="177480" progId="Equation.DSMT4">
                  <p:embed/>
                </p:oleObj>
              </mc:Choice>
              <mc:Fallback>
                <p:oleObj name="Equation" r:id="rId13" imgW="507960" imgH="17748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E3F3FA62-24F5-4A48-B53B-4453F54CD1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738592" y="6078684"/>
                        <a:ext cx="1043530" cy="366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FED0A361-87C2-444B-8F68-020D3A231D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336958"/>
              </p:ext>
            </p:extLst>
          </p:nvPr>
        </p:nvGraphicFramePr>
        <p:xfrm>
          <a:off x="5738813" y="4205288"/>
          <a:ext cx="268287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2" name="Equation" r:id="rId15" imgW="1041120" imgH="291960" progId="Equation.DSMT4">
                  <p:embed/>
                </p:oleObj>
              </mc:Choice>
              <mc:Fallback>
                <p:oleObj name="Equation" r:id="rId15" imgW="1041120" imgH="29196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DEF0E78B-78F8-4D2D-9D6E-98AAB082D5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738813" y="4205288"/>
                        <a:ext cx="2682875" cy="758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84471F6E-9FC9-4AB6-BA27-F92E21E03A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2248832"/>
              </p:ext>
            </p:extLst>
          </p:nvPr>
        </p:nvGraphicFramePr>
        <p:xfrm>
          <a:off x="5729288" y="1619250"/>
          <a:ext cx="36639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63" name="Equation" r:id="rId17" imgW="1422360" imgH="228600" progId="Equation.DSMT4">
                  <p:embed/>
                </p:oleObj>
              </mc:Choice>
              <mc:Fallback>
                <p:oleObj name="Equation" r:id="rId17" imgW="1422360" imgH="228600" progId="Equation.DSMT4">
                  <p:embed/>
                  <p:pic>
                    <p:nvPicPr>
                      <p:cNvPr id="22" name="物件 21">
                        <a:extLst>
                          <a:ext uri="{FF2B5EF4-FFF2-40B4-BE49-F238E27FC236}">
                            <a16:creationId xmlns:a16="http://schemas.microsoft.com/office/drawing/2014/main" id="{FED0A361-87C2-444B-8F68-020D3A231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729288" y="1619250"/>
                        <a:ext cx="3663950" cy="590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928DE3A-6370-486B-8BCE-9485718FF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833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082CD91-A326-4421-9BA9-761C5332A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Outline of this Module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BB89B3BC-01DB-42CE-8C1F-A04F32C79B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3133821"/>
              </p:ext>
            </p:extLst>
          </p:nvPr>
        </p:nvGraphicFramePr>
        <p:xfrm>
          <a:off x="838198" y="1935709"/>
          <a:ext cx="3574003" cy="4427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5" name="Equation" r:id="rId3" imgW="1434960" imgH="177480" progId="Equation.DSMT4">
                  <p:embed/>
                </p:oleObj>
              </mc:Choice>
              <mc:Fallback>
                <p:oleObj name="Equation" r:id="rId3" imgW="14349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198" y="1935709"/>
                        <a:ext cx="3574003" cy="4427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DC165A19-0063-4DE9-9A77-1EFCD7DBF1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6591454"/>
              </p:ext>
            </p:extLst>
          </p:nvPr>
        </p:nvGraphicFramePr>
        <p:xfrm>
          <a:off x="838198" y="3739292"/>
          <a:ext cx="7116194" cy="48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6" name="Equation" r:id="rId5" imgW="2882880" imgH="203040" progId="Equation.DSMT4">
                  <p:embed/>
                </p:oleObj>
              </mc:Choice>
              <mc:Fallback>
                <p:oleObj name="Equation" r:id="rId5" imgW="28828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198" y="3739292"/>
                        <a:ext cx="7116194" cy="484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24EF5DDB-BE7D-450B-863B-03D1A4FFFE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3406741"/>
              </p:ext>
            </p:extLst>
          </p:nvPr>
        </p:nvGraphicFramePr>
        <p:xfrm>
          <a:off x="838198" y="4659721"/>
          <a:ext cx="5110163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7" name="Equation" r:id="rId7" imgW="2070000" imgH="203040" progId="Equation.DSMT4">
                  <p:embed/>
                </p:oleObj>
              </mc:Choice>
              <mc:Fallback>
                <p:oleObj name="Equation" r:id="rId7" imgW="2070000" imgH="20304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DC165A19-0063-4DE9-9A77-1EFCD7DBF1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8198" y="4659721"/>
                        <a:ext cx="5110163" cy="48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B73846B8-C7D2-4802-938A-270483F72E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46036"/>
              </p:ext>
            </p:extLst>
          </p:nvPr>
        </p:nvGraphicFramePr>
        <p:xfrm>
          <a:off x="838198" y="2817775"/>
          <a:ext cx="79311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8" name="Equation" r:id="rId9" imgW="3213000" imgH="203040" progId="Equation.DSMT4">
                  <p:embed/>
                </p:oleObj>
              </mc:Choice>
              <mc:Fallback>
                <p:oleObj name="Equation" r:id="rId9" imgW="3213000" imgH="20304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DC165A19-0063-4DE9-9A77-1EFCD7DBF1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38198" y="2817775"/>
                        <a:ext cx="7931150" cy="48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691B626C-165E-4AAC-9424-91CD145A2EB5}"/>
              </a:ext>
            </a:extLst>
          </p:cNvPr>
          <p:cNvCxnSpPr/>
          <p:nvPr/>
        </p:nvCxnSpPr>
        <p:spPr>
          <a:xfrm>
            <a:off x="691376" y="2188536"/>
            <a:ext cx="401443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049064A6-44AB-4A62-A0B5-45D3014CF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430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35248F4E-2F50-48A6-9FFC-08F6017978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0140137"/>
              </p:ext>
            </p:extLst>
          </p:nvPr>
        </p:nvGraphicFramePr>
        <p:xfrm>
          <a:off x="966788" y="1327150"/>
          <a:ext cx="4638675" cy="431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65" name="Equation" r:id="rId3" imgW="2920680" imgH="2730240" progId="Equation.DSMT4">
                  <p:embed/>
                </p:oleObj>
              </mc:Choice>
              <mc:Fallback>
                <p:oleObj name="Equation" r:id="rId3" imgW="2920680" imgH="273024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D0D831F1-C8B8-4426-8281-DEF9E8D7D6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6788" y="1327150"/>
                        <a:ext cx="4638675" cy="431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1550552A-29AF-4E43-9E35-666B384E5C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489478"/>
              </p:ext>
            </p:extLst>
          </p:nvPr>
        </p:nvGraphicFramePr>
        <p:xfrm>
          <a:off x="838200" y="458594"/>
          <a:ext cx="8865637" cy="894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66" name="Equation" r:id="rId5" imgW="2019240" imgH="203040" progId="Equation.DSMT4">
                  <p:embed/>
                </p:oleObj>
              </mc:Choice>
              <mc:Fallback>
                <p:oleObj name="Equation" r:id="rId5" imgW="201924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BE69AAAC-CC56-46DC-B86D-7AA151C47A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458594"/>
                        <a:ext cx="8865637" cy="8941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id="{DAF15B43-C048-4C24-A8E3-80591E3BAE96}"/>
              </a:ext>
            </a:extLst>
          </p:cNvPr>
          <p:cNvSpPr/>
          <p:nvPr/>
        </p:nvSpPr>
        <p:spPr>
          <a:xfrm>
            <a:off x="1622429" y="1369507"/>
            <a:ext cx="2008401" cy="401437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8D72A41F-2D70-44D9-B0C6-F2A72578FA8D}"/>
              </a:ext>
            </a:extLst>
          </p:cNvPr>
          <p:cNvCxnSpPr>
            <a:cxnSpLocks/>
          </p:cNvCxnSpPr>
          <p:nvPr/>
        </p:nvCxnSpPr>
        <p:spPr>
          <a:xfrm>
            <a:off x="1611054" y="1374896"/>
            <a:ext cx="1980135" cy="40143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576EE7A-7762-4133-A01E-1D4E31AAC0E9}"/>
              </a:ext>
            </a:extLst>
          </p:cNvPr>
          <p:cNvCxnSpPr>
            <a:cxnSpLocks/>
          </p:cNvCxnSpPr>
          <p:nvPr/>
        </p:nvCxnSpPr>
        <p:spPr>
          <a:xfrm flipV="1">
            <a:off x="1582788" y="1369509"/>
            <a:ext cx="2034619" cy="39666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id="{4623D885-F03D-4A96-9520-5F461BA54179}"/>
              </a:ext>
            </a:extLst>
          </p:cNvPr>
          <p:cNvSpPr/>
          <p:nvPr/>
        </p:nvSpPr>
        <p:spPr>
          <a:xfrm>
            <a:off x="1277197" y="4148963"/>
            <a:ext cx="2008401" cy="1045025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CA3B22B9-3B35-4548-82BF-693FD5965414}"/>
              </a:ext>
            </a:extLst>
          </p:cNvPr>
          <p:cNvCxnSpPr/>
          <p:nvPr/>
        </p:nvCxnSpPr>
        <p:spPr>
          <a:xfrm>
            <a:off x="1290770" y="4148962"/>
            <a:ext cx="2008401" cy="1045025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3ED5CD7C-0367-44B2-8F09-D3706E06F676}"/>
              </a:ext>
            </a:extLst>
          </p:cNvPr>
          <p:cNvCxnSpPr/>
          <p:nvPr/>
        </p:nvCxnSpPr>
        <p:spPr>
          <a:xfrm flipV="1">
            <a:off x="1283983" y="4136393"/>
            <a:ext cx="2008401" cy="1045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1A274C41-6AD8-41D4-994C-24E7D2032B94}"/>
              </a:ext>
            </a:extLst>
          </p:cNvPr>
          <p:cNvCxnSpPr>
            <a:cxnSpLocks/>
          </p:cNvCxnSpPr>
          <p:nvPr/>
        </p:nvCxnSpPr>
        <p:spPr>
          <a:xfrm>
            <a:off x="1146888" y="4186050"/>
            <a:ext cx="0" cy="970848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AC97F6ED-D72A-4FBF-9B2B-5DF8290529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7634323"/>
              </p:ext>
            </p:extLst>
          </p:nvPr>
        </p:nvGraphicFramePr>
        <p:xfrm>
          <a:off x="1072126" y="5677257"/>
          <a:ext cx="1068387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67" name="Equation" r:id="rId7" imgW="533160" imgH="177480" progId="Equation.DSMT4">
                  <p:embed/>
                </p:oleObj>
              </mc:Choice>
              <mc:Fallback>
                <p:oleObj name="Equation" r:id="rId7" imgW="533160" imgH="177480" progId="Equation.DSMT4">
                  <p:embed/>
                  <p:pic>
                    <p:nvPicPr>
                      <p:cNvPr id="18" name="物件 17">
                        <a:extLst>
                          <a:ext uri="{FF2B5EF4-FFF2-40B4-BE49-F238E27FC236}">
                            <a16:creationId xmlns:a16="http://schemas.microsoft.com/office/drawing/2014/main" id="{0BE1E68C-2A7B-4C38-AD2D-9C385EAF0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72126" y="5677257"/>
                        <a:ext cx="1068387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1B0CD72F-DA57-4C79-9D76-D75A906C92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1934049"/>
              </p:ext>
            </p:extLst>
          </p:nvPr>
        </p:nvGraphicFramePr>
        <p:xfrm>
          <a:off x="1129507" y="6080391"/>
          <a:ext cx="4903787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68" name="Equation" r:id="rId9" imgW="2958840" imgH="253800" progId="Equation.DSMT4">
                  <p:embed/>
                </p:oleObj>
              </mc:Choice>
              <mc:Fallback>
                <p:oleObj name="Equation" r:id="rId9" imgW="2958840" imgH="25380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E3F3FA62-24F5-4A48-B53B-4453F54CD1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29507" y="6080391"/>
                        <a:ext cx="4903787" cy="420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矩形 24">
            <a:extLst>
              <a:ext uri="{FF2B5EF4-FFF2-40B4-BE49-F238E27FC236}">
                <a16:creationId xmlns:a16="http://schemas.microsoft.com/office/drawing/2014/main" id="{323D7A9B-C026-4785-85BF-E984EBC6724E}"/>
              </a:ext>
            </a:extLst>
          </p:cNvPr>
          <p:cNvSpPr/>
          <p:nvPr/>
        </p:nvSpPr>
        <p:spPr>
          <a:xfrm>
            <a:off x="1118118" y="6159242"/>
            <a:ext cx="3508309" cy="337707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13828212-5A27-43B9-8280-F1B6AF0B8A11}"/>
              </a:ext>
            </a:extLst>
          </p:cNvPr>
          <p:cNvCxnSpPr>
            <a:cxnSpLocks/>
            <a:stCxn id="25" idx="1"/>
            <a:endCxn id="25" idx="3"/>
          </p:cNvCxnSpPr>
          <p:nvPr/>
        </p:nvCxnSpPr>
        <p:spPr>
          <a:xfrm>
            <a:off x="1118118" y="6328096"/>
            <a:ext cx="3508309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單箭頭接點 37">
            <a:extLst>
              <a:ext uri="{FF2B5EF4-FFF2-40B4-BE49-F238E27FC236}">
                <a16:creationId xmlns:a16="http://schemas.microsoft.com/office/drawing/2014/main" id="{C99E8E45-4215-445C-BBA5-021A3F593D7B}"/>
              </a:ext>
            </a:extLst>
          </p:cNvPr>
          <p:cNvCxnSpPr>
            <a:cxnSpLocks/>
          </p:cNvCxnSpPr>
          <p:nvPr/>
        </p:nvCxnSpPr>
        <p:spPr>
          <a:xfrm>
            <a:off x="3762570" y="4173481"/>
            <a:ext cx="0" cy="970848"/>
          </a:xfrm>
          <a:prstGeom prst="straightConnector1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1CDC0458-E4EC-443F-88FE-86AD40F8D6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83952"/>
              </p:ext>
            </p:extLst>
          </p:nvPr>
        </p:nvGraphicFramePr>
        <p:xfrm>
          <a:off x="3892900" y="4443689"/>
          <a:ext cx="730100" cy="323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69" name="Equation" r:id="rId11" imgW="368280" imgH="164880" progId="Equation.DSMT4">
                  <p:embed/>
                </p:oleObj>
              </mc:Choice>
              <mc:Fallback>
                <p:oleObj name="Equation" r:id="rId11" imgW="368280" imgH="16488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3D9FF7D6-638F-482D-8EE8-2069F7F285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92900" y="4443689"/>
                        <a:ext cx="730100" cy="323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F677A8C-6CBE-4727-807A-AE05F4E14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20</a:t>
            </a:fld>
            <a:endParaRPr lang="zh-TW" altLang="en-US"/>
          </a:p>
        </p:txBody>
      </p:sp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B1C0E8E2-96C4-4DEB-928B-B4C7CFD87E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6984405"/>
              </p:ext>
            </p:extLst>
          </p:nvPr>
        </p:nvGraphicFramePr>
        <p:xfrm>
          <a:off x="6296847" y="6022358"/>
          <a:ext cx="1043530" cy="366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70" name="Equation" r:id="rId13" imgW="507960" imgH="177480" progId="Equation.DSMT4">
                  <p:embed/>
                </p:oleObj>
              </mc:Choice>
              <mc:Fallback>
                <p:oleObj name="Equation" r:id="rId13" imgW="507960" imgH="17748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DEF0E78B-78F8-4D2D-9D6E-98AAB082D5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96847" y="6022358"/>
                        <a:ext cx="1043530" cy="366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D8104B01-588E-406D-A822-FB8C5C912C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440045"/>
              </p:ext>
            </p:extLst>
          </p:nvPr>
        </p:nvGraphicFramePr>
        <p:xfrm>
          <a:off x="6297068" y="4148962"/>
          <a:ext cx="268287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71" name="Equation" r:id="rId15" imgW="1041120" imgH="291960" progId="Equation.DSMT4">
                  <p:embed/>
                </p:oleObj>
              </mc:Choice>
              <mc:Fallback>
                <p:oleObj name="Equation" r:id="rId15" imgW="1041120" imgH="291960" progId="Equation.DSMT4">
                  <p:embed/>
                  <p:pic>
                    <p:nvPicPr>
                      <p:cNvPr id="22" name="物件 21">
                        <a:extLst>
                          <a:ext uri="{FF2B5EF4-FFF2-40B4-BE49-F238E27FC236}">
                            <a16:creationId xmlns:a16="http://schemas.microsoft.com/office/drawing/2014/main" id="{FED0A361-87C2-444B-8F68-020D3A231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297068" y="4148962"/>
                        <a:ext cx="2682875" cy="758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6F16BC83-5470-4095-8BF0-729966E261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615037"/>
              </p:ext>
            </p:extLst>
          </p:nvPr>
        </p:nvGraphicFramePr>
        <p:xfrm>
          <a:off x="6287543" y="1562924"/>
          <a:ext cx="36639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472" name="Equation" r:id="rId17" imgW="1422360" imgH="228600" progId="Equation.DSMT4">
                  <p:embed/>
                </p:oleObj>
              </mc:Choice>
              <mc:Fallback>
                <p:oleObj name="Equation" r:id="rId17" imgW="1422360" imgH="22860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84471F6E-9FC9-4AB6-BA27-F92E21E03A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287543" y="1562924"/>
                        <a:ext cx="3663950" cy="590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矩形 34">
            <a:extLst>
              <a:ext uri="{FF2B5EF4-FFF2-40B4-BE49-F238E27FC236}">
                <a16:creationId xmlns:a16="http://schemas.microsoft.com/office/drawing/2014/main" id="{AC55D218-753C-4F13-8EE7-23BD43B2C351}"/>
              </a:ext>
            </a:extLst>
          </p:cNvPr>
          <p:cNvSpPr/>
          <p:nvPr/>
        </p:nvSpPr>
        <p:spPr>
          <a:xfrm>
            <a:off x="2574386" y="1555710"/>
            <a:ext cx="3101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For loop!?</a:t>
            </a:r>
            <a:endParaRPr lang="zh-TW" alt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223F3DB5-BC8F-4B2D-9798-36B053AB7CA9}"/>
              </a:ext>
            </a:extLst>
          </p:cNvPr>
          <p:cNvSpPr/>
          <p:nvPr/>
        </p:nvSpPr>
        <p:spPr>
          <a:xfrm>
            <a:off x="1215641" y="2084810"/>
            <a:ext cx="2083529" cy="937829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449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  <p:bldP spid="25" grpId="0" animBg="1"/>
      <p:bldP spid="35" grpId="0"/>
      <p:bldP spid="3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495BD135-D7BC-462D-B220-15955E11BC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6074051"/>
              </p:ext>
            </p:extLst>
          </p:nvPr>
        </p:nvGraphicFramePr>
        <p:xfrm>
          <a:off x="219075" y="293688"/>
          <a:ext cx="1017905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7" name="Equation" r:id="rId3" imgW="2400120" imgH="203040" progId="Equation.DSMT4">
                  <p:embed/>
                </p:oleObj>
              </mc:Choice>
              <mc:Fallback>
                <p:oleObj name="Equation" r:id="rId3" imgW="240012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1154E49D-209D-4A10-8230-A170D4AADA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9075" y="293688"/>
                        <a:ext cx="10179050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48BA4D6C-FF94-430A-BA75-57D2C28086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122458"/>
              </p:ext>
            </p:extLst>
          </p:nvPr>
        </p:nvGraphicFramePr>
        <p:xfrm>
          <a:off x="1298834" y="1156891"/>
          <a:ext cx="1897633" cy="954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8" name="Equation" r:id="rId5" imgW="1104840" imgH="558720" progId="Equation.DSMT4">
                  <p:embed/>
                </p:oleObj>
              </mc:Choice>
              <mc:Fallback>
                <p:oleObj name="Equation" r:id="rId5" imgW="1104840" imgH="55872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66679227-86BE-4024-AFAA-2EBEF4ED17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8834" y="1156891"/>
                        <a:ext cx="1897633" cy="954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A54F51A7-6EA2-41EE-9E54-DBFF1825BA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012152"/>
              </p:ext>
            </p:extLst>
          </p:nvPr>
        </p:nvGraphicFramePr>
        <p:xfrm>
          <a:off x="4291369" y="1156891"/>
          <a:ext cx="1918823" cy="954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49" name="Equation" r:id="rId7" imgW="1117440" imgH="558720" progId="Equation.DSMT4">
                  <p:embed/>
                </p:oleObj>
              </mc:Choice>
              <mc:Fallback>
                <p:oleObj name="Equation" r:id="rId7" imgW="1117440" imgH="55872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48BA4D6C-FF94-430A-BA75-57D2C28086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91369" y="1156891"/>
                        <a:ext cx="1918823" cy="954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22339E5F-84BE-48F9-B9DE-01CA94B554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845937"/>
              </p:ext>
            </p:extLst>
          </p:nvPr>
        </p:nvGraphicFramePr>
        <p:xfrm>
          <a:off x="7305094" y="1156890"/>
          <a:ext cx="1918823" cy="954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50" name="Equation" r:id="rId9" imgW="1117440" imgH="558720" progId="Equation.DSMT4">
                  <p:embed/>
                </p:oleObj>
              </mc:Choice>
              <mc:Fallback>
                <p:oleObj name="Equation" r:id="rId9" imgW="1117440" imgH="55872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48BA4D6C-FF94-430A-BA75-57D2C28086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305094" y="1156890"/>
                        <a:ext cx="1918823" cy="954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內容版面配置區 3">
            <a:extLst>
              <a:ext uri="{FF2B5EF4-FFF2-40B4-BE49-F238E27FC236}">
                <a16:creationId xmlns:a16="http://schemas.microsoft.com/office/drawing/2014/main" id="{EBE20DA2-2938-4A3E-9EC1-D6528E5FC1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215257"/>
              </p:ext>
            </p:extLst>
          </p:nvPr>
        </p:nvGraphicFramePr>
        <p:xfrm>
          <a:off x="817563" y="2223691"/>
          <a:ext cx="2217737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51" name="Equation" r:id="rId11" imgW="1917360" imgH="1701720" progId="Equation.DSMT4">
                  <p:embed/>
                </p:oleObj>
              </mc:Choice>
              <mc:Fallback>
                <p:oleObj name="Equation" r:id="rId11" imgW="1917360" imgH="17017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74576323-12E8-44C8-9C67-AC750CE0D5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17563" y="2223691"/>
                        <a:ext cx="2217737" cy="196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0035CB12-561C-44B2-8028-6D16897D98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575885"/>
              </p:ext>
            </p:extLst>
          </p:nvPr>
        </p:nvGraphicFramePr>
        <p:xfrm>
          <a:off x="537372" y="4495697"/>
          <a:ext cx="2338387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52" name="Equation" r:id="rId13" imgW="1384200" imgH="266400" progId="Equation.DSMT4">
                  <p:embed/>
                </p:oleObj>
              </mc:Choice>
              <mc:Fallback>
                <p:oleObj name="Equation" r:id="rId13" imgW="1384200" imgH="26640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8DA17DC8-EA3B-426C-8A0C-00809E5FF9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37372" y="4495697"/>
                        <a:ext cx="2338387" cy="452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FC997F4E-F74E-424F-BC3F-22FFA2240A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413544"/>
              </p:ext>
            </p:extLst>
          </p:nvPr>
        </p:nvGraphicFramePr>
        <p:xfrm>
          <a:off x="838200" y="5042941"/>
          <a:ext cx="2468562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53" name="Equation" r:id="rId15" imgW="1460160" imgH="228600" progId="Equation.DSMT4">
                  <p:embed/>
                </p:oleObj>
              </mc:Choice>
              <mc:Fallback>
                <p:oleObj name="Equation" r:id="rId15" imgW="1460160" imgH="22860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0035CB12-561C-44B2-8028-6D16897D98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38200" y="5042941"/>
                        <a:ext cx="2468562" cy="38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接點: 肘形 30">
            <a:extLst>
              <a:ext uri="{FF2B5EF4-FFF2-40B4-BE49-F238E27FC236}">
                <a16:creationId xmlns:a16="http://schemas.microsoft.com/office/drawing/2014/main" id="{6EFA2CD7-5E38-4C4F-8E6F-3447E135EB9F}"/>
              </a:ext>
            </a:extLst>
          </p:cNvPr>
          <p:cNvCxnSpPr/>
          <p:nvPr/>
        </p:nvCxnSpPr>
        <p:spPr>
          <a:xfrm rot="10800000">
            <a:off x="3333005" y="5258759"/>
            <a:ext cx="380579" cy="305160"/>
          </a:xfrm>
          <a:prstGeom prst="bentConnector3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D4BD91F3-29CF-42A0-BFE5-3E8E958DC4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343543"/>
              </p:ext>
            </p:extLst>
          </p:nvPr>
        </p:nvGraphicFramePr>
        <p:xfrm>
          <a:off x="3713584" y="5393681"/>
          <a:ext cx="558800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54" name="Equation" r:id="rId17" imgW="330120" imgH="203040" progId="Equation.DSMT4">
                  <p:embed/>
                </p:oleObj>
              </mc:Choice>
              <mc:Fallback>
                <p:oleObj name="Equation" r:id="rId17" imgW="330120" imgH="20304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FC997F4E-F74E-424F-BC3F-22FFA2240A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713584" y="5393681"/>
                        <a:ext cx="558800" cy="344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物件 32">
            <a:extLst>
              <a:ext uri="{FF2B5EF4-FFF2-40B4-BE49-F238E27FC236}">
                <a16:creationId xmlns:a16="http://schemas.microsoft.com/office/drawing/2014/main" id="{FF6CCF0D-3768-44DB-AB0A-54B8D2740B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362742"/>
              </p:ext>
            </p:extLst>
          </p:nvPr>
        </p:nvGraphicFramePr>
        <p:xfrm>
          <a:off x="811213" y="5759450"/>
          <a:ext cx="3240087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55" name="Equation" r:id="rId19" imgW="1917360" imgH="266400" progId="Equation.DSMT4">
                  <p:embed/>
                </p:oleObj>
              </mc:Choice>
              <mc:Fallback>
                <p:oleObj name="Equation" r:id="rId19" imgW="1917360" imgH="26640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0035CB12-561C-44B2-8028-6D16897D98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11213" y="5759450"/>
                        <a:ext cx="3240087" cy="452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矩形 35">
            <a:extLst>
              <a:ext uri="{FF2B5EF4-FFF2-40B4-BE49-F238E27FC236}">
                <a16:creationId xmlns:a16="http://schemas.microsoft.com/office/drawing/2014/main" id="{6BC2F77E-069A-4C44-8A82-B408D59AA48D}"/>
              </a:ext>
            </a:extLst>
          </p:cNvPr>
          <p:cNvSpPr/>
          <p:nvPr/>
        </p:nvSpPr>
        <p:spPr>
          <a:xfrm>
            <a:off x="838200" y="5056084"/>
            <a:ext cx="2468562" cy="34448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6ED3FC51-BFB1-4D1C-BC9A-B880AA7D8FC2}"/>
              </a:ext>
            </a:extLst>
          </p:cNvPr>
          <p:cNvSpPr/>
          <p:nvPr/>
        </p:nvSpPr>
        <p:spPr>
          <a:xfrm>
            <a:off x="838200" y="5750168"/>
            <a:ext cx="3176587" cy="49621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0" name="內容版面配置區 3">
            <a:extLst>
              <a:ext uri="{FF2B5EF4-FFF2-40B4-BE49-F238E27FC236}">
                <a16:creationId xmlns:a16="http://schemas.microsoft.com/office/drawing/2014/main" id="{B445200D-21F2-45B8-AC09-4BEAC7914C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736510"/>
              </p:ext>
            </p:extLst>
          </p:nvPr>
        </p:nvGraphicFramePr>
        <p:xfrm>
          <a:off x="6975703" y="2910663"/>
          <a:ext cx="420825" cy="385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56" name="Equation" r:id="rId21" imgW="291960" imgH="266400" progId="Equation.DSMT4">
                  <p:embed/>
                </p:oleObj>
              </mc:Choice>
              <mc:Fallback>
                <p:oleObj name="Equation" r:id="rId21" imgW="291960" imgH="26640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EBE20DA2-2938-4A3E-9EC1-D6528E5FC1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975703" y="2910663"/>
                        <a:ext cx="420825" cy="385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物件 43">
            <a:extLst>
              <a:ext uri="{FF2B5EF4-FFF2-40B4-BE49-F238E27FC236}">
                <a16:creationId xmlns:a16="http://schemas.microsoft.com/office/drawing/2014/main" id="{331215B1-882B-4699-9B12-36CB4D79EE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007502"/>
              </p:ext>
            </p:extLst>
          </p:nvPr>
        </p:nvGraphicFramePr>
        <p:xfrm>
          <a:off x="8924925" y="4848225"/>
          <a:ext cx="644525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57" name="Equation" r:id="rId23" imgW="380880" imgH="203040" progId="Equation.DSMT4">
                  <p:embed/>
                </p:oleObj>
              </mc:Choice>
              <mc:Fallback>
                <p:oleObj name="Equation" r:id="rId23" imgW="380880" imgH="203040" progId="Equation.DSMT4">
                  <p:embed/>
                  <p:pic>
                    <p:nvPicPr>
                      <p:cNvPr id="32" name="物件 31">
                        <a:extLst>
                          <a:ext uri="{FF2B5EF4-FFF2-40B4-BE49-F238E27FC236}">
                            <a16:creationId xmlns:a16="http://schemas.microsoft.com/office/drawing/2014/main" id="{D4BD91F3-29CF-42A0-BFE5-3E8E958DC4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8924925" y="4848225"/>
                        <a:ext cx="644525" cy="344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物件 44">
            <a:extLst>
              <a:ext uri="{FF2B5EF4-FFF2-40B4-BE49-F238E27FC236}">
                <a16:creationId xmlns:a16="http://schemas.microsoft.com/office/drawing/2014/main" id="{A8F3F016-6AFF-47A4-B2C8-8F83418595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7059004"/>
              </p:ext>
            </p:extLst>
          </p:nvPr>
        </p:nvGraphicFramePr>
        <p:xfrm>
          <a:off x="1657350" y="4230688"/>
          <a:ext cx="642938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58" name="Equation" r:id="rId25" imgW="380880" imgH="203040" progId="Equation.DSMT4">
                  <p:embed/>
                </p:oleObj>
              </mc:Choice>
              <mc:Fallback>
                <p:oleObj name="Equation" r:id="rId25" imgW="380880" imgH="203040" progId="Equation.DSMT4">
                  <p:embed/>
                  <p:pic>
                    <p:nvPicPr>
                      <p:cNvPr id="44" name="物件 43">
                        <a:extLst>
                          <a:ext uri="{FF2B5EF4-FFF2-40B4-BE49-F238E27FC236}">
                            <a16:creationId xmlns:a16="http://schemas.microsoft.com/office/drawing/2014/main" id="{331215B1-882B-4699-9B12-36CB4D79EE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657350" y="4230688"/>
                        <a:ext cx="642938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物件 47">
            <a:extLst>
              <a:ext uri="{FF2B5EF4-FFF2-40B4-BE49-F238E27FC236}">
                <a16:creationId xmlns:a16="http://schemas.microsoft.com/office/drawing/2014/main" id="{D8F9FF05-B689-48A4-A876-E732353946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434203"/>
              </p:ext>
            </p:extLst>
          </p:nvPr>
        </p:nvGraphicFramePr>
        <p:xfrm>
          <a:off x="4373564" y="5411339"/>
          <a:ext cx="2794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59" name="Equation" r:id="rId27" imgW="164880" imgH="164880" progId="Equation.DSMT4">
                  <p:embed/>
                </p:oleObj>
              </mc:Choice>
              <mc:Fallback>
                <p:oleObj name="Equation" r:id="rId27" imgW="164880" imgH="164880" progId="Equation.DSMT4">
                  <p:embed/>
                  <p:pic>
                    <p:nvPicPr>
                      <p:cNvPr id="44" name="物件 43">
                        <a:extLst>
                          <a:ext uri="{FF2B5EF4-FFF2-40B4-BE49-F238E27FC236}">
                            <a16:creationId xmlns:a16="http://schemas.microsoft.com/office/drawing/2014/main" id="{331215B1-882B-4699-9B12-36CB4D79EE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4373564" y="5411339"/>
                        <a:ext cx="2794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物件 48">
            <a:extLst>
              <a:ext uri="{FF2B5EF4-FFF2-40B4-BE49-F238E27FC236}">
                <a16:creationId xmlns:a16="http://schemas.microsoft.com/office/drawing/2014/main" id="{E24D5CD6-6308-4B43-97E2-33BBD11D3D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606909"/>
              </p:ext>
            </p:extLst>
          </p:nvPr>
        </p:nvGraphicFramePr>
        <p:xfrm>
          <a:off x="5124463" y="5361931"/>
          <a:ext cx="18034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60" name="Equation" r:id="rId29" imgW="1066680" imgH="203040" progId="Equation.DSMT4">
                  <p:embed/>
                </p:oleObj>
              </mc:Choice>
              <mc:Fallback>
                <p:oleObj name="Equation" r:id="rId29" imgW="1066680" imgH="203040" progId="Equation.DSMT4">
                  <p:embed/>
                  <p:pic>
                    <p:nvPicPr>
                      <p:cNvPr id="44" name="物件 43">
                        <a:extLst>
                          <a:ext uri="{FF2B5EF4-FFF2-40B4-BE49-F238E27FC236}">
                            <a16:creationId xmlns:a16="http://schemas.microsoft.com/office/drawing/2014/main" id="{331215B1-882B-4699-9B12-36CB4D79EE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124463" y="5361931"/>
                        <a:ext cx="18034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物件 49">
            <a:extLst>
              <a:ext uri="{FF2B5EF4-FFF2-40B4-BE49-F238E27FC236}">
                <a16:creationId xmlns:a16="http://schemas.microsoft.com/office/drawing/2014/main" id="{38DB7FFC-85C6-4C2B-B61D-5BF4A9911F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1217631"/>
              </p:ext>
            </p:extLst>
          </p:nvPr>
        </p:nvGraphicFramePr>
        <p:xfrm>
          <a:off x="3431166" y="2441179"/>
          <a:ext cx="10509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61" name="Equation" r:id="rId31" imgW="622080" imgH="253800" progId="Equation.DSMT4">
                  <p:embed/>
                </p:oleObj>
              </mc:Choice>
              <mc:Fallback>
                <p:oleObj name="Equation" r:id="rId31" imgW="622080" imgH="253800" progId="Equation.DSMT4">
                  <p:embed/>
                  <p:pic>
                    <p:nvPicPr>
                      <p:cNvPr id="32" name="物件 31">
                        <a:extLst>
                          <a:ext uri="{FF2B5EF4-FFF2-40B4-BE49-F238E27FC236}">
                            <a16:creationId xmlns:a16="http://schemas.microsoft.com/office/drawing/2014/main" id="{D4BD91F3-29CF-42A0-BFE5-3E8E958DC4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3431166" y="2441179"/>
                        <a:ext cx="1050925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物件 45">
            <a:extLst>
              <a:ext uri="{FF2B5EF4-FFF2-40B4-BE49-F238E27FC236}">
                <a16:creationId xmlns:a16="http://schemas.microsoft.com/office/drawing/2014/main" id="{2D64912A-0724-4F0B-8CE1-B41D282711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476725"/>
              </p:ext>
            </p:extLst>
          </p:nvPr>
        </p:nvGraphicFramePr>
        <p:xfrm>
          <a:off x="3362325" y="2869804"/>
          <a:ext cx="1114425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62" name="Equation" r:id="rId33" imgW="660240" imgH="317160" progId="Equation.DSMT4">
                  <p:embed/>
                </p:oleObj>
              </mc:Choice>
              <mc:Fallback>
                <p:oleObj name="Equation" r:id="rId33" imgW="660240" imgH="317160" progId="Equation.DSMT4">
                  <p:embed/>
                  <p:pic>
                    <p:nvPicPr>
                      <p:cNvPr id="50" name="物件 49">
                        <a:extLst>
                          <a:ext uri="{FF2B5EF4-FFF2-40B4-BE49-F238E27FC236}">
                            <a16:creationId xmlns:a16="http://schemas.microsoft.com/office/drawing/2014/main" id="{38DB7FFC-85C6-4C2B-B61D-5BF4A9911F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3362325" y="2869804"/>
                        <a:ext cx="1114425" cy="539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物件 51">
            <a:extLst>
              <a:ext uri="{FF2B5EF4-FFF2-40B4-BE49-F238E27FC236}">
                <a16:creationId xmlns:a16="http://schemas.microsoft.com/office/drawing/2014/main" id="{30FA0EB7-DB95-4698-A97D-BDFDDC5302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7347349"/>
              </p:ext>
            </p:extLst>
          </p:nvPr>
        </p:nvGraphicFramePr>
        <p:xfrm>
          <a:off x="6096000" y="2619055"/>
          <a:ext cx="1136650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63" name="Equation" r:id="rId35" imgW="672840" imgH="203040" progId="Equation.DSMT4">
                  <p:embed/>
                </p:oleObj>
              </mc:Choice>
              <mc:Fallback>
                <p:oleObj name="Equation" r:id="rId35" imgW="672840" imgH="203040" progId="Equation.DSMT4">
                  <p:embed/>
                  <p:pic>
                    <p:nvPicPr>
                      <p:cNvPr id="50" name="物件 49">
                        <a:extLst>
                          <a:ext uri="{FF2B5EF4-FFF2-40B4-BE49-F238E27FC236}">
                            <a16:creationId xmlns:a16="http://schemas.microsoft.com/office/drawing/2014/main" id="{38DB7FFC-85C6-4C2B-B61D-5BF4A9911F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6096000" y="2619055"/>
                        <a:ext cx="1136650" cy="344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直線接點 52">
            <a:extLst>
              <a:ext uri="{FF2B5EF4-FFF2-40B4-BE49-F238E27FC236}">
                <a16:creationId xmlns:a16="http://schemas.microsoft.com/office/drawing/2014/main" id="{72E3941E-C5BD-4562-A941-F6AC961B7EC4}"/>
              </a:ext>
            </a:extLst>
          </p:cNvPr>
          <p:cNvCxnSpPr>
            <a:cxnSpLocks/>
          </p:cNvCxnSpPr>
          <p:nvPr/>
        </p:nvCxnSpPr>
        <p:spPr>
          <a:xfrm>
            <a:off x="6247957" y="2791299"/>
            <a:ext cx="8327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3D9A2C2-33E7-4CD2-A1F8-238DC68E0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21</a:t>
            </a:fld>
            <a:endParaRPr lang="zh-TW" altLang="en-US"/>
          </a:p>
        </p:txBody>
      </p:sp>
      <p:pic>
        <p:nvPicPr>
          <p:cNvPr id="54" name="Picture 2">
            <a:extLst>
              <a:ext uri="{FF2B5EF4-FFF2-40B4-BE49-F238E27FC236}">
                <a16:creationId xmlns:a16="http://schemas.microsoft.com/office/drawing/2014/main" id="{8001E561-159E-464F-850F-BE405A26DF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2" t="15118" r="18653" b="56450"/>
          <a:stretch/>
        </p:blipFill>
        <p:spPr bwMode="auto">
          <a:xfrm>
            <a:off x="7080693" y="5135796"/>
            <a:ext cx="3194725" cy="6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6" name="物件 55">
            <a:extLst>
              <a:ext uri="{FF2B5EF4-FFF2-40B4-BE49-F238E27FC236}">
                <a16:creationId xmlns:a16="http://schemas.microsoft.com/office/drawing/2014/main" id="{C8A5D897-2BA0-48E3-B3B4-07ECD6B973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214413"/>
              </p:ext>
            </p:extLst>
          </p:nvPr>
        </p:nvGraphicFramePr>
        <p:xfrm>
          <a:off x="7794627" y="4512957"/>
          <a:ext cx="2124075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64" name="Equation" r:id="rId38" imgW="1257120" imgH="266400" progId="Equation.DSMT4">
                  <p:embed/>
                </p:oleObj>
              </mc:Choice>
              <mc:Fallback>
                <p:oleObj name="Equation" r:id="rId38" imgW="1257120" imgH="26640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0035CB12-561C-44B2-8028-6D16897D98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7794627" y="4512957"/>
                        <a:ext cx="2124075" cy="452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物件 56">
            <a:extLst>
              <a:ext uri="{FF2B5EF4-FFF2-40B4-BE49-F238E27FC236}">
                <a16:creationId xmlns:a16="http://schemas.microsoft.com/office/drawing/2014/main" id="{E3D94B66-BD8D-41CB-8213-8BEBD00F66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862484"/>
              </p:ext>
            </p:extLst>
          </p:nvPr>
        </p:nvGraphicFramePr>
        <p:xfrm>
          <a:off x="6456363" y="2323667"/>
          <a:ext cx="557212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65" name="Equation" r:id="rId40" imgW="330120" imgH="228600" progId="Equation.DSMT4">
                  <p:embed/>
                </p:oleObj>
              </mc:Choice>
              <mc:Fallback>
                <p:oleObj name="Equation" r:id="rId40" imgW="330120" imgH="228600" progId="Equation.DSMT4">
                  <p:embed/>
                  <p:pic>
                    <p:nvPicPr>
                      <p:cNvPr id="45" name="物件 44">
                        <a:extLst>
                          <a:ext uri="{FF2B5EF4-FFF2-40B4-BE49-F238E27FC236}">
                            <a16:creationId xmlns:a16="http://schemas.microsoft.com/office/drawing/2014/main" id="{A8F3F016-6AFF-47A4-B2C8-8F83418595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6456363" y="2323667"/>
                        <a:ext cx="557212" cy="38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矩形 25">
            <a:extLst>
              <a:ext uri="{FF2B5EF4-FFF2-40B4-BE49-F238E27FC236}">
                <a16:creationId xmlns:a16="http://schemas.microsoft.com/office/drawing/2014/main" id="{013CD150-11EA-41E5-8A1F-B094337AE1A6}"/>
              </a:ext>
            </a:extLst>
          </p:cNvPr>
          <p:cNvSpPr/>
          <p:nvPr/>
        </p:nvSpPr>
        <p:spPr>
          <a:xfrm>
            <a:off x="4225746" y="5680754"/>
            <a:ext cx="54809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/>
              <a:t>If a is an N-D array and b is an M-D array (where M&gt;=2), </a:t>
            </a:r>
            <a:r>
              <a:rPr lang="en-US" altLang="zh-TW" b="1" dirty="0">
                <a:solidFill>
                  <a:srgbClr val="FF0000"/>
                </a:solidFill>
              </a:rPr>
              <a:t>np.dot(</a:t>
            </a:r>
            <a:r>
              <a:rPr lang="en-US" altLang="zh-TW" b="1" dirty="0" err="1">
                <a:solidFill>
                  <a:srgbClr val="FF0000"/>
                </a:solidFill>
              </a:rPr>
              <a:t>a,b</a:t>
            </a:r>
            <a:r>
              <a:rPr lang="en-US" altLang="zh-TW" b="1" dirty="0">
                <a:solidFill>
                  <a:srgbClr val="FF0000"/>
                </a:solidFill>
              </a:rPr>
              <a:t>) </a:t>
            </a:r>
            <a:r>
              <a:rPr lang="en-US" altLang="zh-TW" b="1" dirty="0"/>
              <a:t>is a sum product over the last axis of a and the second-to-last axis of b, e.g.((1,n</a:t>
            </a:r>
            <a:r>
              <a:rPr lang="en-US" altLang="zh-TW" b="1" baseline="-25000" dirty="0"/>
              <a:t>x</a:t>
            </a:r>
            <a:r>
              <a:rPr lang="en-US" altLang="zh-TW" b="1" dirty="0"/>
              <a:t>)(</a:t>
            </a:r>
            <a:r>
              <a:rPr lang="en-US" altLang="zh-TW" b="1" dirty="0" err="1"/>
              <a:t>n</a:t>
            </a:r>
            <a:r>
              <a:rPr lang="en-US" altLang="zh-TW" b="1" baseline="-25000" dirty="0" err="1"/>
              <a:t>x</a:t>
            </a:r>
            <a:r>
              <a:rPr lang="en-US" altLang="zh-TW" b="1" dirty="0" err="1"/>
              <a:t>,m</a:t>
            </a:r>
            <a:r>
              <a:rPr lang="en-US" altLang="zh-TW" b="1" dirty="0"/>
              <a:t>))=(1,m).</a:t>
            </a:r>
            <a:endParaRPr lang="zh-TW" altLang="en-US" b="1" dirty="0"/>
          </a:p>
        </p:txBody>
      </p:sp>
      <p:graphicFrame>
        <p:nvGraphicFramePr>
          <p:cNvPr id="58" name="內容版面配置區 3">
            <a:extLst>
              <a:ext uri="{FF2B5EF4-FFF2-40B4-BE49-F238E27FC236}">
                <a16:creationId xmlns:a16="http://schemas.microsoft.com/office/drawing/2014/main" id="{7AE7ED8B-CD50-4AAB-A8D5-FB37135B28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883741"/>
              </p:ext>
            </p:extLst>
          </p:nvPr>
        </p:nvGraphicFramePr>
        <p:xfrm>
          <a:off x="7409971" y="2144585"/>
          <a:ext cx="1836737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66" name="Equation" r:id="rId42" imgW="1587240" imgH="1701720" progId="Equation.DSMT4">
                  <p:embed/>
                </p:oleObj>
              </mc:Choice>
              <mc:Fallback>
                <p:oleObj name="Equation" r:id="rId42" imgW="1587240" imgH="1701720" progId="Equation.DSMT4">
                  <p:embed/>
                  <p:pic>
                    <p:nvPicPr>
                      <p:cNvPr id="40" name="內容版面配置區 3">
                        <a:extLst>
                          <a:ext uri="{FF2B5EF4-FFF2-40B4-BE49-F238E27FC236}">
                            <a16:creationId xmlns:a16="http://schemas.microsoft.com/office/drawing/2014/main" id="{B445200D-21F2-45B8-AC09-4BEAC7914C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7409971" y="2144585"/>
                        <a:ext cx="1836737" cy="1968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物件 58">
            <a:extLst>
              <a:ext uri="{FF2B5EF4-FFF2-40B4-BE49-F238E27FC236}">
                <a16:creationId xmlns:a16="http://schemas.microsoft.com/office/drawing/2014/main" id="{3C1401CE-FC8E-47A9-AB17-D6AB6A56FA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969233"/>
              </p:ext>
            </p:extLst>
          </p:nvPr>
        </p:nvGraphicFramePr>
        <p:xfrm>
          <a:off x="9542463" y="2125663"/>
          <a:ext cx="1414462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67" name="Equation" r:id="rId44" imgW="838080" imgH="457200" progId="Equation.DSMT4">
                  <p:embed/>
                </p:oleObj>
              </mc:Choice>
              <mc:Fallback>
                <p:oleObj name="Equation" r:id="rId44" imgW="838080" imgH="457200" progId="Equation.DSMT4">
                  <p:embed/>
                  <p:pic>
                    <p:nvPicPr>
                      <p:cNvPr id="57" name="物件 56">
                        <a:extLst>
                          <a:ext uri="{FF2B5EF4-FFF2-40B4-BE49-F238E27FC236}">
                            <a16:creationId xmlns:a16="http://schemas.microsoft.com/office/drawing/2014/main" id="{E3D94B66-BD8D-41CB-8213-8BEBD00F66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9542463" y="2125663"/>
                        <a:ext cx="1414462" cy="77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物件 59">
            <a:extLst>
              <a:ext uri="{FF2B5EF4-FFF2-40B4-BE49-F238E27FC236}">
                <a16:creationId xmlns:a16="http://schemas.microsoft.com/office/drawing/2014/main" id="{69965FB4-D1F0-446D-9161-D521025CC7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3563143"/>
              </p:ext>
            </p:extLst>
          </p:nvPr>
        </p:nvGraphicFramePr>
        <p:xfrm>
          <a:off x="2836864" y="4471215"/>
          <a:ext cx="4957763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68" name="Equation" r:id="rId46" imgW="2933640" imgH="330120" progId="Equation.DSMT4">
                  <p:embed/>
                </p:oleObj>
              </mc:Choice>
              <mc:Fallback>
                <p:oleObj name="Equation" r:id="rId46" imgW="2933640" imgH="33012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0035CB12-561C-44B2-8028-6D16897D98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2836864" y="4471215"/>
                        <a:ext cx="4957763" cy="560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矩形 33">
            <a:extLst>
              <a:ext uri="{FF2B5EF4-FFF2-40B4-BE49-F238E27FC236}">
                <a16:creationId xmlns:a16="http://schemas.microsoft.com/office/drawing/2014/main" id="{E735B5DD-D35A-4410-82CA-6D2EB1604036}"/>
              </a:ext>
            </a:extLst>
          </p:cNvPr>
          <p:cNvSpPr/>
          <p:nvPr/>
        </p:nvSpPr>
        <p:spPr>
          <a:xfrm>
            <a:off x="9881148" y="5819253"/>
            <a:ext cx="21240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/>
              <a:t>((</a:t>
            </a:r>
            <a:r>
              <a:rPr lang="en-US" altLang="zh-TW" b="1" dirty="0" err="1"/>
              <a:t>n</a:t>
            </a:r>
            <a:r>
              <a:rPr lang="en-US" altLang="zh-TW" b="1" baseline="-25000" dirty="0" err="1"/>
              <a:t>x</a:t>
            </a:r>
            <a:r>
              <a:rPr lang="en-US" altLang="zh-TW" b="1" dirty="0"/>
              <a:t>)(</a:t>
            </a:r>
            <a:r>
              <a:rPr lang="en-US" altLang="zh-TW" b="1" dirty="0" err="1"/>
              <a:t>n</a:t>
            </a:r>
            <a:r>
              <a:rPr lang="en-US" altLang="zh-TW" b="1" baseline="-25000" dirty="0" err="1"/>
              <a:t>x</a:t>
            </a:r>
            <a:r>
              <a:rPr lang="en-US" altLang="zh-TW" b="1" dirty="0" err="1"/>
              <a:t>,m</a:t>
            </a:r>
            <a:r>
              <a:rPr lang="en-US" altLang="zh-TW" b="1" dirty="0"/>
              <a:t>))=(m),</a:t>
            </a:r>
          </a:p>
          <a:p>
            <a:r>
              <a:rPr lang="en-US" altLang="zh-TW" b="1" dirty="0"/>
              <a:t>((n</a:t>
            </a:r>
            <a:r>
              <a:rPr lang="en-US" altLang="zh-TW" b="1" baseline="-25000" dirty="0"/>
              <a:t>x</a:t>
            </a:r>
            <a:r>
              <a:rPr lang="en-US" altLang="zh-TW" b="1" dirty="0"/>
              <a:t>,1)(</a:t>
            </a:r>
            <a:r>
              <a:rPr lang="en-US" altLang="zh-TW" b="1" dirty="0" err="1"/>
              <a:t>n</a:t>
            </a:r>
            <a:r>
              <a:rPr lang="en-US" altLang="zh-TW" b="1" baseline="-25000" dirty="0" err="1"/>
              <a:t>x</a:t>
            </a:r>
            <a:r>
              <a:rPr lang="en-US" altLang="zh-TW" b="1" dirty="0" err="1"/>
              <a:t>,m</a:t>
            </a:r>
            <a:r>
              <a:rPr lang="en-US" altLang="zh-TW" b="1" dirty="0"/>
              <a:t>))=error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379314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26" grpId="0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35248F4E-2F50-48A6-9FFC-08F6017978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108412"/>
              </p:ext>
            </p:extLst>
          </p:nvPr>
        </p:nvGraphicFramePr>
        <p:xfrm>
          <a:off x="966788" y="1327150"/>
          <a:ext cx="4638675" cy="431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96" name="Equation" r:id="rId3" imgW="2920680" imgH="2730240" progId="Equation.DSMT4">
                  <p:embed/>
                </p:oleObj>
              </mc:Choice>
              <mc:Fallback>
                <p:oleObj name="Equation" r:id="rId3" imgW="2920680" imgH="273024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35248F4E-2F50-48A6-9FFC-08F6017978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6788" y="1327150"/>
                        <a:ext cx="4638675" cy="431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1550552A-29AF-4E43-9E35-666B384E5CF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38200" y="458594"/>
          <a:ext cx="8865637" cy="894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97" name="Equation" r:id="rId5" imgW="2019240" imgH="203040" progId="Equation.DSMT4">
                  <p:embed/>
                </p:oleObj>
              </mc:Choice>
              <mc:Fallback>
                <p:oleObj name="Equation" r:id="rId5" imgW="2019240" imgH="20304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1550552A-29AF-4E43-9E35-666B384E5C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458594"/>
                        <a:ext cx="8865637" cy="8941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id="{DAF15B43-C048-4C24-A8E3-80591E3BAE96}"/>
              </a:ext>
            </a:extLst>
          </p:cNvPr>
          <p:cNvSpPr/>
          <p:nvPr/>
        </p:nvSpPr>
        <p:spPr>
          <a:xfrm>
            <a:off x="1622429" y="1369507"/>
            <a:ext cx="2008401" cy="401437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8D72A41F-2D70-44D9-B0C6-F2A72578FA8D}"/>
              </a:ext>
            </a:extLst>
          </p:cNvPr>
          <p:cNvCxnSpPr>
            <a:cxnSpLocks/>
          </p:cNvCxnSpPr>
          <p:nvPr/>
        </p:nvCxnSpPr>
        <p:spPr>
          <a:xfrm>
            <a:off x="1611054" y="1374896"/>
            <a:ext cx="1980135" cy="40143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576EE7A-7762-4133-A01E-1D4E31AAC0E9}"/>
              </a:ext>
            </a:extLst>
          </p:cNvPr>
          <p:cNvCxnSpPr>
            <a:cxnSpLocks/>
          </p:cNvCxnSpPr>
          <p:nvPr/>
        </p:nvCxnSpPr>
        <p:spPr>
          <a:xfrm flipV="1">
            <a:off x="1582788" y="1369509"/>
            <a:ext cx="2034619" cy="39666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id="{4623D885-F03D-4A96-9520-5F461BA54179}"/>
              </a:ext>
            </a:extLst>
          </p:cNvPr>
          <p:cNvSpPr/>
          <p:nvPr/>
        </p:nvSpPr>
        <p:spPr>
          <a:xfrm>
            <a:off x="1277197" y="4148963"/>
            <a:ext cx="2008401" cy="1045025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CA3B22B9-3B35-4548-82BF-693FD5965414}"/>
              </a:ext>
            </a:extLst>
          </p:cNvPr>
          <p:cNvCxnSpPr/>
          <p:nvPr/>
        </p:nvCxnSpPr>
        <p:spPr>
          <a:xfrm>
            <a:off x="1290770" y="4148962"/>
            <a:ext cx="2008401" cy="1045025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3ED5CD7C-0367-44B2-8F09-D3706E06F676}"/>
              </a:ext>
            </a:extLst>
          </p:cNvPr>
          <p:cNvCxnSpPr/>
          <p:nvPr/>
        </p:nvCxnSpPr>
        <p:spPr>
          <a:xfrm flipV="1">
            <a:off x="1283983" y="4136393"/>
            <a:ext cx="2008401" cy="1045024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1A274C41-6AD8-41D4-994C-24E7D2032B94}"/>
              </a:ext>
            </a:extLst>
          </p:cNvPr>
          <p:cNvCxnSpPr>
            <a:cxnSpLocks/>
          </p:cNvCxnSpPr>
          <p:nvPr/>
        </p:nvCxnSpPr>
        <p:spPr>
          <a:xfrm>
            <a:off x="1146888" y="4186050"/>
            <a:ext cx="0" cy="970848"/>
          </a:xfrm>
          <a:prstGeom prst="straightConnector1">
            <a:avLst/>
          </a:prstGeom>
          <a:ln w="254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AC97F6ED-D72A-4FBF-9B2B-5DF8290529F1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72126" y="5677257"/>
          <a:ext cx="1068387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98" name="Equation" r:id="rId7" imgW="533160" imgH="177480" progId="Equation.DSMT4">
                  <p:embed/>
                </p:oleObj>
              </mc:Choice>
              <mc:Fallback>
                <p:oleObj name="Equation" r:id="rId7" imgW="533160" imgH="17748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AC97F6ED-D72A-4FBF-9B2B-5DF8290529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72126" y="5677257"/>
                        <a:ext cx="1068387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1B0CD72F-DA57-4C79-9D76-D75A906C92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6539915"/>
              </p:ext>
            </p:extLst>
          </p:nvPr>
        </p:nvGraphicFramePr>
        <p:xfrm>
          <a:off x="1129507" y="6080391"/>
          <a:ext cx="4903787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99" name="Equation" r:id="rId9" imgW="2958840" imgH="253800" progId="Equation.DSMT4">
                  <p:embed/>
                </p:oleObj>
              </mc:Choice>
              <mc:Fallback>
                <p:oleObj name="Equation" r:id="rId9" imgW="2958840" imgH="25380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1B0CD72F-DA57-4C79-9D76-D75A906C92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29507" y="6080391"/>
                        <a:ext cx="4903787" cy="420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矩形 24">
            <a:extLst>
              <a:ext uri="{FF2B5EF4-FFF2-40B4-BE49-F238E27FC236}">
                <a16:creationId xmlns:a16="http://schemas.microsoft.com/office/drawing/2014/main" id="{323D7A9B-C026-4785-85BF-E984EBC6724E}"/>
              </a:ext>
            </a:extLst>
          </p:cNvPr>
          <p:cNvSpPr/>
          <p:nvPr/>
        </p:nvSpPr>
        <p:spPr>
          <a:xfrm>
            <a:off x="1118118" y="6159242"/>
            <a:ext cx="3508309" cy="337707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13828212-5A27-43B9-8280-F1B6AF0B8A11}"/>
              </a:ext>
            </a:extLst>
          </p:cNvPr>
          <p:cNvCxnSpPr>
            <a:cxnSpLocks/>
            <a:stCxn id="25" idx="1"/>
            <a:endCxn id="25" idx="3"/>
          </p:cNvCxnSpPr>
          <p:nvPr/>
        </p:nvCxnSpPr>
        <p:spPr>
          <a:xfrm>
            <a:off x="1118118" y="6328096"/>
            <a:ext cx="3508309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單箭頭接點 37">
            <a:extLst>
              <a:ext uri="{FF2B5EF4-FFF2-40B4-BE49-F238E27FC236}">
                <a16:creationId xmlns:a16="http://schemas.microsoft.com/office/drawing/2014/main" id="{C99E8E45-4215-445C-BBA5-021A3F593D7B}"/>
              </a:ext>
            </a:extLst>
          </p:cNvPr>
          <p:cNvCxnSpPr>
            <a:cxnSpLocks/>
          </p:cNvCxnSpPr>
          <p:nvPr/>
        </p:nvCxnSpPr>
        <p:spPr>
          <a:xfrm>
            <a:off x="3762570" y="4173481"/>
            <a:ext cx="0" cy="970848"/>
          </a:xfrm>
          <a:prstGeom prst="straightConnector1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1CDC0458-E4EC-443F-88FE-86AD40F8D6D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892900" y="4443689"/>
          <a:ext cx="730100" cy="323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00" name="Equation" r:id="rId11" imgW="368280" imgH="164880" progId="Equation.DSMT4">
                  <p:embed/>
                </p:oleObj>
              </mc:Choice>
              <mc:Fallback>
                <p:oleObj name="Equation" r:id="rId11" imgW="368280" imgH="164880" progId="Equation.DSMT4">
                  <p:embed/>
                  <p:pic>
                    <p:nvPicPr>
                      <p:cNvPr id="40" name="物件 39">
                        <a:extLst>
                          <a:ext uri="{FF2B5EF4-FFF2-40B4-BE49-F238E27FC236}">
                            <a16:creationId xmlns:a16="http://schemas.microsoft.com/office/drawing/2014/main" id="{1CDC0458-E4EC-443F-88FE-86AD40F8D6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92900" y="4443689"/>
                        <a:ext cx="730100" cy="323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F677A8C-6CBE-4727-807A-AE05F4E14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22</a:t>
            </a:fld>
            <a:endParaRPr lang="zh-TW" altLang="en-US"/>
          </a:p>
        </p:txBody>
      </p:sp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B1C0E8E2-96C4-4DEB-928B-B4C7CFD87EB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96847" y="6022358"/>
          <a:ext cx="1043530" cy="366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01" name="Equation" r:id="rId13" imgW="507960" imgH="177480" progId="Equation.DSMT4">
                  <p:embed/>
                </p:oleObj>
              </mc:Choice>
              <mc:Fallback>
                <p:oleObj name="Equation" r:id="rId13" imgW="507960" imgH="177480" progId="Equation.DSMT4">
                  <p:embed/>
                  <p:pic>
                    <p:nvPicPr>
                      <p:cNvPr id="26" name="物件 25">
                        <a:extLst>
                          <a:ext uri="{FF2B5EF4-FFF2-40B4-BE49-F238E27FC236}">
                            <a16:creationId xmlns:a16="http://schemas.microsoft.com/office/drawing/2014/main" id="{B1C0E8E2-96C4-4DEB-928B-B4C7CFD87E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96847" y="6022358"/>
                        <a:ext cx="1043530" cy="3667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D8104B01-588E-406D-A822-FB8C5C912C5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97068" y="4148962"/>
          <a:ext cx="268287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02" name="Equation" r:id="rId15" imgW="1041120" imgH="291960" progId="Equation.DSMT4">
                  <p:embed/>
                </p:oleObj>
              </mc:Choice>
              <mc:Fallback>
                <p:oleObj name="Equation" r:id="rId15" imgW="1041120" imgH="29196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D8104B01-588E-406D-A822-FB8C5C912C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297068" y="4148962"/>
                        <a:ext cx="2682875" cy="758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6F16BC83-5470-4095-8BF0-729966E261DA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287543" y="1562924"/>
          <a:ext cx="36639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03" name="Equation" r:id="rId17" imgW="1422360" imgH="228600" progId="Equation.DSMT4">
                  <p:embed/>
                </p:oleObj>
              </mc:Choice>
              <mc:Fallback>
                <p:oleObj name="Equation" r:id="rId17" imgW="1422360" imgH="22860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6F16BC83-5470-4095-8BF0-729966E261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287543" y="1562924"/>
                        <a:ext cx="3663950" cy="590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矩形 34">
            <a:extLst>
              <a:ext uri="{FF2B5EF4-FFF2-40B4-BE49-F238E27FC236}">
                <a16:creationId xmlns:a16="http://schemas.microsoft.com/office/drawing/2014/main" id="{AC55D218-753C-4F13-8EE7-23BD43B2C351}"/>
              </a:ext>
            </a:extLst>
          </p:cNvPr>
          <p:cNvSpPr/>
          <p:nvPr/>
        </p:nvSpPr>
        <p:spPr>
          <a:xfrm>
            <a:off x="2574386" y="1555710"/>
            <a:ext cx="3101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For loop!?</a:t>
            </a:r>
            <a:endParaRPr lang="zh-TW" alt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E2B10CEF-2050-43EC-A5B8-66A88ADFF960}"/>
              </a:ext>
            </a:extLst>
          </p:cNvPr>
          <p:cNvSpPr/>
          <p:nvPr/>
        </p:nvSpPr>
        <p:spPr>
          <a:xfrm>
            <a:off x="1283983" y="2164534"/>
            <a:ext cx="2008401" cy="401437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8" name="直線接點 27">
            <a:extLst>
              <a:ext uri="{FF2B5EF4-FFF2-40B4-BE49-F238E27FC236}">
                <a16:creationId xmlns:a16="http://schemas.microsoft.com/office/drawing/2014/main" id="{F35B2C7C-8F43-4EC3-BCB8-CE512B9DA781}"/>
              </a:ext>
            </a:extLst>
          </p:cNvPr>
          <p:cNvCxnSpPr>
            <a:cxnSpLocks/>
          </p:cNvCxnSpPr>
          <p:nvPr/>
        </p:nvCxnSpPr>
        <p:spPr>
          <a:xfrm>
            <a:off x="1272608" y="2169923"/>
            <a:ext cx="1980135" cy="40143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>
            <a:extLst>
              <a:ext uri="{FF2B5EF4-FFF2-40B4-BE49-F238E27FC236}">
                <a16:creationId xmlns:a16="http://schemas.microsoft.com/office/drawing/2014/main" id="{A00E875E-C9D3-4070-A491-91B60BACCA96}"/>
              </a:ext>
            </a:extLst>
          </p:cNvPr>
          <p:cNvCxnSpPr>
            <a:cxnSpLocks/>
          </p:cNvCxnSpPr>
          <p:nvPr/>
        </p:nvCxnSpPr>
        <p:spPr>
          <a:xfrm flipV="1">
            <a:off x="1244342" y="2164536"/>
            <a:ext cx="2034619" cy="39666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:a16="http://schemas.microsoft.com/office/drawing/2014/main" id="{F11A4FA7-AF9F-4D70-AF5A-2B9D0E608B5F}"/>
              </a:ext>
            </a:extLst>
          </p:cNvPr>
          <p:cNvSpPr/>
          <p:nvPr/>
        </p:nvSpPr>
        <p:spPr>
          <a:xfrm>
            <a:off x="1283983" y="2621203"/>
            <a:ext cx="2008401" cy="401437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7" name="直線接點 36">
            <a:extLst>
              <a:ext uri="{FF2B5EF4-FFF2-40B4-BE49-F238E27FC236}">
                <a16:creationId xmlns:a16="http://schemas.microsoft.com/office/drawing/2014/main" id="{7259EF50-54C0-4056-A499-E771F01AE1E1}"/>
              </a:ext>
            </a:extLst>
          </p:cNvPr>
          <p:cNvCxnSpPr>
            <a:cxnSpLocks/>
          </p:cNvCxnSpPr>
          <p:nvPr/>
        </p:nvCxnSpPr>
        <p:spPr>
          <a:xfrm>
            <a:off x="1272608" y="2626592"/>
            <a:ext cx="1980135" cy="40143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>
            <a:extLst>
              <a:ext uri="{FF2B5EF4-FFF2-40B4-BE49-F238E27FC236}">
                <a16:creationId xmlns:a16="http://schemas.microsoft.com/office/drawing/2014/main" id="{7AA016F2-8134-4DF6-9A8D-73E16D12D4F9}"/>
              </a:ext>
            </a:extLst>
          </p:cNvPr>
          <p:cNvCxnSpPr>
            <a:cxnSpLocks/>
          </p:cNvCxnSpPr>
          <p:nvPr/>
        </p:nvCxnSpPr>
        <p:spPr>
          <a:xfrm flipV="1">
            <a:off x="1244342" y="2621205"/>
            <a:ext cx="2034619" cy="39666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631639BE-8B3C-4F3E-80CD-C303CA042978}"/>
              </a:ext>
            </a:extLst>
          </p:cNvPr>
          <p:cNvSpPr/>
          <p:nvPr/>
        </p:nvSpPr>
        <p:spPr>
          <a:xfrm>
            <a:off x="1241419" y="3642023"/>
            <a:ext cx="2008401" cy="401437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322CABEF-7ACD-474A-B9C7-B95CE831548C}"/>
              </a:ext>
            </a:extLst>
          </p:cNvPr>
          <p:cNvSpPr/>
          <p:nvPr/>
        </p:nvSpPr>
        <p:spPr>
          <a:xfrm>
            <a:off x="1277197" y="5220199"/>
            <a:ext cx="2008401" cy="401437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3" name="物件 42">
            <a:extLst>
              <a:ext uri="{FF2B5EF4-FFF2-40B4-BE49-F238E27FC236}">
                <a16:creationId xmlns:a16="http://schemas.microsoft.com/office/drawing/2014/main" id="{ED2538BD-4061-4B22-885D-C9E0ED834E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5624108"/>
              </p:ext>
            </p:extLst>
          </p:nvPr>
        </p:nvGraphicFramePr>
        <p:xfrm>
          <a:off x="7831873" y="5042941"/>
          <a:ext cx="2468562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04" name="Equation" r:id="rId19" imgW="1460160" imgH="228600" progId="Equation.DSMT4">
                  <p:embed/>
                </p:oleObj>
              </mc:Choice>
              <mc:Fallback>
                <p:oleObj name="Equation" r:id="rId19" imgW="1460160" imgH="22860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FC997F4E-F74E-424F-BC3F-22FFA2240A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831873" y="5042941"/>
                        <a:ext cx="2468562" cy="38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物件 44">
            <a:extLst>
              <a:ext uri="{FF2B5EF4-FFF2-40B4-BE49-F238E27FC236}">
                <a16:creationId xmlns:a16="http://schemas.microsoft.com/office/drawing/2014/main" id="{647DA231-0330-4BC3-B08D-BF9EDA043C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8999415"/>
              </p:ext>
            </p:extLst>
          </p:nvPr>
        </p:nvGraphicFramePr>
        <p:xfrm>
          <a:off x="7805738" y="5759450"/>
          <a:ext cx="3241675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05" name="Equation" r:id="rId21" imgW="1917360" imgH="266400" progId="Equation.DSMT4">
                  <p:embed/>
                </p:oleObj>
              </mc:Choice>
              <mc:Fallback>
                <p:oleObj name="Equation" r:id="rId21" imgW="1917360" imgH="266400" progId="Equation.DSMT4">
                  <p:embed/>
                  <p:pic>
                    <p:nvPicPr>
                      <p:cNvPr id="33" name="物件 32">
                        <a:extLst>
                          <a:ext uri="{FF2B5EF4-FFF2-40B4-BE49-F238E27FC236}">
                            <a16:creationId xmlns:a16="http://schemas.microsoft.com/office/drawing/2014/main" id="{FF6CCF0D-3768-44DB-AB0A-54B8D2740B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805738" y="5759450"/>
                        <a:ext cx="3241675" cy="452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矩形 45">
            <a:extLst>
              <a:ext uri="{FF2B5EF4-FFF2-40B4-BE49-F238E27FC236}">
                <a16:creationId xmlns:a16="http://schemas.microsoft.com/office/drawing/2014/main" id="{5A8DCF34-5337-4C2C-94CF-7115FD1722D0}"/>
              </a:ext>
            </a:extLst>
          </p:cNvPr>
          <p:cNvSpPr/>
          <p:nvPr/>
        </p:nvSpPr>
        <p:spPr>
          <a:xfrm>
            <a:off x="7831873" y="5056084"/>
            <a:ext cx="2468562" cy="34448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id="{67436F85-7B4B-410E-886F-E0BF2DC3AAAA}"/>
              </a:ext>
            </a:extLst>
          </p:cNvPr>
          <p:cNvSpPr/>
          <p:nvPr/>
        </p:nvSpPr>
        <p:spPr>
          <a:xfrm>
            <a:off x="7831873" y="5750168"/>
            <a:ext cx="3176587" cy="49621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56EB0999-232F-4A6F-A00C-BA3E522816CB}"/>
              </a:ext>
            </a:extLst>
          </p:cNvPr>
          <p:cNvSpPr/>
          <p:nvPr/>
        </p:nvSpPr>
        <p:spPr>
          <a:xfrm>
            <a:off x="6287543" y="4203736"/>
            <a:ext cx="2682875" cy="694743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0123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6" grpId="0" animBg="1"/>
      <p:bldP spid="41" grpId="0" animBg="1"/>
      <p:bldP spid="42" grpId="0" animBg="1"/>
      <p:bldP spid="46" grpId="0" animBg="1"/>
      <p:bldP spid="47" grpId="0" animBg="1"/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4979C6D0-E8D0-420A-A0EE-7D8A8D9C96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891108"/>
              </p:ext>
            </p:extLst>
          </p:nvPr>
        </p:nvGraphicFramePr>
        <p:xfrm>
          <a:off x="833961" y="514350"/>
          <a:ext cx="10108694" cy="720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1" name="Equation" r:id="rId3" imgW="2857320" imgH="203040" progId="Equation.DSMT4">
                  <p:embed/>
                </p:oleObj>
              </mc:Choice>
              <mc:Fallback>
                <p:oleObj name="Equation" r:id="rId3" imgW="285732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495BD135-D7BC-462D-B220-15955E11BC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3961" y="514350"/>
                        <a:ext cx="10108694" cy="7203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776ACBCC-3BFD-47C6-80BF-81D4CE92A2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2047489"/>
              </p:ext>
            </p:extLst>
          </p:nvPr>
        </p:nvGraphicFramePr>
        <p:xfrm>
          <a:off x="838200" y="1196586"/>
          <a:ext cx="1916113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2" name="Equation" r:id="rId5" imgW="1206360" imgH="317160" progId="Equation.DSMT4">
                  <p:embed/>
                </p:oleObj>
              </mc:Choice>
              <mc:Fallback>
                <p:oleObj name="Equation" r:id="rId5" imgW="1206360" imgH="31716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D0D831F1-C8B8-4426-8281-DEF9E8D7D6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1196586"/>
                        <a:ext cx="1916113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A3963D42-E398-4E4C-8C12-3CA702E091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704346"/>
              </p:ext>
            </p:extLst>
          </p:nvPr>
        </p:nvGraphicFramePr>
        <p:xfrm>
          <a:off x="3239715" y="1196586"/>
          <a:ext cx="2359025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3" name="Equation" r:id="rId7" imgW="1485720" imgH="317160" progId="Equation.DSMT4">
                  <p:embed/>
                </p:oleObj>
              </mc:Choice>
              <mc:Fallback>
                <p:oleObj name="Equation" r:id="rId7" imgW="1485720" imgH="31716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776ACBCC-3BFD-47C6-80BF-81D4CE92A2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39715" y="1196586"/>
                        <a:ext cx="2359025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C7B7B6B5-0226-4376-886B-DBBF324AF6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198482"/>
              </p:ext>
            </p:extLst>
          </p:nvPr>
        </p:nvGraphicFramePr>
        <p:xfrm>
          <a:off x="833961" y="1785938"/>
          <a:ext cx="302895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4" name="Equation" r:id="rId9" imgW="1752480" imgH="291960" progId="Equation.DSMT4">
                  <p:embed/>
                </p:oleObj>
              </mc:Choice>
              <mc:Fallback>
                <p:oleObj name="Equation" r:id="rId9" imgW="1752480" imgH="291960" progId="Equation.DSMT4">
                  <p:embed/>
                  <p:pic>
                    <p:nvPicPr>
                      <p:cNvPr id="56" name="物件 55">
                        <a:extLst>
                          <a:ext uri="{FF2B5EF4-FFF2-40B4-BE49-F238E27FC236}">
                            <a16:creationId xmlns:a16="http://schemas.microsoft.com/office/drawing/2014/main" id="{44E79659-FEAA-483C-A696-C19EFA8FF7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33961" y="1785938"/>
                        <a:ext cx="3028950" cy="501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3C727030-A1C7-46F8-BA0A-47F65A78D2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130873"/>
              </p:ext>
            </p:extLst>
          </p:nvPr>
        </p:nvGraphicFramePr>
        <p:xfrm>
          <a:off x="2069581" y="2335378"/>
          <a:ext cx="536575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5" name="Equation" r:id="rId11" imgW="317160" imgH="164880" progId="Equation.DSMT4">
                  <p:embed/>
                </p:oleObj>
              </mc:Choice>
              <mc:Fallback>
                <p:oleObj name="Equation" r:id="rId11" imgW="317160" imgH="164880" progId="Equation.DSMT4">
                  <p:embed/>
                  <p:pic>
                    <p:nvPicPr>
                      <p:cNvPr id="50" name="物件 49">
                        <a:extLst>
                          <a:ext uri="{FF2B5EF4-FFF2-40B4-BE49-F238E27FC236}">
                            <a16:creationId xmlns:a16="http://schemas.microsoft.com/office/drawing/2014/main" id="{38DB7FFC-85C6-4C2B-B61D-5BF4A9911F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069581" y="2335378"/>
                        <a:ext cx="536575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5AA1A9A3-D9DA-4AD0-B890-D9B85CFF28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398843"/>
              </p:ext>
            </p:extLst>
          </p:nvPr>
        </p:nvGraphicFramePr>
        <p:xfrm>
          <a:off x="838200" y="2595785"/>
          <a:ext cx="2108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6" name="Equation" r:id="rId13" imgW="1218960" imgH="266400" progId="Equation.DSMT4">
                  <p:embed/>
                </p:oleObj>
              </mc:Choice>
              <mc:Fallback>
                <p:oleObj name="Equation" r:id="rId13" imgW="1218960" imgH="26640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C7B7B6B5-0226-4376-886B-DBBF324AF6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38200" y="2595785"/>
                        <a:ext cx="210820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5238A2E6-0D0D-495E-99E7-3DF824759D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801437"/>
              </p:ext>
            </p:extLst>
          </p:nvPr>
        </p:nvGraphicFramePr>
        <p:xfrm>
          <a:off x="3456004" y="2552128"/>
          <a:ext cx="21732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7" name="Equation" r:id="rId15" imgW="1257120" imgH="317160" progId="Equation.DSMT4">
                  <p:embed/>
                </p:oleObj>
              </mc:Choice>
              <mc:Fallback>
                <p:oleObj name="Equation" r:id="rId15" imgW="1257120" imgH="31716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5AA1A9A3-D9DA-4AD0-B890-D9B85CFF28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456004" y="2552128"/>
                        <a:ext cx="2173288" cy="544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100449FB-E184-4108-BA83-D880D52DF5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4104091"/>
              </p:ext>
            </p:extLst>
          </p:nvPr>
        </p:nvGraphicFramePr>
        <p:xfrm>
          <a:off x="804862" y="3141480"/>
          <a:ext cx="4283075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8" name="Equation" r:id="rId17" imgW="2476440" imgH="317160" progId="Equation.DSMT4">
                  <p:embed/>
                </p:oleObj>
              </mc:Choice>
              <mc:Fallback>
                <p:oleObj name="Equation" r:id="rId17" imgW="2476440" imgH="31716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C7B7B6B5-0226-4376-886B-DBBF324AF6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04862" y="3141480"/>
                        <a:ext cx="4283075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內容版面配置區 3">
            <a:extLst>
              <a:ext uri="{FF2B5EF4-FFF2-40B4-BE49-F238E27FC236}">
                <a16:creationId xmlns:a16="http://schemas.microsoft.com/office/drawing/2014/main" id="{1ECD081A-98C5-4E47-BE45-735B4BA071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5857211"/>
              </p:ext>
            </p:extLst>
          </p:nvPr>
        </p:nvGraphicFramePr>
        <p:xfrm>
          <a:off x="3026151" y="3947380"/>
          <a:ext cx="1137299" cy="2793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49" name="Equation" r:id="rId19" imgW="812520" imgH="1993680" progId="Equation.DSMT4">
                  <p:embed/>
                </p:oleObj>
              </mc:Choice>
              <mc:Fallback>
                <p:oleObj name="Equation" r:id="rId19" imgW="812520" imgH="1993680" progId="Equation.DSMT4">
                  <p:embed/>
                  <p:pic>
                    <p:nvPicPr>
                      <p:cNvPr id="42" name="內容版面配置區 3">
                        <a:extLst>
                          <a:ext uri="{FF2B5EF4-FFF2-40B4-BE49-F238E27FC236}">
                            <a16:creationId xmlns:a16="http://schemas.microsoft.com/office/drawing/2014/main" id="{F3E20F4E-4971-4C64-81FC-B7962CA990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026151" y="3947380"/>
                        <a:ext cx="1137299" cy="27939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左中括弧 43">
            <a:extLst>
              <a:ext uri="{FF2B5EF4-FFF2-40B4-BE49-F238E27FC236}">
                <a16:creationId xmlns:a16="http://schemas.microsoft.com/office/drawing/2014/main" id="{0E01D327-55DF-4BC4-98F0-0FDA4841C167}"/>
              </a:ext>
            </a:extLst>
          </p:cNvPr>
          <p:cNvSpPr/>
          <p:nvPr/>
        </p:nvSpPr>
        <p:spPr>
          <a:xfrm>
            <a:off x="2854782" y="4025495"/>
            <a:ext cx="123678" cy="2658101"/>
          </a:xfrm>
          <a:prstGeom prst="leftBracket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51" name="物件 50">
            <a:extLst>
              <a:ext uri="{FF2B5EF4-FFF2-40B4-BE49-F238E27FC236}">
                <a16:creationId xmlns:a16="http://schemas.microsoft.com/office/drawing/2014/main" id="{952905B8-9107-4EF0-839A-5DE527ECD7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492536"/>
              </p:ext>
            </p:extLst>
          </p:nvPr>
        </p:nvGraphicFramePr>
        <p:xfrm>
          <a:off x="4804142" y="5343914"/>
          <a:ext cx="21082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0" name="Equation" r:id="rId21" imgW="1346040" imgH="406080" progId="Equation.DSMT4">
                  <p:embed/>
                </p:oleObj>
              </mc:Choice>
              <mc:Fallback>
                <p:oleObj name="Equation" r:id="rId21" imgW="1346040" imgH="40608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9F190F77-B74F-41D3-A07B-A8BC87A6DE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804142" y="5343914"/>
                        <a:ext cx="2108200" cy="63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E7F8F3B-8DCB-4864-9261-8E9860B22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23</a:t>
            </a:fld>
            <a:endParaRPr lang="zh-TW" altLang="en-US"/>
          </a:p>
        </p:txBody>
      </p:sp>
      <p:graphicFrame>
        <p:nvGraphicFramePr>
          <p:cNvPr id="42" name="物件 41">
            <a:extLst>
              <a:ext uri="{FF2B5EF4-FFF2-40B4-BE49-F238E27FC236}">
                <a16:creationId xmlns:a16="http://schemas.microsoft.com/office/drawing/2014/main" id="{484B2EA7-0C3C-4FFF-B4AC-9C568D6A4C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149292"/>
              </p:ext>
            </p:extLst>
          </p:nvPr>
        </p:nvGraphicFramePr>
        <p:xfrm>
          <a:off x="726219" y="4025495"/>
          <a:ext cx="1652588" cy="219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1" name="Equation" r:id="rId23" imgW="1041120" imgH="1384200" progId="Equation.DSMT4">
                  <p:embed/>
                </p:oleObj>
              </mc:Choice>
              <mc:Fallback>
                <p:oleObj name="Equation" r:id="rId23" imgW="1041120" imgH="138420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35248F4E-2F50-48A6-9FFC-08F6017978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726219" y="4025495"/>
                        <a:ext cx="1652588" cy="2192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物件 44">
            <a:extLst>
              <a:ext uri="{FF2B5EF4-FFF2-40B4-BE49-F238E27FC236}">
                <a16:creationId xmlns:a16="http://schemas.microsoft.com/office/drawing/2014/main" id="{37709214-1042-4927-88C6-CC25B9BBA4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808472"/>
              </p:ext>
            </p:extLst>
          </p:nvPr>
        </p:nvGraphicFramePr>
        <p:xfrm>
          <a:off x="814212" y="6311267"/>
          <a:ext cx="1284288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2" name="Equation" r:id="rId25" imgW="774360" imgH="177480" progId="Equation.DSMT4">
                  <p:embed/>
                </p:oleObj>
              </mc:Choice>
              <mc:Fallback>
                <p:oleObj name="Equation" r:id="rId25" imgW="774360" imgH="17748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1B0CD72F-DA57-4C79-9D76-D75A906C92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14212" y="6311267"/>
                        <a:ext cx="1284288" cy="295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矩形 56">
            <a:extLst>
              <a:ext uri="{FF2B5EF4-FFF2-40B4-BE49-F238E27FC236}">
                <a16:creationId xmlns:a16="http://schemas.microsoft.com/office/drawing/2014/main" id="{63483F28-6F73-430B-A347-37E8BF9F0913}"/>
              </a:ext>
            </a:extLst>
          </p:cNvPr>
          <p:cNvSpPr/>
          <p:nvPr/>
        </p:nvSpPr>
        <p:spPr>
          <a:xfrm>
            <a:off x="792056" y="3228281"/>
            <a:ext cx="1147276" cy="401437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2" name="矩形 61">
            <a:extLst>
              <a:ext uri="{FF2B5EF4-FFF2-40B4-BE49-F238E27FC236}">
                <a16:creationId xmlns:a16="http://schemas.microsoft.com/office/drawing/2014/main" id="{B9E31B77-4ECC-4FAD-A23A-90C6D10C7575}"/>
              </a:ext>
            </a:extLst>
          </p:cNvPr>
          <p:cNvSpPr/>
          <p:nvPr/>
        </p:nvSpPr>
        <p:spPr>
          <a:xfrm>
            <a:off x="4804141" y="5357047"/>
            <a:ext cx="2108199" cy="629478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63" name="物件 62">
            <a:extLst>
              <a:ext uri="{FF2B5EF4-FFF2-40B4-BE49-F238E27FC236}">
                <a16:creationId xmlns:a16="http://schemas.microsoft.com/office/drawing/2014/main" id="{31479693-B07B-4625-8559-71B8808DF5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564098"/>
              </p:ext>
            </p:extLst>
          </p:nvPr>
        </p:nvGraphicFramePr>
        <p:xfrm>
          <a:off x="4773994" y="4251081"/>
          <a:ext cx="1590675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3" name="Equation" r:id="rId27" imgW="1015920" imgH="431640" progId="Equation.DSMT4">
                  <p:embed/>
                </p:oleObj>
              </mc:Choice>
              <mc:Fallback>
                <p:oleObj name="Equation" r:id="rId27" imgW="1015920" imgH="431640" progId="Equation.DSMT4">
                  <p:embed/>
                  <p:pic>
                    <p:nvPicPr>
                      <p:cNvPr id="51" name="物件 50">
                        <a:extLst>
                          <a:ext uri="{FF2B5EF4-FFF2-40B4-BE49-F238E27FC236}">
                            <a16:creationId xmlns:a16="http://schemas.microsoft.com/office/drawing/2014/main" id="{952905B8-9107-4EF0-839A-5DE527ECD7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4773994" y="4251081"/>
                        <a:ext cx="1590675" cy="674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物件 63">
            <a:extLst>
              <a:ext uri="{FF2B5EF4-FFF2-40B4-BE49-F238E27FC236}">
                <a16:creationId xmlns:a16="http://schemas.microsoft.com/office/drawing/2014/main" id="{8C35FCA5-6773-4E58-8DA8-D8124471AF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338350"/>
              </p:ext>
            </p:extLst>
          </p:nvPr>
        </p:nvGraphicFramePr>
        <p:xfrm>
          <a:off x="7781925" y="1611313"/>
          <a:ext cx="1828800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4" name="Equation" r:id="rId29" imgW="1079280" imgH="622080" progId="Equation.DSMT4">
                  <p:embed/>
                </p:oleObj>
              </mc:Choice>
              <mc:Fallback>
                <p:oleObj name="Equation" r:id="rId29" imgW="1079280" imgH="62208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D8104B01-588E-406D-A822-FB8C5C912C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7781925" y="1611313"/>
                        <a:ext cx="1828800" cy="1060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物件 65">
            <a:extLst>
              <a:ext uri="{FF2B5EF4-FFF2-40B4-BE49-F238E27FC236}">
                <a16:creationId xmlns:a16="http://schemas.microsoft.com/office/drawing/2014/main" id="{677D87D4-8550-406F-852D-6963DF8B34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7789509"/>
              </p:ext>
            </p:extLst>
          </p:nvPr>
        </p:nvGraphicFramePr>
        <p:xfrm>
          <a:off x="7580532" y="2669325"/>
          <a:ext cx="858393" cy="301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5" name="Equation" r:id="rId31" imgW="507960" imgH="177480" progId="Equation.DSMT4">
                  <p:embed/>
                </p:oleObj>
              </mc:Choice>
              <mc:Fallback>
                <p:oleObj name="Equation" r:id="rId31" imgW="507960" imgH="177480" progId="Equation.DSMT4">
                  <p:embed/>
                  <p:pic>
                    <p:nvPicPr>
                      <p:cNvPr id="26" name="物件 25">
                        <a:extLst>
                          <a:ext uri="{FF2B5EF4-FFF2-40B4-BE49-F238E27FC236}">
                            <a16:creationId xmlns:a16="http://schemas.microsoft.com/office/drawing/2014/main" id="{B1C0E8E2-96C4-4DEB-928B-B4C7CFD87E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7580532" y="2669325"/>
                        <a:ext cx="858393" cy="301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物件 66">
            <a:extLst>
              <a:ext uri="{FF2B5EF4-FFF2-40B4-BE49-F238E27FC236}">
                <a16:creationId xmlns:a16="http://schemas.microsoft.com/office/drawing/2014/main" id="{B408A1B9-E44B-466E-A5E7-0FA578A00C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120517"/>
              </p:ext>
            </p:extLst>
          </p:nvPr>
        </p:nvGraphicFramePr>
        <p:xfrm>
          <a:off x="7512566" y="1214769"/>
          <a:ext cx="2565955" cy="413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6" name="Equation" r:id="rId33" imgW="1422360" imgH="228600" progId="Equation.DSMT4">
                  <p:embed/>
                </p:oleObj>
              </mc:Choice>
              <mc:Fallback>
                <p:oleObj name="Equation" r:id="rId33" imgW="1422360" imgH="22860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6F16BC83-5470-4095-8BF0-729966E261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7512566" y="1214769"/>
                        <a:ext cx="2565955" cy="4135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內容版面配置區 3">
            <a:extLst>
              <a:ext uri="{FF2B5EF4-FFF2-40B4-BE49-F238E27FC236}">
                <a16:creationId xmlns:a16="http://schemas.microsoft.com/office/drawing/2014/main" id="{F3A3D2C3-5569-486E-A31C-486AB047D8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3776346"/>
              </p:ext>
            </p:extLst>
          </p:nvPr>
        </p:nvGraphicFramePr>
        <p:xfrm>
          <a:off x="8001000" y="3648075"/>
          <a:ext cx="2671763" cy="242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7" name="Equation" r:id="rId35" imgW="2197080" imgH="1993680" progId="Equation.DSMT4">
                  <p:embed/>
                </p:oleObj>
              </mc:Choice>
              <mc:Fallback>
                <p:oleObj name="Equation" r:id="rId35" imgW="2197080" imgH="1993680" progId="Equation.DSMT4">
                  <p:embed/>
                  <p:pic>
                    <p:nvPicPr>
                      <p:cNvPr id="54" name="內容版面配置區 3">
                        <a:extLst>
                          <a:ext uri="{FF2B5EF4-FFF2-40B4-BE49-F238E27FC236}">
                            <a16:creationId xmlns:a16="http://schemas.microsoft.com/office/drawing/2014/main" id="{5A8C8F24-BACD-494B-84F2-C664B6E302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8001000" y="3648075"/>
                        <a:ext cx="2671763" cy="2422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物件 68">
            <a:extLst>
              <a:ext uri="{FF2B5EF4-FFF2-40B4-BE49-F238E27FC236}">
                <a16:creationId xmlns:a16="http://schemas.microsoft.com/office/drawing/2014/main" id="{83306A67-3C2D-4B4F-B922-068CD9305A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58785"/>
              </p:ext>
            </p:extLst>
          </p:nvPr>
        </p:nvGraphicFramePr>
        <p:xfrm>
          <a:off x="7548563" y="3060700"/>
          <a:ext cx="3449637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8" name="Equation" r:id="rId37" imgW="2539800" imgH="406080" progId="Equation.DSMT4">
                  <p:embed/>
                </p:oleObj>
              </mc:Choice>
              <mc:Fallback>
                <p:oleObj name="Equation" r:id="rId37" imgW="2539800" imgH="406080" progId="Equation.DSMT4">
                  <p:embed/>
                  <p:pic>
                    <p:nvPicPr>
                      <p:cNvPr id="55" name="物件 54">
                        <a:extLst>
                          <a:ext uri="{FF2B5EF4-FFF2-40B4-BE49-F238E27FC236}">
                            <a16:creationId xmlns:a16="http://schemas.microsoft.com/office/drawing/2014/main" id="{DD6BB341-E5E1-4302-8735-2193A2CDF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7548563" y="3060700"/>
                        <a:ext cx="3449637" cy="549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物件 69">
            <a:extLst>
              <a:ext uri="{FF2B5EF4-FFF2-40B4-BE49-F238E27FC236}">
                <a16:creationId xmlns:a16="http://schemas.microsoft.com/office/drawing/2014/main" id="{D7497986-5FEE-41EB-9306-F51426C08B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969767"/>
              </p:ext>
            </p:extLst>
          </p:nvPr>
        </p:nvGraphicFramePr>
        <p:xfrm>
          <a:off x="10102850" y="2700338"/>
          <a:ext cx="62706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9" name="Equation" r:id="rId39" imgW="342720" imgH="228600" progId="Equation.DSMT4">
                  <p:embed/>
                </p:oleObj>
              </mc:Choice>
              <mc:Fallback>
                <p:oleObj name="Equation" r:id="rId39" imgW="342720" imgH="228600" progId="Equation.DSMT4">
                  <p:embed/>
                  <p:pic>
                    <p:nvPicPr>
                      <p:cNvPr id="56" name="物件 55">
                        <a:extLst>
                          <a:ext uri="{FF2B5EF4-FFF2-40B4-BE49-F238E27FC236}">
                            <a16:creationId xmlns:a16="http://schemas.microsoft.com/office/drawing/2014/main" id="{48E8B189-82EB-4436-A8F0-B08F1181C6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10102850" y="2700338"/>
                        <a:ext cx="627063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物件 70">
            <a:extLst>
              <a:ext uri="{FF2B5EF4-FFF2-40B4-BE49-F238E27FC236}">
                <a16:creationId xmlns:a16="http://schemas.microsoft.com/office/drawing/2014/main" id="{B0CA39C2-427C-4481-A686-319AEB7E49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837708"/>
              </p:ext>
            </p:extLst>
          </p:nvPr>
        </p:nvGraphicFramePr>
        <p:xfrm>
          <a:off x="7702550" y="5970588"/>
          <a:ext cx="1606550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0" name="Equation" r:id="rId41" imgW="1079280" imgH="406080" progId="Equation.DSMT4">
                  <p:embed/>
                </p:oleObj>
              </mc:Choice>
              <mc:Fallback>
                <p:oleObj name="Equation" r:id="rId41" imgW="1079280" imgH="406080" progId="Equation.DSMT4">
                  <p:embed/>
                  <p:pic>
                    <p:nvPicPr>
                      <p:cNvPr id="52" name="物件 51">
                        <a:extLst>
                          <a:ext uri="{FF2B5EF4-FFF2-40B4-BE49-F238E27FC236}">
                            <a16:creationId xmlns:a16="http://schemas.microsoft.com/office/drawing/2014/main" id="{AB25A144-ECEE-4368-9D48-FADA86407D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7702550" y="5970588"/>
                        <a:ext cx="1606550" cy="601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矩形 71">
            <a:extLst>
              <a:ext uri="{FF2B5EF4-FFF2-40B4-BE49-F238E27FC236}">
                <a16:creationId xmlns:a16="http://schemas.microsoft.com/office/drawing/2014/main" id="{9020721C-D7F2-475F-991F-8962A1017E6D}"/>
              </a:ext>
            </a:extLst>
          </p:cNvPr>
          <p:cNvSpPr/>
          <p:nvPr/>
        </p:nvSpPr>
        <p:spPr>
          <a:xfrm>
            <a:off x="7611865" y="6001077"/>
            <a:ext cx="1725353" cy="549275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7" name="內容版面配置區 3">
            <a:extLst>
              <a:ext uri="{FF2B5EF4-FFF2-40B4-BE49-F238E27FC236}">
                <a16:creationId xmlns:a16="http://schemas.microsoft.com/office/drawing/2014/main" id="{97DCD34E-7D38-4D64-963A-7BA6EF62F2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1318139"/>
              </p:ext>
            </p:extLst>
          </p:nvPr>
        </p:nvGraphicFramePr>
        <p:xfrm>
          <a:off x="2846299" y="2224088"/>
          <a:ext cx="4446588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1" name="Equation" r:id="rId43" imgW="2145960" imgH="215640" progId="Equation.DSMT4">
                  <p:embed/>
                </p:oleObj>
              </mc:Choice>
              <mc:Fallback>
                <p:oleObj name="Equation" r:id="rId43" imgW="2145960" imgH="215640" progId="Equation.DSMT4">
                  <p:embed/>
                  <p:pic>
                    <p:nvPicPr>
                      <p:cNvPr id="9" name="內容版面配置區 3">
                        <a:extLst>
                          <a:ext uri="{FF2B5EF4-FFF2-40B4-BE49-F238E27FC236}">
                            <a16:creationId xmlns:a16="http://schemas.microsoft.com/office/drawing/2014/main" id="{E9CE410F-C566-46CF-BF42-C4B0A00E3C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2846299" y="2224088"/>
                        <a:ext cx="4446588" cy="447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361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7" grpId="0" animBg="1"/>
      <p:bldP spid="62" grpId="0" animBg="1"/>
      <p:bldP spid="7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14FC2618-8FC3-416C-B9C4-9C9BDC56CE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1591315"/>
              </p:ext>
            </p:extLst>
          </p:nvPr>
        </p:nvGraphicFramePr>
        <p:xfrm>
          <a:off x="838200" y="477027"/>
          <a:ext cx="9640888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14" name="Equation" r:id="rId3" imgW="2273040" imgH="203040" progId="Equation.DSMT4">
                  <p:embed/>
                </p:oleObj>
              </mc:Choice>
              <mc:Fallback>
                <p:oleObj name="Equation" r:id="rId3" imgW="2273040" imgH="20304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4979C6D0-E8D0-420A-A0EE-7D8A8D9C96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477027"/>
                        <a:ext cx="9640888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6A005953-A0A7-41E5-9DE4-18DC775A0A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345402"/>
              </p:ext>
            </p:extLst>
          </p:nvPr>
        </p:nvGraphicFramePr>
        <p:xfrm>
          <a:off x="777875" y="1339850"/>
          <a:ext cx="4678363" cy="431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15" name="Equation" r:id="rId5" imgW="2946240" imgH="2730240" progId="Equation.DSMT4">
                  <p:embed/>
                </p:oleObj>
              </mc:Choice>
              <mc:Fallback>
                <p:oleObj name="Equation" r:id="rId5" imgW="2946240" imgH="273024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35248F4E-2F50-48A6-9FFC-08F6017978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7875" y="1339850"/>
                        <a:ext cx="4678363" cy="431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E2F41B9D-29C3-4E53-941B-60FC82F8A2E8}"/>
              </a:ext>
            </a:extLst>
          </p:cNvPr>
          <p:cNvCxnSpPr/>
          <p:nvPr/>
        </p:nvCxnSpPr>
        <p:spPr>
          <a:xfrm>
            <a:off x="7035282" y="1240971"/>
            <a:ext cx="0" cy="527179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id="{B5FE1B30-155E-4744-9362-CDEA1B63AC4F}"/>
              </a:ext>
            </a:extLst>
          </p:cNvPr>
          <p:cNvSpPr/>
          <p:nvPr/>
        </p:nvSpPr>
        <p:spPr>
          <a:xfrm>
            <a:off x="690465" y="1726163"/>
            <a:ext cx="1791478" cy="373225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左中括弧 13">
            <a:extLst>
              <a:ext uri="{FF2B5EF4-FFF2-40B4-BE49-F238E27FC236}">
                <a16:creationId xmlns:a16="http://schemas.microsoft.com/office/drawing/2014/main" id="{61AFDDAB-81EA-4434-8237-4F82C92A7824}"/>
              </a:ext>
            </a:extLst>
          </p:cNvPr>
          <p:cNvSpPr/>
          <p:nvPr/>
        </p:nvSpPr>
        <p:spPr>
          <a:xfrm>
            <a:off x="1017037" y="4301412"/>
            <a:ext cx="130628" cy="886408"/>
          </a:xfrm>
          <a:prstGeom prst="leftBracket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1A2BF02B-EBCB-4BC0-AB96-BAA2AAFD3F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9263957"/>
              </p:ext>
            </p:extLst>
          </p:nvPr>
        </p:nvGraphicFramePr>
        <p:xfrm>
          <a:off x="838200" y="5714659"/>
          <a:ext cx="4648200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16" name="Equation" r:id="rId7" imgW="2806560" imgH="457200" progId="Equation.DSMT4">
                  <p:embed/>
                </p:oleObj>
              </mc:Choice>
              <mc:Fallback>
                <p:oleObj name="Equation" r:id="rId7" imgW="2806560" imgH="45720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1B0CD72F-DA57-4C79-9D76-D75A906C92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8200" y="5714659"/>
                        <a:ext cx="4648200" cy="760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F209ED23-2227-475E-AAA6-62E2D66512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585509"/>
              </p:ext>
            </p:extLst>
          </p:nvPr>
        </p:nvGraphicFramePr>
        <p:xfrm>
          <a:off x="7748588" y="1380870"/>
          <a:ext cx="3200400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17" name="Equation" r:id="rId9" imgW="1562040" imgH="203040" progId="Equation.DSMT4">
                  <p:embed/>
                </p:oleObj>
              </mc:Choice>
              <mc:Fallback>
                <p:oleObj name="Equation" r:id="rId9" imgW="1562040" imgH="20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6A005953-A0A7-41E5-9DE4-18DC775A0A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748588" y="1380870"/>
                        <a:ext cx="3200400" cy="414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左中括弧 18">
            <a:extLst>
              <a:ext uri="{FF2B5EF4-FFF2-40B4-BE49-F238E27FC236}">
                <a16:creationId xmlns:a16="http://schemas.microsoft.com/office/drawing/2014/main" id="{85F67F70-8B6B-4D5B-A775-21E57AE0B875}"/>
              </a:ext>
            </a:extLst>
          </p:cNvPr>
          <p:cNvSpPr/>
          <p:nvPr/>
        </p:nvSpPr>
        <p:spPr>
          <a:xfrm>
            <a:off x="7530489" y="1849988"/>
            <a:ext cx="378522" cy="4506362"/>
          </a:xfrm>
          <a:prstGeom prst="lef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ACD7B15-B104-4482-A0D0-E9D2A3894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24</a:t>
            </a:fld>
            <a:endParaRPr lang="zh-TW" altLang="en-US"/>
          </a:p>
        </p:txBody>
      </p:sp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D72BD8D6-E0D6-41C3-9805-A83BF9E548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585299"/>
              </p:ext>
            </p:extLst>
          </p:nvPr>
        </p:nvGraphicFramePr>
        <p:xfrm>
          <a:off x="7780824" y="1822450"/>
          <a:ext cx="3252787" cy="456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18" name="Equation" r:id="rId11" imgW="1587240" imgH="2234880" progId="Equation.DSMT4">
                  <p:embed/>
                </p:oleObj>
              </mc:Choice>
              <mc:Fallback>
                <p:oleObj name="Equation" r:id="rId11" imgW="1587240" imgH="2234880" progId="Equation.DSMT4">
                  <p:embed/>
                  <p:pic>
                    <p:nvPicPr>
                      <p:cNvPr id="18" name="物件 17">
                        <a:extLst>
                          <a:ext uri="{FF2B5EF4-FFF2-40B4-BE49-F238E27FC236}">
                            <a16:creationId xmlns:a16="http://schemas.microsoft.com/office/drawing/2014/main" id="{F209ED23-2227-475E-AAA6-62E2D66512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780824" y="1822450"/>
                        <a:ext cx="3252787" cy="456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直線單箭頭接點 35">
            <a:extLst>
              <a:ext uri="{FF2B5EF4-FFF2-40B4-BE49-F238E27FC236}">
                <a16:creationId xmlns:a16="http://schemas.microsoft.com/office/drawing/2014/main" id="{CAD69694-FD9D-4D8D-8604-3D924FD7E28F}"/>
              </a:ext>
            </a:extLst>
          </p:cNvPr>
          <p:cNvCxnSpPr>
            <a:cxnSpLocks/>
          </p:cNvCxnSpPr>
          <p:nvPr/>
        </p:nvCxnSpPr>
        <p:spPr>
          <a:xfrm flipV="1">
            <a:off x="3901302" y="3900091"/>
            <a:ext cx="0" cy="2235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單箭頭接點 36">
            <a:extLst>
              <a:ext uri="{FF2B5EF4-FFF2-40B4-BE49-F238E27FC236}">
                <a16:creationId xmlns:a16="http://schemas.microsoft.com/office/drawing/2014/main" id="{F1A7EC37-87DB-4DD4-8E3E-6430DA11B89E}"/>
              </a:ext>
            </a:extLst>
          </p:cNvPr>
          <p:cNvCxnSpPr/>
          <p:nvPr/>
        </p:nvCxnSpPr>
        <p:spPr>
          <a:xfrm>
            <a:off x="3716574" y="5494519"/>
            <a:ext cx="369454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內容版面配置區 3">
            <a:extLst>
              <a:ext uri="{FF2B5EF4-FFF2-40B4-BE49-F238E27FC236}">
                <a16:creationId xmlns:a16="http://schemas.microsoft.com/office/drawing/2014/main" id="{C1B81F27-2BA0-400A-8A21-3D1F9CB139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6927488"/>
              </p:ext>
            </p:extLst>
          </p:nvPr>
        </p:nvGraphicFramePr>
        <p:xfrm>
          <a:off x="4578010" y="4776391"/>
          <a:ext cx="3317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19" name="Equation" r:id="rId13" imgW="139680" imgH="203040" progId="Equation.DSMT4">
                  <p:embed/>
                </p:oleObj>
              </mc:Choice>
              <mc:Fallback>
                <p:oleObj name="Equation" r:id="rId13" imgW="139680" imgH="203040" progId="Equation.DSMT4">
                  <p:embed/>
                  <p:pic>
                    <p:nvPicPr>
                      <p:cNvPr id="14" name="內容版面配置區 3">
                        <a:extLst>
                          <a:ext uri="{FF2B5EF4-FFF2-40B4-BE49-F238E27FC236}">
                            <a16:creationId xmlns:a16="http://schemas.microsoft.com/office/drawing/2014/main" id="{8A0CDC5B-9462-4304-A315-23744118C1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578010" y="4776391"/>
                        <a:ext cx="331788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內容版面配置區 3">
            <a:extLst>
              <a:ext uri="{FF2B5EF4-FFF2-40B4-BE49-F238E27FC236}">
                <a16:creationId xmlns:a16="http://schemas.microsoft.com/office/drawing/2014/main" id="{211AC419-2A03-4242-BEC6-6688FF5990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649474"/>
              </p:ext>
            </p:extLst>
          </p:nvPr>
        </p:nvGraphicFramePr>
        <p:xfrm>
          <a:off x="5547667" y="4456005"/>
          <a:ext cx="3317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20" name="Equation" r:id="rId15" imgW="139680" imgH="203040" progId="Equation.DSMT4">
                  <p:embed/>
                </p:oleObj>
              </mc:Choice>
              <mc:Fallback>
                <p:oleObj name="Equation" r:id="rId15" imgW="139680" imgH="203040" progId="Equation.DSMT4">
                  <p:embed/>
                  <p:pic>
                    <p:nvPicPr>
                      <p:cNvPr id="15" name="內容版面配置區 3">
                        <a:extLst>
                          <a:ext uri="{FF2B5EF4-FFF2-40B4-BE49-F238E27FC236}">
                            <a16:creationId xmlns:a16="http://schemas.microsoft.com/office/drawing/2014/main" id="{D4EDDCA2-F7D2-4D86-A43A-30ABAB72CB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547667" y="4456005"/>
                        <a:ext cx="331788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0" name="直線接點 39">
            <a:extLst>
              <a:ext uri="{FF2B5EF4-FFF2-40B4-BE49-F238E27FC236}">
                <a16:creationId xmlns:a16="http://schemas.microsoft.com/office/drawing/2014/main" id="{1D1CF4FC-DD1E-4661-834B-F45999A3149A}"/>
              </a:ext>
            </a:extLst>
          </p:cNvPr>
          <p:cNvCxnSpPr/>
          <p:nvPr/>
        </p:nvCxnSpPr>
        <p:spPr>
          <a:xfrm flipV="1">
            <a:off x="6219629" y="4589355"/>
            <a:ext cx="637309" cy="428336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接點 40">
            <a:extLst>
              <a:ext uri="{FF2B5EF4-FFF2-40B4-BE49-F238E27FC236}">
                <a16:creationId xmlns:a16="http://schemas.microsoft.com/office/drawing/2014/main" id="{3DF331DF-D305-47BD-9935-6E625308F482}"/>
              </a:ext>
            </a:extLst>
          </p:cNvPr>
          <p:cNvCxnSpPr/>
          <p:nvPr/>
        </p:nvCxnSpPr>
        <p:spPr>
          <a:xfrm>
            <a:off x="6219629" y="5017691"/>
            <a:ext cx="63730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>
            <a:extLst>
              <a:ext uri="{FF2B5EF4-FFF2-40B4-BE49-F238E27FC236}">
                <a16:creationId xmlns:a16="http://schemas.microsoft.com/office/drawing/2014/main" id="{38BAD03E-6F43-4F3B-9BB8-C7F25D82E5B3}"/>
              </a:ext>
            </a:extLst>
          </p:cNvPr>
          <p:cNvCxnSpPr/>
          <p:nvPr/>
        </p:nvCxnSpPr>
        <p:spPr>
          <a:xfrm>
            <a:off x="6856938" y="4589355"/>
            <a:ext cx="0" cy="428336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內容版面配置區 3">
            <a:extLst>
              <a:ext uri="{FF2B5EF4-FFF2-40B4-BE49-F238E27FC236}">
                <a16:creationId xmlns:a16="http://schemas.microsoft.com/office/drawing/2014/main" id="{0DB63BC3-E8AE-4AE4-A546-22F3C7F896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134140"/>
              </p:ext>
            </p:extLst>
          </p:nvPr>
        </p:nvGraphicFramePr>
        <p:xfrm>
          <a:off x="5328898" y="4904435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21" name="Equation" r:id="rId17" imgW="101520" imgH="114120" progId="Equation.DSMT4">
                  <p:embed/>
                </p:oleObj>
              </mc:Choice>
              <mc:Fallback>
                <p:oleObj name="Equation" r:id="rId17" imgW="101520" imgH="1141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12D51D21-C719-4DF9-A08E-1D83C0854C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328898" y="4904435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內容版面配置區 3">
            <a:extLst>
              <a:ext uri="{FF2B5EF4-FFF2-40B4-BE49-F238E27FC236}">
                <a16:creationId xmlns:a16="http://schemas.microsoft.com/office/drawing/2014/main" id="{48F0949D-B247-4887-9559-096681D613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024600"/>
              </p:ext>
            </p:extLst>
          </p:nvPr>
        </p:nvGraphicFramePr>
        <p:xfrm>
          <a:off x="5076333" y="4819214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22" name="Equation" r:id="rId19" imgW="101520" imgH="114120" progId="Equation.DSMT4">
                  <p:embed/>
                </p:oleObj>
              </mc:Choice>
              <mc:Fallback>
                <p:oleObj name="Equation" r:id="rId19" imgW="101520" imgH="114120" progId="Equation.DSMT4">
                  <p:embed/>
                  <p:pic>
                    <p:nvPicPr>
                      <p:cNvPr id="24" name="內容版面配置區 3">
                        <a:extLst>
                          <a:ext uri="{FF2B5EF4-FFF2-40B4-BE49-F238E27FC236}">
                            <a16:creationId xmlns:a16="http://schemas.microsoft.com/office/drawing/2014/main" id="{4F2FFB9D-BAB8-49A4-8C3C-020E612E2E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076333" y="4819214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內容版面配置區 3">
            <a:extLst>
              <a:ext uri="{FF2B5EF4-FFF2-40B4-BE49-F238E27FC236}">
                <a16:creationId xmlns:a16="http://schemas.microsoft.com/office/drawing/2014/main" id="{6F783299-4E76-49DD-9711-09361CD8AB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737157"/>
              </p:ext>
            </p:extLst>
          </p:nvPr>
        </p:nvGraphicFramePr>
        <p:xfrm>
          <a:off x="4623254" y="4580695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23" name="Equation" r:id="rId21" imgW="101520" imgH="114120" progId="Equation.DSMT4">
                  <p:embed/>
                </p:oleObj>
              </mc:Choice>
              <mc:Fallback>
                <p:oleObj name="Equation" r:id="rId21" imgW="101520" imgH="114120" progId="Equation.DSMT4">
                  <p:embed/>
                  <p:pic>
                    <p:nvPicPr>
                      <p:cNvPr id="25" name="內容版面配置區 3">
                        <a:extLst>
                          <a:ext uri="{FF2B5EF4-FFF2-40B4-BE49-F238E27FC236}">
                            <a16:creationId xmlns:a16="http://schemas.microsoft.com/office/drawing/2014/main" id="{3A63E65B-9557-43C0-A19A-10CB16C5BB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623254" y="4580695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內容版面配置區 3">
            <a:extLst>
              <a:ext uri="{FF2B5EF4-FFF2-40B4-BE49-F238E27FC236}">
                <a16:creationId xmlns:a16="http://schemas.microsoft.com/office/drawing/2014/main" id="{D8724321-DD2B-4CD9-9502-11F1399B9A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90041"/>
              </p:ext>
            </p:extLst>
          </p:nvPr>
        </p:nvGraphicFramePr>
        <p:xfrm>
          <a:off x="4835032" y="4697305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24" name="Equation" r:id="rId22" imgW="101520" imgH="114120" progId="Equation.DSMT4">
                  <p:embed/>
                </p:oleObj>
              </mc:Choice>
              <mc:Fallback>
                <p:oleObj name="Equation" r:id="rId22" imgW="101520" imgH="114120" progId="Equation.DSMT4">
                  <p:embed/>
                  <p:pic>
                    <p:nvPicPr>
                      <p:cNvPr id="26" name="內容版面配置區 3">
                        <a:extLst>
                          <a:ext uri="{FF2B5EF4-FFF2-40B4-BE49-F238E27FC236}">
                            <a16:creationId xmlns:a16="http://schemas.microsoft.com/office/drawing/2014/main" id="{2D677D39-D788-4A19-99B2-FF0EECD981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835032" y="4697305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內容版面配置區 3">
            <a:extLst>
              <a:ext uri="{FF2B5EF4-FFF2-40B4-BE49-F238E27FC236}">
                <a16:creationId xmlns:a16="http://schemas.microsoft.com/office/drawing/2014/main" id="{490E0016-2979-4AB8-8782-C2D9FE8A9F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2424315"/>
              </p:ext>
            </p:extLst>
          </p:nvPr>
        </p:nvGraphicFramePr>
        <p:xfrm>
          <a:off x="5891521" y="4885404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25" name="Equation" r:id="rId23" imgW="101520" imgH="114120" progId="Equation.DSMT4">
                  <p:embed/>
                </p:oleObj>
              </mc:Choice>
              <mc:Fallback>
                <p:oleObj name="Equation" r:id="rId23" imgW="101520" imgH="114120" progId="Equation.DSMT4">
                  <p:embed/>
                  <p:pic>
                    <p:nvPicPr>
                      <p:cNvPr id="27" name="內容版面配置區 3">
                        <a:extLst>
                          <a:ext uri="{FF2B5EF4-FFF2-40B4-BE49-F238E27FC236}">
                            <a16:creationId xmlns:a16="http://schemas.microsoft.com/office/drawing/2014/main" id="{076A28A1-77BD-4309-94D2-44E84EC2A4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891521" y="4885404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內容版面配置區 3">
            <a:extLst>
              <a:ext uri="{FF2B5EF4-FFF2-40B4-BE49-F238E27FC236}">
                <a16:creationId xmlns:a16="http://schemas.microsoft.com/office/drawing/2014/main" id="{B3AB5371-D559-4160-80A6-817401AEDF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4932560"/>
              </p:ext>
            </p:extLst>
          </p:nvPr>
        </p:nvGraphicFramePr>
        <p:xfrm>
          <a:off x="6152584" y="4798907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26" name="Equation" r:id="rId24" imgW="101520" imgH="114120" progId="Equation.DSMT4">
                  <p:embed/>
                </p:oleObj>
              </mc:Choice>
              <mc:Fallback>
                <p:oleObj name="Equation" r:id="rId24" imgW="101520" imgH="114120" progId="Equation.DSMT4">
                  <p:embed/>
                  <p:pic>
                    <p:nvPicPr>
                      <p:cNvPr id="28" name="內容版面配置區 3">
                        <a:extLst>
                          <a:ext uri="{FF2B5EF4-FFF2-40B4-BE49-F238E27FC236}">
                            <a16:creationId xmlns:a16="http://schemas.microsoft.com/office/drawing/2014/main" id="{790CCFEF-322B-4432-AFC7-DFB580BF74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152584" y="4798907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內容版面配置區 3">
            <a:extLst>
              <a:ext uri="{FF2B5EF4-FFF2-40B4-BE49-F238E27FC236}">
                <a16:creationId xmlns:a16="http://schemas.microsoft.com/office/drawing/2014/main" id="{A01E25AE-F3F2-46B9-81B3-D73EDC60F3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826722"/>
              </p:ext>
            </p:extLst>
          </p:nvPr>
        </p:nvGraphicFramePr>
        <p:xfrm>
          <a:off x="6372044" y="4678226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27" name="Equation" r:id="rId25" imgW="101520" imgH="114120" progId="Equation.DSMT4">
                  <p:embed/>
                </p:oleObj>
              </mc:Choice>
              <mc:Fallback>
                <p:oleObj name="Equation" r:id="rId25" imgW="101520" imgH="114120" progId="Equation.DSMT4">
                  <p:embed/>
                  <p:pic>
                    <p:nvPicPr>
                      <p:cNvPr id="29" name="內容版面配置區 3">
                        <a:extLst>
                          <a:ext uri="{FF2B5EF4-FFF2-40B4-BE49-F238E27FC236}">
                            <a16:creationId xmlns:a16="http://schemas.microsoft.com/office/drawing/2014/main" id="{51494276-17DF-43C7-BE0A-F648947E6B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372044" y="4678226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內容版面配置區 3">
            <a:extLst>
              <a:ext uri="{FF2B5EF4-FFF2-40B4-BE49-F238E27FC236}">
                <a16:creationId xmlns:a16="http://schemas.microsoft.com/office/drawing/2014/main" id="{11443BBF-9338-45E4-BFA9-C47A5909CF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9473395"/>
              </p:ext>
            </p:extLst>
          </p:nvPr>
        </p:nvGraphicFramePr>
        <p:xfrm>
          <a:off x="6573737" y="4498059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28" name="Equation" r:id="rId26" imgW="101520" imgH="114120" progId="Equation.DSMT4">
                  <p:embed/>
                </p:oleObj>
              </mc:Choice>
              <mc:Fallback>
                <p:oleObj name="Equation" r:id="rId26" imgW="101520" imgH="114120" progId="Equation.DSMT4">
                  <p:embed/>
                  <p:pic>
                    <p:nvPicPr>
                      <p:cNvPr id="30" name="內容版面配置區 3">
                        <a:extLst>
                          <a:ext uri="{FF2B5EF4-FFF2-40B4-BE49-F238E27FC236}">
                            <a16:creationId xmlns:a16="http://schemas.microsoft.com/office/drawing/2014/main" id="{561F247F-7F68-475A-957C-8A75C02361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573737" y="4498059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內容版面配置區 3">
            <a:extLst>
              <a:ext uri="{FF2B5EF4-FFF2-40B4-BE49-F238E27FC236}">
                <a16:creationId xmlns:a16="http://schemas.microsoft.com/office/drawing/2014/main" id="{2A7394CC-8F1C-4A5C-9288-B907B0A58D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2398179"/>
              </p:ext>
            </p:extLst>
          </p:nvPr>
        </p:nvGraphicFramePr>
        <p:xfrm>
          <a:off x="4091921" y="3758081"/>
          <a:ext cx="1182617" cy="700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29" name="Equation" r:id="rId27" imgW="685800" imgH="406080" progId="Equation.DSMT4">
                  <p:embed/>
                </p:oleObj>
              </mc:Choice>
              <mc:Fallback>
                <p:oleObj name="Equation" r:id="rId27" imgW="685800" imgH="406080" progId="Equation.DSMT4">
                  <p:embed/>
                  <p:pic>
                    <p:nvPicPr>
                      <p:cNvPr id="31" name="內容版面配置區 3">
                        <a:extLst>
                          <a:ext uri="{FF2B5EF4-FFF2-40B4-BE49-F238E27FC236}">
                            <a16:creationId xmlns:a16="http://schemas.microsoft.com/office/drawing/2014/main" id="{DEBA2698-C8EC-4EDC-AC90-B4CAE8C4B3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4091921" y="3758081"/>
                        <a:ext cx="1182617" cy="700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內容版面配置區 3">
            <a:extLst>
              <a:ext uri="{FF2B5EF4-FFF2-40B4-BE49-F238E27FC236}">
                <a16:creationId xmlns:a16="http://schemas.microsoft.com/office/drawing/2014/main" id="{895CCE65-8E27-41C4-B982-F57EDBA01C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254261"/>
              </p:ext>
            </p:extLst>
          </p:nvPr>
        </p:nvGraphicFramePr>
        <p:xfrm>
          <a:off x="7486345" y="5387756"/>
          <a:ext cx="28575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30" name="Equation" r:id="rId29" imgW="164880" imgH="139680" progId="Equation.DSMT4">
                  <p:embed/>
                </p:oleObj>
              </mc:Choice>
              <mc:Fallback>
                <p:oleObj name="Equation" r:id="rId29" imgW="164880" imgH="139680" progId="Equation.DSMT4">
                  <p:embed/>
                  <p:pic>
                    <p:nvPicPr>
                      <p:cNvPr id="32" name="內容版面配置區 3">
                        <a:extLst>
                          <a:ext uri="{FF2B5EF4-FFF2-40B4-BE49-F238E27FC236}">
                            <a16:creationId xmlns:a16="http://schemas.microsoft.com/office/drawing/2014/main" id="{304D9B46-A2F5-4014-A9C5-69B292C28F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7486345" y="5387756"/>
                        <a:ext cx="28575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內容版面配置區 3">
            <a:extLst>
              <a:ext uri="{FF2B5EF4-FFF2-40B4-BE49-F238E27FC236}">
                <a16:creationId xmlns:a16="http://schemas.microsoft.com/office/drawing/2014/main" id="{19CBB719-E747-45AC-A265-658FECAFD1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2921306"/>
              </p:ext>
            </p:extLst>
          </p:nvPr>
        </p:nvGraphicFramePr>
        <p:xfrm>
          <a:off x="6585284" y="5371731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31" name="Equation" r:id="rId31" imgW="101520" imgH="114120" progId="Equation.DSMT4">
                  <p:embed/>
                </p:oleObj>
              </mc:Choice>
              <mc:Fallback>
                <p:oleObj name="Equation" r:id="rId31" imgW="101520" imgH="114120" progId="Equation.DSMT4">
                  <p:embed/>
                  <p:pic>
                    <p:nvPicPr>
                      <p:cNvPr id="33" name="內容版面配置區 3">
                        <a:extLst>
                          <a:ext uri="{FF2B5EF4-FFF2-40B4-BE49-F238E27FC236}">
                            <a16:creationId xmlns:a16="http://schemas.microsoft.com/office/drawing/2014/main" id="{D997A5A6-A3F7-4A69-B54D-0C14A9A5C2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585284" y="5371731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內容版面配置區 3">
            <a:extLst>
              <a:ext uri="{FF2B5EF4-FFF2-40B4-BE49-F238E27FC236}">
                <a16:creationId xmlns:a16="http://schemas.microsoft.com/office/drawing/2014/main" id="{77E79509-8D2A-4320-AD85-53DEEA9151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7525691"/>
              </p:ext>
            </p:extLst>
          </p:nvPr>
        </p:nvGraphicFramePr>
        <p:xfrm>
          <a:off x="6524058" y="5043925"/>
          <a:ext cx="3317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32" name="Equation" r:id="rId32" imgW="139680" imgH="203040" progId="Equation.DSMT4">
                  <p:embed/>
                </p:oleObj>
              </mc:Choice>
              <mc:Fallback>
                <p:oleObj name="Equation" r:id="rId32" imgW="139680" imgH="203040" progId="Equation.DSMT4">
                  <p:embed/>
                  <p:pic>
                    <p:nvPicPr>
                      <p:cNvPr id="34" name="內容版面配置區 3">
                        <a:extLst>
                          <a:ext uri="{FF2B5EF4-FFF2-40B4-BE49-F238E27FC236}">
                            <a16:creationId xmlns:a16="http://schemas.microsoft.com/office/drawing/2014/main" id="{DDC761FC-8777-45B3-BFDD-9E3B658229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6524058" y="5043925"/>
                        <a:ext cx="331788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內容版面配置區 3">
            <a:extLst>
              <a:ext uri="{FF2B5EF4-FFF2-40B4-BE49-F238E27FC236}">
                <a16:creationId xmlns:a16="http://schemas.microsoft.com/office/drawing/2014/main" id="{7503C494-61DC-47FF-A58F-6627FC8190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3908525"/>
              </p:ext>
            </p:extLst>
          </p:nvPr>
        </p:nvGraphicFramePr>
        <p:xfrm>
          <a:off x="5600784" y="4918462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33" name="Equation" r:id="rId34" imgW="101520" imgH="114120" progId="Equation.DSMT4">
                  <p:embed/>
                </p:oleObj>
              </mc:Choice>
              <mc:Fallback>
                <p:oleObj name="Equation" r:id="rId34" imgW="101520" imgH="114120" progId="Equation.DSMT4">
                  <p:embed/>
                  <p:pic>
                    <p:nvPicPr>
                      <p:cNvPr id="67" name="內容版面配置區 3">
                        <a:extLst>
                          <a:ext uri="{FF2B5EF4-FFF2-40B4-BE49-F238E27FC236}">
                            <a16:creationId xmlns:a16="http://schemas.microsoft.com/office/drawing/2014/main" id="{B6D2DDC6-2A89-40CF-9B42-6087C54DEB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600784" y="4918462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內容版面配置區 3">
            <a:extLst>
              <a:ext uri="{FF2B5EF4-FFF2-40B4-BE49-F238E27FC236}">
                <a16:creationId xmlns:a16="http://schemas.microsoft.com/office/drawing/2014/main" id="{0733B949-9E26-4C87-AA63-22BDCF16F0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85354"/>
              </p:ext>
            </p:extLst>
          </p:nvPr>
        </p:nvGraphicFramePr>
        <p:xfrm>
          <a:off x="6013167" y="4170516"/>
          <a:ext cx="636588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34" name="Equation" r:id="rId35" imgW="368280" imgH="203040" progId="Equation.DSMT4">
                  <p:embed/>
                </p:oleObj>
              </mc:Choice>
              <mc:Fallback>
                <p:oleObj name="Equation" r:id="rId35" imgW="368280" imgH="203040" progId="Equation.DSMT4">
                  <p:embed/>
                  <p:pic>
                    <p:nvPicPr>
                      <p:cNvPr id="66" name="內容版面配置區 3">
                        <a:extLst>
                          <a:ext uri="{FF2B5EF4-FFF2-40B4-BE49-F238E27FC236}">
                            <a16:creationId xmlns:a16="http://schemas.microsoft.com/office/drawing/2014/main" id="{730C9F85-7BDA-4086-A907-0C400463FD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6013167" y="4170516"/>
                        <a:ext cx="636588" cy="350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內容版面配置區 3">
            <a:extLst>
              <a:ext uri="{FF2B5EF4-FFF2-40B4-BE49-F238E27FC236}">
                <a16:creationId xmlns:a16="http://schemas.microsoft.com/office/drawing/2014/main" id="{3900D403-9160-437C-90B9-8F3BB5DE35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9892816"/>
              </p:ext>
            </p:extLst>
          </p:nvPr>
        </p:nvGraphicFramePr>
        <p:xfrm>
          <a:off x="6677026" y="3933811"/>
          <a:ext cx="1249362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35" name="Equation" r:id="rId37" imgW="723600" imgH="203040" progId="Equation.DSMT4">
                  <p:embed/>
                </p:oleObj>
              </mc:Choice>
              <mc:Fallback>
                <p:oleObj name="Equation" r:id="rId37" imgW="723600" imgH="203040" progId="Equation.DSMT4">
                  <p:embed/>
                  <p:pic>
                    <p:nvPicPr>
                      <p:cNvPr id="71" name="內容版面配置區 3">
                        <a:extLst>
                          <a:ext uri="{FF2B5EF4-FFF2-40B4-BE49-F238E27FC236}">
                            <a16:creationId xmlns:a16="http://schemas.microsoft.com/office/drawing/2014/main" id="{0AF8C42F-1C74-4D98-A895-9BE9B9D3AF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6677026" y="3933811"/>
                        <a:ext cx="1249362" cy="350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弧形 57">
            <a:extLst>
              <a:ext uri="{FF2B5EF4-FFF2-40B4-BE49-F238E27FC236}">
                <a16:creationId xmlns:a16="http://schemas.microsoft.com/office/drawing/2014/main" id="{678EF280-8AE6-4043-B5E9-67F9DED54E9E}"/>
              </a:ext>
            </a:extLst>
          </p:cNvPr>
          <p:cNvSpPr/>
          <p:nvPr/>
        </p:nvSpPr>
        <p:spPr>
          <a:xfrm rot="7929250">
            <a:off x="4226407" y="2072728"/>
            <a:ext cx="2761659" cy="3048000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577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5E1C651-074E-498F-99A7-1B67E25F1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A86E1D1-7DBE-493F-9421-77C8254A90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236" y="3002000"/>
            <a:ext cx="2111960" cy="2111960"/>
          </a:xfrm>
        </p:spPr>
      </p:pic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CE996303-AF4B-47B8-B05F-9D1B7AD446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1440367"/>
              </p:ext>
            </p:extLst>
          </p:nvPr>
        </p:nvGraphicFramePr>
        <p:xfrm>
          <a:off x="5705536" y="2895770"/>
          <a:ext cx="27892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" name="Equation" r:id="rId4" imgW="1130040" imgH="177480" progId="Equation.DSMT4">
                  <p:embed/>
                </p:oleObj>
              </mc:Choice>
              <mc:Fallback>
                <p:oleObj name="Equation" r:id="rId4" imgW="1130040" imgH="17748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DC165A19-0063-4DE9-9A77-1EFCD7DBF1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05536" y="2895770"/>
                        <a:ext cx="2789238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5DF59D22-998B-4FEA-93F5-DC072D6C43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495088"/>
              </p:ext>
            </p:extLst>
          </p:nvPr>
        </p:nvGraphicFramePr>
        <p:xfrm>
          <a:off x="5157788" y="3454400"/>
          <a:ext cx="38862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6" name="Equation" r:id="rId6" imgW="1574640" imgH="203040" progId="Equation.DSMT4">
                  <p:embed/>
                </p:oleObj>
              </mc:Choice>
              <mc:Fallback>
                <p:oleObj name="Equation" r:id="rId6" imgW="1574640" imgH="20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CE996303-AF4B-47B8-B05F-9D1B7AD446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157788" y="3454400"/>
                        <a:ext cx="3886200" cy="48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B8118A4B-96E6-4A72-B22C-E5CD1182C3A4}"/>
              </a:ext>
            </a:extLst>
          </p:cNvPr>
          <p:cNvCxnSpPr/>
          <p:nvPr/>
        </p:nvCxnSpPr>
        <p:spPr>
          <a:xfrm>
            <a:off x="5061527" y="4057980"/>
            <a:ext cx="411941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1A566F8F-83D3-4E91-A85D-A6BE14E60C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848659"/>
              </p:ext>
            </p:extLst>
          </p:nvPr>
        </p:nvGraphicFramePr>
        <p:xfrm>
          <a:off x="5345113" y="4175125"/>
          <a:ext cx="350996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7" name="Equation" r:id="rId8" imgW="1422360" imgH="203040" progId="Equation.DSMT4">
                  <p:embed/>
                </p:oleObj>
              </mc:Choice>
              <mc:Fallback>
                <p:oleObj name="Equation" r:id="rId8" imgW="1422360" imgH="20304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5DF59D22-998B-4FEA-93F5-DC072D6C43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345113" y="4175125"/>
                        <a:ext cx="3509962" cy="48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4D83D729-3408-497C-947A-FE4C87E7E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379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92678976-897E-460E-AF2B-A8DD46A721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561" y="3397523"/>
            <a:ext cx="3253720" cy="3236332"/>
          </a:xfrm>
          <a:prstGeom prst="rect">
            <a:avLst/>
          </a:prstGeom>
        </p:spPr>
      </p:pic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B2F870D9-1FFA-4833-A49E-1E5020F268EC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8516476"/>
              </p:ext>
            </p:extLst>
          </p:nvPr>
        </p:nvGraphicFramePr>
        <p:xfrm>
          <a:off x="951345" y="116248"/>
          <a:ext cx="6381606" cy="911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74" name="Equation" r:id="rId4" imgW="1422360" imgH="203040" progId="Equation.DSMT4">
                  <p:embed/>
                </p:oleObj>
              </mc:Choice>
              <mc:Fallback>
                <p:oleObj name="Equation" r:id="rId4" imgW="1422360" imgH="20304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5DF59D22-998B-4FEA-93F5-DC072D6C43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51345" y="116248"/>
                        <a:ext cx="6381606" cy="9116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圖片 6">
            <a:extLst>
              <a:ext uri="{FF2B5EF4-FFF2-40B4-BE49-F238E27FC236}">
                <a16:creationId xmlns:a16="http://schemas.microsoft.com/office/drawing/2014/main" id="{8B6A62C8-1726-4CF7-86B0-DF678EC7DA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12817" y="1027809"/>
            <a:ext cx="2503406" cy="1705000"/>
          </a:xfrm>
          <a:prstGeom prst="rect">
            <a:avLst/>
          </a:prstGeom>
        </p:spPr>
      </p:pic>
      <p:graphicFrame>
        <p:nvGraphicFramePr>
          <p:cNvPr id="8" name="內容版面配置區 3">
            <a:extLst>
              <a:ext uri="{FF2B5EF4-FFF2-40B4-BE49-F238E27FC236}">
                <a16:creationId xmlns:a16="http://schemas.microsoft.com/office/drawing/2014/main" id="{DA89C67C-2834-4CC0-92E2-562CB311F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7874504"/>
              </p:ext>
            </p:extLst>
          </p:nvPr>
        </p:nvGraphicFramePr>
        <p:xfrm>
          <a:off x="2622590" y="2724002"/>
          <a:ext cx="483859" cy="423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75" name="Equation" r:id="rId7" imgW="203040" imgH="177480" progId="Equation.DSMT4">
                  <p:embed/>
                </p:oleObj>
              </mc:Choice>
              <mc:Fallback>
                <p:oleObj name="Equation" r:id="rId7" imgW="203040" imgH="177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B2F870D9-1FFA-4833-A49E-1E5020F268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22590" y="2724002"/>
                        <a:ext cx="483859" cy="4231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內容版面配置區 3">
            <a:extLst>
              <a:ext uri="{FF2B5EF4-FFF2-40B4-BE49-F238E27FC236}">
                <a16:creationId xmlns:a16="http://schemas.microsoft.com/office/drawing/2014/main" id="{8C49AA9E-E128-439E-8C80-D9E3A5D387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024511"/>
              </p:ext>
            </p:extLst>
          </p:nvPr>
        </p:nvGraphicFramePr>
        <p:xfrm>
          <a:off x="990785" y="1638286"/>
          <a:ext cx="483859" cy="423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76" name="Equation" r:id="rId9" imgW="203040" imgH="177480" progId="Equation.DSMT4">
                  <p:embed/>
                </p:oleObj>
              </mc:Choice>
              <mc:Fallback>
                <p:oleObj name="Equation" r:id="rId9" imgW="203040" imgH="17748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DA89C67C-2834-4CC0-92E2-562CB311F3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90785" y="1638286"/>
                        <a:ext cx="483859" cy="4231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5DB410CF-7325-4594-845C-6B688C52FCF1}"/>
              </a:ext>
            </a:extLst>
          </p:cNvPr>
          <p:cNvCxnSpPr>
            <a:cxnSpLocks/>
          </p:cNvCxnSpPr>
          <p:nvPr/>
        </p:nvCxnSpPr>
        <p:spPr>
          <a:xfrm>
            <a:off x="4439281" y="2037256"/>
            <a:ext cx="2210901" cy="241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2" name="內容版面配置區 3">
            <a:extLst>
              <a:ext uri="{FF2B5EF4-FFF2-40B4-BE49-F238E27FC236}">
                <a16:creationId xmlns:a16="http://schemas.microsoft.com/office/drawing/2014/main" id="{D4C9EA50-21E0-429F-930E-DF231A4F00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6738610"/>
              </p:ext>
            </p:extLst>
          </p:nvPr>
        </p:nvGraphicFramePr>
        <p:xfrm>
          <a:off x="7363802" y="1795956"/>
          <a:ext cx="1058862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77" name="Equation" r:id="rId11" imgW="444240" imgH="203040" progId="Equation.DSMT4">
                  <p:embed/>
                </p:oleObj>
              </mc:Choice>
              <mc:Fallback>
                <p:oleObj name="Equation" r:id="rId11" imgW="444240" imgH="20304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DA89C67C-2834-4CC0-92E2-562CB311F3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363802" y="1795956"/>
                        <a:ext cx="1058862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內容版面配置區 3">
            <a:extLst>
              <a:ext uri="{FF2B5EF4-FFF2-40B4-BE49-F238E27FC236}">
                <a16:creationId xmlns:a16="http://schemas.microsoft.com/office/drawing/2014/main" id="{A7125259-9527-4A97-9176-A32229C249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565294"/>
              </p:ext>
            </p:extLst>
          </p:nvPr>
        </p:nvGraphicFramePr>
        <p:xfrm>
          <a:off x="7682585" y="3661484"/>
          <a:ext cx="2481262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78" name="Equation" r:id="rId13" imgW="1041120" imgH="177480" progId="Equation.DSMT4">
                  <p:embed/>
                </p:oleObj>
              </mc:Choice>
              <mc:Fallback>
                <p:oleObj name="Equation" r:id="rId13" imgW="1041120" imgH="17748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DA89C67C-2834-4CC0-92E2-562CB311F3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682585" y="3661484"/>
                        <a:ext cx="2481262" cy="423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內容版面配置區 3">
            <a:extLst>
              <a:ext uri="{FF2B5EF4-FFF2-40B4-BE49-F238E27FC236}">
                <a16:creationId xmlns:a16="http://schemas.microsoft.com/office/drawing/2014/main" id="{70CF3D44-68B8-410A-BAE7-46791DCA1A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541568"/>
              </p:ext>
            </p:extLst>
          </p:nvPr>
        </p:nvGraphicFramePr>
        <p:xfrm>
          <a:off x="7607300" y="4314825"/>
          <a:ext cx="263207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79" name="Equation" r:id="rId15" imgW="1104840" imgH="253800" progId="Equation.DSMT4">
                  <p:embed/>
                </p:oleObj>
              </mc:Choice>
              <mc:Fallback>
                <p:oleObj name="Equation" r:id="rId15" imgW="1104840" imgH="25380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A7125259-9527-4A97-9176-A32229C249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607300" y="4314825"/>
                        <a:ext cx="2632075" cy="606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內容版面配置區 3">
            <a:extLst>
              <a:ext uri="{FF2B5EF4-FFF2-40B4-BE49-F238E27FC236}">
                <a16:creationId xmlns:a16="http://schemas.microsoft.com/office/drawing/2014/main" id="{A594FA72-959A-46C7-92F3-B45039D2F1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4075324"/>
              </p:ext>
            </p:extLst>
          </p:nvPr>
        </p:nvGraphicFramePr>
        <p:xfrm>
          <a:off x="7682585" y="5445400"/>
          <a:ext cx="33337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80" name="Equation" r:id="rId17" imgW="139680" imgH="139680" progId="Equation.DSMT4">
                  <p:embed/>
                </p:oleObj>
              </mc:Choice>
              <mc:Fallback>
                <p:oleObj name="Equation" r:id="rId17" imgW="139680" imgH="139680" progId="Equation.DSMT4">
                  <p:embed/>
                  <p:pic>
                    <p:nvPicPr>
                      <p:cNvPr id="22" name="內容版面配置區 3">
                        <a:extLst>
                          <a:ext uri="{FF2B5EF4-FFF2-40B4-BE49-F238E27FC236}">
                            <a16:creationId xmlns:a16="http://schemas.microsoft.com/office/drawing/2014/main" id="{70CF3D44-68B8-410A-BAE7-46791DCA1A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682585" y="5445400"/>
                        <a:ext cx="333375" cy="33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內容版面配置區 3">
            <a:extLst>
              <a:ext uri="{FF2B5EF4-FFF2-40B4-BE49-F238E27FC236}">
                <a16:creationId xmlns:a16="http://schemas.microsoft.com/office/drawing/2014/main" id="{30CD5353-257E-446C-82F8-A5688536A9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1411152"/>
              </p:ext>
            </p:extLst>
          </p:nvPr>
        </p:nvGraphicFramePr>
        <p:xfrm>
          <a:off x="8422664" y="5430318"/>
          <a:ext cx="1547813" cy="36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81" name="Equation" r:id="rId19" imgW="203040" imgH="152280" progId="Equation.DSMT4">
                  <p:embed/>
                </p:oleObj>
              </mc:Choice>
              <mc:Fallback>
                <p:oleObj name="Equation" r:id="rId19" imgW="203040" imgH="15228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A594FA72-959A-46C7-92F3-B45039D2F1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422664" y="5430318"/>
                        <a:ext cx="1547813" cy="363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內容版面配置區 3">
            <a:extLst>
              <a:ext uri="{FF2B5EF4-FFF2-40B4-BE49-F238E27FC236}">
                <a16:creationId xmlns:a16="http://schemas.microsoft.com/office/drawing/2014/main" id="{AD7640F7-DD70-4A3D-8F37-3E9AE120E6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603269"/>
              </p:ext>
            </p:extLst>
          </p:nvPr>
        </p:nvGraphicFramePr>
        <p:xfrm>
          <a:off x="5006109" y="2689162"/>
          <a:ext cx="1542820" cy="3857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82" name="Equation" r:id="rId21" imgW="736560" imgH="1841400" progId="Equation.DSMT4">
                  <p:embed/>
                </p:oleObj>
              </mc:Choice>
              <mc:Fallback>
                <p:oleObj name="Equation" r:id="rId21" imgW="736560" imgH="184140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A594FA72-959A-46C7-92F3-B45039D2F1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006109" y="2689162"/>
                        <a:ext cx="1542820" cy="3857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內容版面配置區 3">
            <a:extLst>
              <a:ext uri="{FF2B5EF4-FFF2-40B4-BE49-F238E27FC236}">
                <a16:creationId xmlns:a16="http://schemas.microsoft.com/office/drawing/2014/main" id="{2B7B7D21-F109-444E-86FA-D9A3C218A4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2389728"/>
              </p:ext>
            </p:extLst>
          </p:nvPr>
        </p:nvGraphicFramePr>
        <p:xfrm>
          <a:off x="9410700" y="5414963"/>
          <a:ext cx="333375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83" name="Equation" r:id="rId23" imgW="139680" imgH="164880" progId="Equation.DSMT4">
                  <p:embed/>
                </p:oleObj>
              </mc:Choice>
              <mc:Fallback>
                <p:oleObj name="Equation" r:id="rId23" imgW="139680" imgH="16488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A594FA72-959A-46C7-92F3-B45039D2F1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9410700" y="5414963"/>
                        <a:ext cx="333375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內容版面配置區 3">
            <a:extLst>
              <a:ext uri="{FF2B5EF4-FFF2-40B4-BE49-F238E27FC236}">
                <a16:creationId xmlns:a16="http://schemas.microsoft.com/office/drawing/2014/main" id="{DCC3666B-F7C1-4473-8B0B-6D07F33D7B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026541"/>
              </p:ext>
            </p:extLst>
          </p:nvPr>
        </p:nvGraphicFramePr>
        <p:xfrm>
          <a:off x="990785" y="5188647"/>
          <a:ext cx="483859" cy="423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84" name="Equation" r:id="rId7" imgW="203040" imgH="177480" progId="Equation.DSMT4">
                  <p:embed/>
                </p:oleObj>
              </mc:Choice>
              <mc:Fallback>
                <p:oleObj name="Equation" r:id="rId7" imgW="203040" imgH="17748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DA89C67C-2834-4CC0-92E2-562CB311F3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90785" y="5188647"/>
                        <a:ext cx="483859" cy="4231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內容版面配置區 3">
            <a:extLst>
              <a:ext uri="{FF2B5EF4-FFF2-40B4-BE49-F238E27FC236}">
                <a16:creationId xmlns:a16="http://schemas.microsoft.com/office/drawing/2014/main" id="{83D8C55A-48F4-4F26-9DD2-F3A9DFB924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243015"/>
              </p:ext>
            </p:extLst>
          </p:nvPr>
        </p:nvGraphicFramePr>
        <p:xfrm>
          <a:off x="2380660" y="6210689"/>
          <a:ext cx="483859" cy="423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85" name="Equation" r:id="rId7" imgW="203040" imgH="177480" progId="Equation.DSMT4">
                  <p:embed/>
                </p:oleObj>
              </mc:Choice>
              <mc:Fallback>
                <p:oleObj name="Equation" r:id="rId7" imgW="203040" imgH="17748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DA89C67C-2834-4CC0-92E2-562CB311F3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380660" y="6210689"/>
                        <a:ext cx="483859" cy="4231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32650579-3DA2-427A-9090-2CB8862BDF08}"/>
              </a:ext>
            </a:extLst>
          </p:cNvPr>
          <p:cNvCxnSpPr>
            <a:cxnSpLocks/>
          </p:cNvCxnSpPr>
          <p:nvPr/>
        </p:nvCxnSpPr>
        <p:spPr>
          <a:xfrm>
            <a:off x="4652743" y="2645865"/>
            <a:ext cx="0" cy="390104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F03DD432-6838-4C0E-9664-84D52DA3AA4B}"/>
              </a:ext>
            </a:extLst>
          </p:cNvPr>
          <p:cNvCxnSpPr/>
          <p:nvPr/>
        </p:nvCxnSpPr>
        <p:spPr>
          <a:xfrm>
            <a:off x="1612817" y="3521525"/>
            <a:ext cx="51377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>
            <a:extLst>
              <a:ext uri="{FF2B5EF4-FFF2-40B4-BE49-F238E27FC236}">
                <a16:creationId xmlns:a16="http://schemas.microsoft.com/office/drawing/2014/main" id="{5E1654C4-EB8C-40BA-9890-C53878AE5E1F}"/>
              </a:ext>
            </a:extLst>
          </p:cNvPr>
          <p:cNvCxnSpPr/>
          <p:nvPr/>
        </p:nvCxnSpPr>
        <p:spPr>
          <a:xfrm>
            <a:off x="817736" y="4242281"/>
            <a:ext cx="51377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9C68D655-A189-47CB-BABF-2AEBD188CA38}"/>
              </a:ext>
            </a:extLst>
          </p:cNvPr>
          <p:cNvCxnSpPr/>
          <p:nvPr/>
        </p:nvCxnSpPr>
        <p:spPr>
          <a:xfrm>
            <a:off x="1117834" y="3873415"/>
            <a:ext cx="494983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內容版面配置區 3">
            <a:extLst>
              <a:ext uri="{FF2B5EF4-FFF2-40B4-BE49-F238E27FC236}">
                <a16:creationId xmlns:a16="http://schemas.microsoft.com/office/drawing/2014/main" id="{78070570-6F68-43CA-9E71-884EDFF1C0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968614"/>
              </p:ext>
            </p:extLst>
          </p:nvPr>
        </p:nvGraphicFramePr>
        <p:xfrm>
          <a:off x="8422664" y="1795956"/>
          <a:ext cx="2179637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86" name="Equation" r:id="rId25" imgW="914400" imgH="203040" progId="Equation.DSMT4">
                  <p:embed/>
                </p:oleObj>
              </mc:Choice>
              <mc:Fallback>
                <p:oleObj name="Equation" r:id="rId25" imgW="914400" imgH="203040" progId="Equation.DSMT4">
                  <p:embed/>
                  <p:pic>
                    <p:nvPicPr>
                      <p:cNvPr id="12" name="內容版面配置區 3">
                        <a:extLst>
                          <a:ext uri="{FF2B5EF4-FFF2-40B4-BE49-F238E27FC236}">
                            <a16:creationId xmlns:a16="http://schemas.microsoft.com/office/drawing/2014/main" id="{D4C9EA50-21E0-429F-930E-DF231A4F00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422664" y="1795956"/>
                        <a:ext cx="2179637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內容版面配置區 3">
            <a:extLst>
              <a:ext uri="{FF2B5EF4-FFF2-40B4-BE49-F238E27FC236}">
                <a16:creationId xmlns:a16="http://schemas.microsoft.com/office/drawing/2014/main" id="{EA0459DB-8876-4872-B802-FE30661E26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8098552"/>
              </p:ext>
            </p:extLst>
          </p:nvPr>
        </p:nvGraphicFramePr>
        <p:xfrm>
          <a:off x="6734175" y="1852613"/>
          <a:ext cx="5461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87" name="Equation" r:id="rId27" imgW="228600" imgH="164880" progId="Equation.DSMT4">
                  <p:embed/>
                </p:oleObj>
              </mc:Choice>
              <mc:Fallback>
                <p:oleObj name="Equation" r:id="rId27" imgW="228600" imgH="16488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2B7B7D21-F109-444E-86FA-D9A3C218A4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734175" y="1852613"/>
                        <a:ext cx="5461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內容版面配置區 3">
            <a:extLst>
              <a:ext uri="{FF2B5EF4-FFF2-40B4-BE49-F238E27FC236}">
                <a16:creationId xmlns:a16="http://schemas.microsoft.com/office/drawing/2014/main" id="{2F72DB30-B74A-4CB2-BC0A-040D430581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965791"/>
              </p:ext>
            </p:extLst>
          </p:nvPr>
        </p:nvGraphicFramePr>
        <p:xfrm>
          <a:off x="8139112" y="5915026"/>
          <a:ext cx="143827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88" name="Equation" r:id="rId29" imgW="799920" imgH="215640" progId="Equation.DSMT4">
                  <p:embed/>
                </p:oleObj>
              </mc:Choice>
              <mc:Fallback>
                <p:oleObj name="Equation" r:id="rId29" imgW="799920" imgH="215640" progId="Equation.DSMT4">
                  <p:embed/>
                  <p:pic>
                    <p:nvPicPr>
                      <p:cNvPr id="35" name="內容版面配置區 3">
                        <a:extLst>
                          <a:ext uri="{FF2B5EF4-FFF2-40B4-BE49-F238E27FC236}">
                            <a16:creationId xmlns:a16="http://schemas.microsoft.com/office/drawing/2014/main" id="{38E51E8A-21AD-4900-8685-3BD8515F67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8139112" y="5915026"/>
                        <a:ext cx="1438275" cy="38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內容版面配置區 3">
            <a:extLst>
              <a:ext uri="{FF2B5EF4-FFF2-40B4-BE49-F238E27FC236}">
                <a16:creationId xmlns:a16="http://schemas.microsoft.com/office/drawing/2014/main" id="{17A5C27D-B66C-4ACA-9EB1-F5A30218E2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9874639"/>
              </p:ext>
            </p:extLst>
          </p:nvPr>
        </p:nvGraphicFramePr>
        <p:xfrm>
          <a:off x="7964346" y="6307895"/>
          <a:ext cx="2146300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789" name="Equation" r:id="rId31" imgW="1193760" imgH="203040" progId="Equation.DSMT4">
                  <p:embed/>
                </p:oleObj>
              </mc:Choice>
              <mc:Fallback>
                <p:oleObj name="Equation" r:id="rId31" imgW="1193760" imgH="203040" progId="Equation.DSMT4">
                  <p:embed/>
                  <p:pic>
                    <p:nvPicPr>
                      <p:cNvPr id="32" name="內容版面配置區 3">
                        <a:extLst>
                          <a:ext uri="{FF2B5EF4-FFF2-40B4-BE49-F238E27FC236}">
                            <a16:creationId xmlns:a16="http://schemas.microsoft.com/office/drawing/2014/main" id="{2F72DB30-B74A-4CB2-BC0A-040D430581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7964346" y="6307895"/>
                        <a:ext cx="2146300" cy="36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76BA340E-C29B-4739-9100-5277DA67E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939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AA88C35D-C409-47EF-814D-16385F8D247C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00281"/>
              </p:ext>
            </p:extLst>
          </p:nvPr>
        </p:nvGraphicFramePr>
        <p:xfrm>
          <a:off x="838200" y="132990"/>
          <a:ext cx="312896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85" name="Equation" r:id="rId3" imgW="609480" imgH="177480" progId="Equation.DSMT4">
                  <p:embed/>
                </p:oleObj>
              </mc:Choice>
              <mc:Fallback>
                <p:oleObj name="Equation" r:id="rId3" imgW="609480" imgH="177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B2F870D9-1FFA-4833-A49E-1E5020F268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132990"/>
                        <a:ext cx="3128962" cy="912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462D5FC2-3E38-49AC-89AD-22E954A6E351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282439"/>
              </p:ext>
            </p:extLst>
          </p:nvPr>
        </p:nvGraphicFramePr>
        <p:xfrm>
          <a:off x="838200" y="1324271"/>
          <a:ext cx="708025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86" name="Equation" r:id="rId5" imgW="393480" imgH="203040" progId="Equation.DSMT4">
                  <p:embed/>
                </p:oleObj>
              </mc:Choice>
              <mc:Fallback>
                <p:oleObj name="Equation" r:id="rId5" imgW="393480" imgH="203040" progId="Equation.DSMT4">
                  <p:embed/>
                  <p:pic>
                    <p:nvPicPr>
                      <p:cNvPr id="22" name="內容版面配置區 3">
                        <a:extLst>
                          <a:ext uri="{FF2B5EF4-FFF2-40B4-BE49-F238E27FC236}">
                            <a16:creationId xmlns:a16="http://schemas.microsoft.com/office/drawing/2014/main" id="{70CF3D44-68B8-410A-BAE7-46791DCA1A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1324271"/>
                        <a:ext cx="708025" cy="36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內容版面配置區 3">
            <a:extLst>
              <a:ext uri="{FF2B5EF4-FFF2-40B4-BE49-F238E27FC236}">
                <a16:creationId xmlns:a16="http://schemas.microsoft.com/office/drawing/2014/main" id="{63295AE2-9B17-423D-AF37-5DFE30D4B1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6169932"/>
              </p:ext>
            </p:extLst>
          </p:nvPr>
        </p:nvGraphicFramePr>
        <p:xfrm>
          <a:off x="1811049" y="1370309"/>
          <a:ext cx="730250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87" name="Equation" r:id="rId7" imgW="406080" imgH="177480" progId="Equation.DSMT4">
                  <p:embed/>
                </p:oleObj>
              </mc:Choice>
              <mc:Fallback>
                <p:oleObj name="Equation" r:id="rId7" imgW="406080" imgH="17748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462D5FC2-3E38-49AC-89AD-22E954A6E3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11049" y="1370309"/>
                        <a:ext cx="730250" cy="319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內容版面配置區 3">
            <a:extLst>
              <a:ext uri="{FF2B5EF4-FFF2-40B4-BE49-F238E27FC236}">
                <a16:creationId xmlns:a16="http://schemas.microsoft.com/office/drawing/2014/main" id="{4A9F14C6-D20D-4EF2-934D-9C2B8528B6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9884847"/>
              </p:ext>
            </p:extLst>
          </p:nvPr>
        </p:nvGraphicFramePr>
        <p:xfrm>
          <a:off x="2870199" y="1252649"/>
          <a:ext cx="1096963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88" name="Equation" r:id="rId9" imgW="609480" imgH="253800" progId="Equation.DSMT4">
                  <p:embed/>
                </p:oleObj>
              </mc:Choice>
              <mc:Fallback>
                <p:oleObj name="Equation" r:id="rId9" imgW="609480" imgH="25380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462D5FC2-3E38-49AC-89AD-22E954A6E3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70199" y="1252649"/>
                        <a:ext cx="1096963" cy="455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內容版面配置區 3">
            <a:extLst>
              <a:ext uri="{FF2B5EF4-FFF2-40B4-BE49-F238E27FC236}">
                <a16:creationId xmlns:a16="http://schemas.microsoft.com/office/drawing/2014/main" id="{E9CE410F-C566-46CF-BF42-C4B0A00E3C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2898113"/>
              </p:ext>
            </p:extLst>
          </p:nvPr>
        </p:nvGraphicFramePr>
        <p:xfrm>
          <a:off x="826395" y="1859465"/>
          <a:ext cx="2894097" cy="420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89" name="Equation" r:id="rId11" imgW="1396800" imgH="203040" progId="Equation.DSMT4">
                  <p:embed/>
                </p:oleObj>
              </mc:Choice>
              <mc:Fallback>
                <p:oleObj name="Equation" r:id="rId11" imgW="1396800" imgH="2030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462D5FC2-3E38-49AC-89AD-22E954A6E3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26395" y="1859465"/>
                        <a:ext cx="2894097" cy="4207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內容版面配置區 3">
            <a:extLst>
              <a:ext uri="{FF2B5EF4-FFF2-40B4-BE49-F238E27FC236}">
                <a16:creationId xmlns:a16="http://schemas.microsoft.com/office/drawing/2014/main" id="{015822EA-70A3-4F7C-BB57-894A1AEF21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748879"/>
              </p:ext>
            </p:extLst>
          </p:nvPr>
        </p:nvGraphicFramePr>
        <p:xfrm>
          <a:off x="4156075" y="1709738"/>
          <a:ext cx="4999038" cy="569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90" name="Equation" r:id="rId13" imgW="2781000" imgH="317160" progId="Equation.DSMT4">
                  <p:embed/>
                </p:oleObj>
              </mc:Choice>
              <mc:Fallback>
                <p:oleObj name="Equation" r:id="rId13" imgW="2781000" imgH="317160" progId="Equation.DSMT4">
                  <p:embed/>
                  <p:pic>
                    <p:nvPicPr>
                      <p:cNvPr id="9" name="內容版面配置區 3">
                        <a:extLst>
                          <a:ext uri="{FF2B5EF4-FFF2-40B4-BE49-F238E27FC236}">
                            <a16:creationId xmlns:a16="http://schemas.microsoft.com/office/drawing/2014/main" id="{E9CE410F-C566-46CF-BF42-C4B0A00E3C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156075" y="1709738"/>
                        <a:ext cx="4999038" cy="569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內容版面配置區 3">
            <a:extLst>
              <a:ext uri="{FF2B5EF4-FFF2-40B4-BE49-F238E27FC236}">
                <a16:creationId xmlns:a16="http://schemas.microsoft.com/office/drawing/2014/main" id="{9E987C72-C817-45E0-B087-0AD5858163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163247"/>
              </p:ext>
            </p:extLst>
          </p:nvPr>
        </p:nvGraphicFramePr>
        <p:xfrm>
          <a:off x="826395" y="2464882"/>
          <a:ext cx="179070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91" name="Equation" r:id="rId15" imgW="863280" imgH="253800" progId="Equation.DSMT4">
                  <p:embed/>
                </p:oleObj>
              </mc:Choice>
              <mc:Fallback>
                <p:oleObj name="Equation" r:id="rId15" imgW="863280" imgH="253800" progId="Equation.DSMT4">
                  <p:embed/>
                  <p:pic>
                    <p:nvPicPr>
                      <p:cNvPr id="9" name="內容版面配置區 3">
                        <a:extLst>
                          <a:ext uri="{FF2B5EF4-FFF2-40B4-BE49-F238E27FC236}">
                            <a16:creationId xmlns:a16="http://schemas.microsoft.com/office/drawing/2014/main" id="{E9CE410F-C566-46CF-BF42-C4B0A00E3C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26395" y="2464882"/>
                        <a:ext cx="1790700" cy="52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內容版面配置區 3">
            <a:extLst>
              <a:ext uri="{FF2B5EF4-FFF2-40B4-BE49-F238E27FC236}">
                <a16:creationId xmlns:a16="http://schemas.microsoft.com/office/drawing/2014/main" id="{C864704E-5327-44E0-B277-E37218C432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257096"/>
              </p:ext>
            </p:extLst>
          </p:nvPr>
        </p:nvGraphicFramePr>
        <p:xfrm>
          <a:off x="3361171" y="2464881"/>
          <a:ext cx="297497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92" name="Equation" r:id="rId17" imgW="1434960" imgH="253800" progId="Equation.DSMT4">
                  <p:embed/>
                </p:oleObj>
              </mc:Choice>
              <mc:Fallback>
                <p:oleObj name="Equation" r:id="rId17" imgW="1434960" imgH="25380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9E987C72-C817-45E0-B087-0AD5858163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361171" y="2464881"/>
                        <a:ext cx="2974975" cy="52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內容版面配置區 3">
            <a:extLst>
              <a:ext uri="{FF2B5EF4-FFF2-40B4-BE49-F238E27FC236}">
                <a16:creationId xmlns:a16="http://schemas.microsoft.com/office/drawing/2014/main" id="{74576323-12E8-44C8-9C67-AC750CE0D5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975386"/>
              </p:ext>
            </p:extLst>
          </p:nvPr>
        </p:nvGraphicFramePr>
        <p:xfrm>
          <a:off x="1130300" y="3094038"/>
          <a:ext cx="2822575" cy="253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93" name="Equation" r:id="rId19" imgW="1892160" imgH="1701720" progId="Equation.DSMT4">
                  <p:embed/>
                </p:oleObj>
              </mc:Choice>
              <mc:Fallback>
                <p:oleObj name="Equation" r:id="rId19" imgW="1892160" imgH="170172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462D5FC2-3E38-49AC-89AD-22E954A6E3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130300" y="3094038"/>
                        <a:ext cx="2822575" cy="2535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內容版面配置區 3">
            <a:extLst>
              <a:ext uri="{FF2B5EF4-FFF2-40B4-BE49-F238E27FC236}">
                <a16:creationId xmlns:a16="http://schemas.microsoft.com/office/drawing/2014/main" id="{909C4481-64CE-4A7E-BBD6-9A445B3B99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5669214"/>
              </p:ext>
            </p:extLst>
          </p:nvPr>
        </p:nvGraphicFramePr>
        <p:xfrm>
          <a:off x="4064721" y="4133302"/>
          <a:ext cx="4333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94" name="Equation" r:id="rId21" imgW="241200" imgH="253800" progId="Equation.DSMT4">
                  <p:embed/>
                </p:oleObj>
              </mc:Choice>
              <mc:Fallback>
                <p:oleObj name="Equation" r:id="rId21" imgW="241200" imgH="25380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462D5FC2-3E38-49AC-89AD-22E954A6E3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064721" y="4133302"/>
                        <a:ext cx="433388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內容版面配置區 3">
            <a:extLst>
              <a:ext uri="{FF2B5EF4-FFF2-40B4-BE49-F238E27FC236}">
                <a16:creationId xmlns:a16="http://schemas.microsoft.com/office/drawing/2014/main" id="{DBB63468-2BA5-4729-B8D9-68040B99A2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149213"/>
              </p:ext>
            </p:extLst>
          </p:nvPr>
        </p:nvGraphicFramePr>
        <p:xfrm>
          <a:off x="4154488" y="3137256"/>
          <a:ext cx="249237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95" name="Equation" r:id="rId23" imgW="139680" imgH="203040" progId="Equation.DSMT4">
                  <p:embed/>
                </p:oleObj>
              </mc:Choice>
              <mc:Fallback>
                <p:oleObj name="Equation" r:id="rId23" imgW="139680" imgH="203040" progId="Equation.DSMT4">
                  <p:embed/>
                  <p:pic>
                    <p:nvPicPr>
                      <p:cNvPr id="24" name="內容版面配置區 3">
                        <a:extLst>
                          <a:ext uri="{FF2B5EF4-FFF2-40B4-BE49-F238E27FC236}">
                            <a16:creationId xmlns:a16="http://schemas.microsoft.com/office/drawing/2014/main" id="{909C4481-64CE-4A7E-BBD6-9A445B3B99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4154488" y="3137256"/>
                        <a:ext cx="249237" cy="366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內容版面配置區 3">
            <a:extLst>
              <a:ext uri="{FF2B5EF4-FFF2-40B4-BE49-F238E27FC236}">
                <a16:creationId xmlns:a16="http://schemas.microsoft.com/office/drawing/2014/main" id="{40EB1091-9B46-4B7C-A897-62B7F261FF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056582"/>
              </p:ext>
            </p:extLst>
          </p:nvPr>
        </p:nvGraphicFramePr>
        <p:xfrm>
          <a:off x="4154487" y="5233773"/>
          <a:ext cx="249237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96" name="Equation" r:id="rId25" imgW="139680" imgH="203040" progId="Equation.DSMT4">
                  <p:embed/>
                </p:oleObj>
              </mc:Choice>
              <mc:Fallback>
                <p:oleObj name="Equation" r:id="rId25" imgW="139680" imgH="203040" progId="Equation.DSMT4">
                  <p:embed/>
                  <p:pic>
                    <p:nvPicPr>
                      <p:cNvPr id="25" name="內容版面配置區 3">
                        <a:extLst>
                          <a:ext uri="{FF2B5EF4-FFF2-40B4-BE49-F238E27FC236}">
                            <a16:creationId xmlns:a16="http://schemas.microsoft.com/office/drawing/2014/main" id="{DBB63468-2BA5-4729-B8D9-68040B99A2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154487" y="5233773"/>
                        <a:ext cx="249237" cy="366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內容版面配置區 3">
            <a:extLst>
              <a:ext uri="{FF2B5EF4-FFF2-40B4-BE49-F238E27FC236}">
                <a16:creationId xmlns:a16="http://schemas.microsoft.com/office/drawing/2014/main" id="{B6F59D74-5117-4BEA-9D30-3D69D5906E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571784"/>
              </p:ext>
            </p:extLst>
          </p:nvPr>
        </p:nvGraphicFramePr>
        <p:xfrm>
          <a:off x="2568575" y="5610225"/>
          <a:ext cx="320675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97" name="Equation" r:id="rId27" imgW="177480" imgH="139680" progId="Equation.DSMT4">
                  <p:embed/>
                </p:oleObj>
              </mc:Choice>
              <mc:Fallback>
                <p:oleObj name="Equation" r:id="rId27" imgW="177480" imgH="139680" progId="Equation.DSMT4">
                  <p:embed/>
                  <p:pic>
                    <p:nvPicPr>
                      <p:cNvPr id="24" name="內容版面配置區 3">
                        <a:extLst>
                          <a:ext uri="{FF2B5EF4-FFF2-40B4-BE49-F238E27FC236}">
                            <a16:creationId xmlns:a16="http://schemas.microsoft.com/office/drawing/2014/main" id="{909C4481-64CE-4A7E-BBD6-9A445B3B99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2568575" y="5610225"/>
                        <a:ext cx="320675" cy="25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內容版面配置區 3">
            <a:extLst>
              <a:ext uri="{FF2B5EF4-FFF2-40B4-BE49-F238E27FC236}">
                <a16:creationId xmlns:a16="http://schemas.microsoft.com/office/drawing/2014/main" id="{0AC14D66-0F92-4BE0-BEC8-39A7249C9A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099945"/>
              </p:ext>
            </p:extLst>
          </p:nvPr>
        </p:nvGraphicFramePr>
        <p:xfrm>
          <a:off x="3456257" y="5599113"/>
          <a:ext cx="366713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98" name="Equation" r:id="rId29" imgW="203040" imgH="152280" progId="Equation.DSMT4">
                  <p:embed/>
                </p:oleObj>
              </mc:Choice>
              <mc:Fallback>
                <p:oleObj name="Equation" r:id="rId29" imgW="203040" imgH="152280" progId="Equation.DSMT4">
                  <p:embed/>
                  <p:pic>
                    <p:nvPicPr>
                      <p:cNvPr id="27" name="內容版面配置區 3">
                        <a:extLst>
                          <a:ext uri="{FF2B5EF4-FFF2-40B4-BE49-F238E27FC236}">
                            <a16:creationId xmlns:a16="http://schemas.microsoft.com/office/drawing/2014/main" id="{B6F59D74-5117-4BEA-9D30-3D69D5906E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456257" y="5599113"/>
                        <a:ext cx="366713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內容版面配置區 3">
            <a:extLst>
              <a:ext uri="{FF2B5EF4-FFF2-40B4-BE49-F238E27FC236}">
                <a16:creationId xmlns:a16="http://schemas.microsoft.com/office/drawing/2014/main" id="{AD195813-5135-4C12-9360-33E36939F0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8893726"/>
              </p:ext>
            </p:extLst>
          </p:nvPr>
        </p:nvGraphicFramePr>
        <p:xfrm>
          <a:off x="1677911" y="5599113"/>
          <a:ext cx="366712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999" name="Equation" r:id="rId31" imgW="203040" imgH="152280" progId="Equation.DSMT4">
                  <p:embed/>
                </p:oleObj>
              </mc:Choice>
              <mc:Fallback>
                <p:oleObj name="Equation" r:id="rId31" imgW="203040" imgH="152280" progId="Equation.DSMT4">
                  <p:embed/>
                  <p:pic>
                    <p:nvPicPr>
                      <p:cNvPr id="27" name="內容版面配置區 3">
                        <a:extLst>
                          <a:ext uri="{FF2B5EF4-FFF2-40B4-BE49-F238E27FC236}">
                            <a16:creationId xmlns:a16="http://schemas.microsoft.com/office/drawing/2014/main" id="{B6F59D74-5117-4BEA-9D30-3D69D5906E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677911" y="5599113"/>
                        <a:ext cx="366712" cy="274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內容版面配置區 3">
            <a:extLst>
              <a:ext uri="{FF2B5EF4-FFF2-40B4-BE49-F238E27FC236}">
                <a16:creationId xmlns:a16="http://schemas.microsoft.com/office/drawing/2014/main" id="{2AE641A4-C78A-4070-8881-117C261E5F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911754"/>
              </p:ext>
            </p:extLst>
          </p:nvPr>
        </p:nvGraphicFramePr>
        <p:xfrm>
          <a:off x="728663" y="6046788"/>
          <a:ext cx="1735137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00" name="Equation" r:id="rId33" imgW="965160" imgH="355320" progId="Equation.DSMT4">
                  <p:embed/>
                </p:oleObj>
              </mc:Choice>
              <mc:Fallback>
                <p:oleObj name="Equation" r:id="rId33" imgW="965160" imgH="35532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63295AE2-9B17-423D-AF37-5DFE30D4B1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728663" y="6046788"/>
                        <a:ext cx="1735137" cy="638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內容版面配置區 3">
            <a:extLst>
              <a:ext uri="{FF2B5EF4-FFF2-40B4-BE49-F238E27FC236}">
                <a16:creationId xmlns:a16="http://schemas.microsoft.com/office/drawing/2014/main" id="{1C5168A9-F18D-4938-B8D9-BD2A20948D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0258792"/>
              </p:ext>
            </p:extLst>
          </p:nvPr>
        </p:nvGraphicFramePr>
        <p:xfrm>
          <a:off x="2635712" y="6215063"/>
          <a:ext cx="32877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01" name="Equation" r:id="rId35" imgW="1828800" imgH="253800" progId="Equation.DSMT4">
                  <p:embed/>
                </p:oleObj>
              </mc:Choice>
              <mc:Fallback>
                <p:oleObj name="Equation" r:id="rId35" imgW="1828800" imgH="253800" progId="Equation.DSMT4">
                  <p:embed/>
                  <p:pic>
                    <p:nvPicPr>
                      <p:cNvPr id="30" name="內容版面配置區 3">
                        <a:extLst>
                          <a:ext uri="{FF2B5EF4-FFF2-40B4-BE49-F238E27FC236}">
                            <a16:creationId xmlns:a16="http://schemas.microsoft.com/office/drawing/2014/main" id="{2AE641A4-C78A-4070-8881-117C261E5F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2635712" y="6215063"/>
                        <a:ext cx="3287713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內容版面配置區 3">
            <a:extLst>
              <a:ext uri="{FF2B5EF4-FFF2-40B4-BE49-F238E27FC236}">
                <a16:creationId xmlns:a16="http://schemas.microsoft.com/office/drawing/2014/main" id="{9517E15F-38CD-41E0-9536-ADFBC874FA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9663223"/>
              </p:ext>
            </p:extLst>
          </p:nvPr>
        </p:nvGraphicFramePr>
        <p:xfrm>
          <a:off x="6426200" y="3289300"/>
          <a:ext cx="30829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02" name="Equation" r:id="rId37" imgW="1714320" imgH="380880" progId="Equation.DSMT4">
                  <p:embed/>
                </p:oleObj>
              </mc:Choice>
              <mc:Fallback>
                <p:oleObj name="Equation" r:id="rId37" imgW="1714320" imgH="380880" progId="Equation.DSMT4">
                  <p:embed/>
                  <p:pic>
                    <p:nvPicPr>
                      <p:cNvPr id="31" name="內容版面配置區 3">
                        <a:extLst>
                          <a:ext uri="{FF2B5EF4-FFF2-40B4-BE49-F238E27FC236}">
                            <a16:creationId xmlns:a16="http://schemas.microsoft.com/office/drawing/2014/main" id="{1C5168A9-F18D-4938-B8D9-BD2A20948D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6426200" y="3289300"/>
                        <a:ext cx="3082925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內容版面配置區 3">
            <a:extLst>
              <a:ext uri="{FF2B5EF4-FFF2-40B4-BE49-F238E27FC236}">
                <a16:creationId xmlns:a16="http://schemas.microsoft.com/office/drawing/2014/main" id="{A66A1D4F-33E3-43C8-A71B-38052F38D1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3987343"/>
              </p:ext>
            </p:extLst>
          </p:nvPr>
        </p:nvGraphicFramePr>
        <p:xfrm>
          <a:off x="6426200" y="4181764"/>
          <a:ext cx="1569228" cy="558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03" name="Equation" r:id="rId39" imgW="749160" imgH="266400" progId="Equation.DSMT4">
                  <p:embed/>
                </p:oleObj>
              </mc:Choice>
              <mc:Fallback>
                <p:oleObj name="Equation" r:id="rId39" imgW="749160" imgH="266400" progId="Equation.DSMT4">
                  <p:embed/>
                  <p:pic>
                    <p:nvPicPr>
                      <p:cNvPr id="32" name="內容版面配置區 3">
                        <a:extLst>
                          <a:ext uri="{FF2B5EF4-FFF2-40B4-BE49-F238E27FC236}">
                            <a16:creationId xmlns:a16="http://schemas.microsoft.com/office/drawing/2014/main" id="{9517E15F-38CD-41E0-9536-ADFBC874FA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6426200" y="4181764"/>
                        <a:ext cx="1569228" cy="558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內容版面配置區 3">
            <a:extLst>
              <a:ext uri="{FF2B5EF4-FFF2-40B4-BE49-F238E27FC236}">
                <a16:creationId xmlns:a16="http://schemas.microsoft.com/office/drawing/2014/main" id="{55973151-991B-48C8-BBB1-528E7CB0DF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3904338"/>
              </p:ext>
            </p:extLst>
          </p:nvPr>
        </p:nvGraphicFramePr>
        <p:xfrm>
          <a:off x="6426200" y="5178426"/>
          <a:ext cx="3025449" cy="488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04" name="Equation" r:id="rId41" imgW="1257120" imgH="203040" progId="Equation.DSMT4">
                  <p:embed/>
                </p:oleObj>
              </mc:Choice>
              <mc:Fallback>
                <p:oleObj name="Equation" r:id="rId41" imgW="1257120" imgH="203040" progId="Equation.DSMT4">
                  <p:embed/>
                  <p:pic>
                    <p:nvPicPr>
                      <p:cNvPr id="33" name="內容版面配置區 3">
                        <a:extLst>
                          <a:ext uri="{FF2B5EF4-FFF2-40B4-BE49-F238E27FC236}">
                            <a16:creationId xmlns:a16="http://schemas.microsoft.com/office/drawing/2014/main" id="{A66A1D4F-33E3-43C8-A71B-38052F38D1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6426200" y="5178426"/>
                        <a:ext cx="3025449" cy="488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內容版面配置區 3">
            <a:extLst>
              <a:ext uri="{FF2B5EF4-FFF2-40B4-BE49-F238E27FC236}">
                <a16:creationId xmlns:a16="http://schemas.microsoft.com/office/drawing/2014/main" id="{38E51E8A-21AD-4900-8685-3BD8515F67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4183930"/>
              </p:ext>
            </p:extLst>
          </p:nvPr>
        </p:nvGraphicFramePr>
        <p:xfrm>
          <a:off x="420688" y="927177"/>
          <a:ext cx="1438275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05" name="Equation" r:id="rId43" imgW="799920" imgH="215640" progId="Equation.DSMT4">
                  <p:embed/>
                </p:oleObj>
              </mc:Choice>
              <mc:Fallback>
                <p:oleObj name="Equation" r:id="rId43" imgW="799920" imgH="2156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462D5FC2-3E38-49AC-89AD-22E954A6E3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420688" y="927177"/>
                        <a:ext cx="1438275" cy="38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B0E521C-428A-47E5-93DD-966E9ECF0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257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757CA69D-767F-46D4-9A48-F2D8DB2968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8741885"/>
              </p:ext>
            </p:extLst>
          </p:nvPr>
        </p:nvGraphicFramePr>
        <p:xfrm>
          <a:off x="1206500" y="571500"/>
          <a:ext cx="5868988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28" name="Equation" r:id="rId3" imgW="1307880" imgH="203040" progId="Equation.DSMT4">
                  <p:embed/>
                </p:oleObj>
              </mc:Choice>
              <mc:Fallback>
                <p:oleObj name="Equation" r:id="rId3" imgW="130788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B2F870D9-1FFA-4833-A49E-1E5020F268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06500" y="571500"/>
                        <a:ext cx="5868988" cy="912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1D9117FB-88F0-4666-93AB-CF87201A70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1831309"/>
              </p:ext>
            </p:extLst>
          </p:nvPr>
        </p:nvGraphicFramePr>
        <p:xfrm>
          <a:off x="4414983" y="4937407"/>
          <a:ext cx="2260600" cy="116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29" name="Equation" r:id="rId5" imgW="939600" imgH="482400" progId="Equation.DSMT4">
                  <p:embed/>
                </p:oleObj>
              </mc:Choice>
              <mc:Fallback>
                <p:oleObj name="Equation" r:id="rId5" imgW="939600" imgH="482400" progId="Equation.DSMT4">
                  <p:embed/>
                  <p:pic>
                    <p:nvPicPr>
                      <p:cNvPr id="34" name="內容版面配置區 3">
                        <a:extLst>
                          <a:ext uri="{FF2B5EF4-FFF2-40B4-BE49-F238E27FC236}">
                            <a16:creationId xmlns:a16="http://schemas.microsoft.com/office/drawing/2014/main" id="{55973151-991B-48C8-BBB1-528E7CB0DF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14983" y="4937407"/>
                        <a:ext cx="2260600" cy="1160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圖片 6">
            <a:extLst>
              <a:ext uri="{FF2B5EF4-FFF2-40B4-BE49-F238E27FC236}">
                <a16:creationId xmlns:a16="http://schemas.microsoft.com/office/drawing/2014/main" id="{D4CA4373-946F-4EC9-945A-30CC61ABB2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3815" y="4356465"/>
            <a:ext cx="2945801" cy="1903314"/>
          </a:xfrm>
          <a:prstGeom prst="rect">
            <a:avLst/>
          </a:prstGeom>
        </p:spPr>
      </p:pic>
      <p:graphicFrame>
        <p:nvGraphicFramePr>
          <p:cNvPr id="8" name="內容版面配置區 3">
            <a:extLst>
              <a:ext uri="{FF2B5EF4-FFF2-40B4-BE49-F238E27FC236}">
                <a16:creationId xmlns:a16="http://schemas.microsoft.com/office/drawing/2014/main" id="{72427703-D707-404E-94FA-7B9483C8836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6075614"/>
              </p:ext>
            </p:extLst>
          </p:nvPr>
        </p:nvGraphicFramePr>
        <p:xfrm>
          <a:off x="3916354" y="6058123"/>
          <a:ext cx="271462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30" name="Equation" r:id="rId8" imgW="114120" imgH="139680" progId="Equation.DSMT4">
                  <p:embed/>
                </p:oleObj>
              </mc:Choice>
              <mc:Fallback>
                <p:oleObj name="Equation" r:id="rId8" imgW="114120" imgH="13968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DA89C67C-2834-4CC0-92E2-562CB311F3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916354" y="6058123"/>
                        <a:ext cx="271462" cy="331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內容版面配置區 3">
            <a:extLst>
              <a:ext uri="{FF2B5EF4-FFF2-40B4-BE49-F238E27FC236}">
                <a16:creationId xmlns:a16="http://schemas.microsoft.com/office/drawing/2014/main" id="{E67EF06E-ED7F-4403-8628-2A775E9B2D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521046"/>
              </p:ext>
            </p:extLst>
          </p:nvPr>
        </p:nvGraphicFramePr>
        <p:xfrm>
          <a:off x="3535363" y="6259779"/>
          <a:ext cx="3317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31" name="Equation" r:id="rId10" imgW="139680" imgH="203040" progId="Equation.DSMT4">
                  <p:embed/>
                </p:oleObj>
              </mc:Choice>
              <mc:Fallback>
                <p:oleObj name="Equation" r:id="rId10" imgW="139680" imgH="20304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72427703-D707-404E-94FA-7B9483C883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35363" y="6259779"/>
                        <a:ext cx="331788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內容版面配置區 3">
            <a:extLst>
              <a:ext uri="{FF2B5EF4-FFF2-40B4-BE49-F238E27FC236}">
                <a16:creationId xmlns:a16="http://schemas.microsoft.com/office/drawing/2014/main" id="{5A7499B1-B1B6-430E-86CD-5DEBBC71C4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438676"/>
              </p:ext>
            </p:extLst>
          </p:nvPr>
        </p:nvGraphicFramePr>
        <p:xfrm>
          <a:off x="1182471" y="6224017"/>
          <a:ext cx="3317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32" name="Equation" r:id="rId12" imgW="139680" imgH="203040" progId="Equation.DSMT4">
                  <p:embed/>
                </p:oleObj>
              </mc:Choice>
              <mc:Fallback>
                <p:oleObj name="Equation" r:id="rId12" imgW="139680" imgH="203040" progId="Equation.DSMT4">
                  <p:embed/>
                  <p:pic>
                    <p:nvPicPr>
                      <p:cNvPr id="9" name="內容版面配置區 3">
                        <a:extLst>
                          <a:ext uri="{FF2B5EF4-FFF2-40B4-BE49-F238E27FC236}">
                            <a16:creationId xmlns:a16="http://schemas.microsoft.com/office/drawing/2014/main" id="{E67EF06E-ED7F-4403-8628-2A775E9B2D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82471" y="6224017"/>
                        <a:ext cx="331788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內容版面配置區 3">
            <a:extLst>
              <a:ext uri="{FF2B5EF4-FFF2-40B4-BE49-F238E27FC236}">
                <a16:creationId xmlns:a16="http://schemas.microsoft.com/office/drawing/2014/main" id="{5A6383D4-C61F-4189-862A-B7AB3EC4F6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2044603"/>
              </p:ext>
            </p:extLst>
          </p:nvPr>
        </p:nvGraphicFramePr>
        <p:xfrm>
          <a:off x="4959927" y="2059905"/>
          <a:ext cx="1387475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33" name="Equation" r:id="rId14" imgW="583920" imgH="304560" progId="Equation.DSMT4">
                  <p:embed/>
                </p:oleObj>
              </mc:Choice>
              <mc:Fallback>
                <p:oleObj name="Equation" r:id="rId14" imgW="583920" imgH="30456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72427703-D707-404E-94FA-7B9483C883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959927" y="2059905"/>
                        <a:ext cx="1387475" cy="72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內容版面配置區 3">
            <a:extLst>
              <a:ext uri="{FF2B5EF4-FFF2-40B4-BE49-F238E27FC236}">
                <a16:creationId xmlns:a16="http://schemas.microsoft.com/office/drawing/2014/main" id="{6AC74AF1-D960-4483-8179-2672A15E9F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693426"/>
              </p:ext>
            </p:extLst>
          </p:nvPr>
        </p:nvGraphicFramePr>
        <p:xfrm>
          <a:off x="4613275" y="1366838"/>
          <a:ext cx="2082800" cy="754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34" name="Equation" r:id="rId16" imgW="1054080" imgH="380880" progId="Equation.DSMT4">
                  <p:embed/>
                </p:oleObj>
              </mc:Choice>
              <mc:Fallback>
                <p:oleObj name="Equation" r:id="rId16" imgW="1054080" imgH="380880" progId="Equation.DSMT4">
                  <p:embed/>
                  <p:pic>
                    <p:nvPicPr>
                      <p:cNvPr id="12" name="內容版面配置區 3">
                        <a:extLst>
                          <a:ext uri="{FF2B5EF4-FFF2-40B4-BE49-F238E27FC236}">
                            <a16:creationId xmlns:a16="http://schemas.microsoft.com/office/drawing/2014/main" id="{5A6383D4-C61F-4189-862A-B7AB3EC4F6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613275" y="1366838"/>
                        <a:ext cx="2082800" cy="754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內容版面配置區 3">
            <a:extLst>
              <a:ext uri="{FF2B5EF4-FFF2-40B4-BE49-F238E27FC236}">
                <a16:creationId xmlns:a16="http://schemas.microsoft.com/office/drawing/2014/main" id="{6165A2BA-4D61-4B18-884F-2772245AF5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8160603"/>
              </p:ext>
            </p:extLst>
          </p:nvPr>
        </p:nvGraphicFramePr>
        <p:xfrm>
          <a:off x="1368079" y="1638300"/>
          <a:ext cx="3106737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35" name="Equation" r:id="rId18" imgW="1307880" imgH="203040" progId="Equation.DSMT4">
                  <p:embed/>
                </p:oleObj>
              </mc:Choice>
              <mc:Fallback>
                <p:oleObj name="Equation" r:id="rId18" imgW="1307880" imgH="203040" progId="Equation.DSMT4">
                  <p:embed/>
                  <p:pic>
                    <p:nvPicPr>
                      <p:cNvPr id="12" name="內容版面配置區 3">
                        <a:extLst>
                          <a:ext uri="{FF2B5EF4-FFF2-40B4-BE49-F238E27FC236}">
                            <a16:creationId xmlns:a16="http://schemas.microsoft.com/office/drawing/2014/main" id="{5A6383D4-C61F-4189-862A-B7AB3EC4F6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368079" y="1638300"/>
                        <a:ext cx="3106737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內容版面配置區 3">
            <a:extLst>
              <a:ext uri="{FF2B5EF4-FFF2-40B4-BE49-F238E27FC236}">
                <a16:creationId xmlns:a16="http://schemas.microsoft.com/office/drawing/2014/main" id="{FBC07155-C40D-49D6-AB81-2692D97807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1382841"/>
              </p:ext>
            </p:extLst>
          </p:nvPr>
        </p:nvGraphicFramePr>
        <p:xfrm>
          <a:off x="1904566" y="2174386"/>
          <a:ext cx="1417637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36" name="Equation" r:id="rId20" imgW="596880" imgH="279360" progId="Equation.DSMT4">
                  <p:embed/>
                </p:oleObj>
              </mc:Choice>
              <mc:Fallback>
                <p:oleObj name="Equation" r:id="rId20" imgW="596880" imgH="279360" progId="Equation.DSMT4">
                  <p:embed/>
                  <p:pic>
                    <p:nvPicPr>
                      <p:cNvPr id="18" name="內容版面配置區 3">
                        <a:extLst>
                          <a:ext uri="{FF2B5EF4-FFF2-40B4-BE49-F238E27FC236}">
                            <a16:creationId xmlns:a16="http://schemas.microsoft.com/office/drawing/2014/main" id="{6165A2BA-4D61-4B18-884F-2772245AF5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904566" y="2174386"/>
                        <a:ext cx="1417637" cy="663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內容版面配置區 3">
            <a:extLst>
              <a:ext uri="{FF2B5EF4-FFF2-40B4-BE49-F238E27FC236}">
                <a16:creationId xmlns:a16="http://schemas.microsoft.com/office/drawing/2014/main" id="{BB0288DF-012C-4100-9378-DADCA75A5F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950089"/>
              </p:ext>
            </p:extLst>
          </p:nvPr>
        </p:nvGraphicFramePr>
        <p:xfrm>
          <a:off x="1890713" y="2770188"/>
          <a:ext cx="4614862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37" name="Equation" r:id="rId22" imgW="1942920" imgH="279360" progId="Equation.DSMT4">
                  <p:embed/>
                </p:oleObj>
              </mc:Choice>
              <mc:Fallback>
                <p:oleObj name="Equation" r:id="rId22" imgW="1942920" imgH="279360" progId="Equation.DSMT4">
                  <p:embed/>
                  <p:pic>
                    <p:nvPicPr>
                      <p:cNvPr id="19" name="內容版面配置區 3">
                        <a:extLst>
                          <a:ext uri="{FF2B5EF4-FFF2-40B4-BE49-F238E27FC236}">
                            <a16:creationId xmlns:a16="http://schemas.microsoft.com/office/drawing/2014/main" id="{FBC07155-C40D-49D6-AB81-2692D97807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890713" y="2770188"/>
                        <a:ext cx="4614862" cy="663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23">
            <a:extLst>
              <a:ext uri="{FF2B5EF4-FFF2-40B4-BE49-F238E27FC236}">
                <a16:creationId xmlns:a16="http://schemas.microsoft.com/office/drawing/2014/main" id="{CF2B38B3-F699-4069-BEAA-1E3B9F8DA2C7}"/>
              </a:ext>
            </a:extLst>
          </p:cNvPr>
          <p:cNvSpPr/>
          <p:nvPr/>
        </p:nvSpPr>
        <p:spPr>
          <a:xfrm>
            <a:off x="3969616" y="2915408"/>
            <a:ext cx="369454" cy="545483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6AD7F088-2EA3-40F7-9A49-A7054C94CA9F}"/>
              </a:ext>
            </a:extLst>
          </p:cNvPr>
          <p:cNvSpPr/>
          <p:nvPr/>
        </p:nvSpPr>
        <p:spPr>
          <a:xfrm>
            <a:off x="5579628" y="2915408"/>
            <a:ext cx="240146" cy="47942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8" name="內容版面配置區 3">
            <a:extLst>
              <a:ext uri="{FF2B5EF4-FFF2-40B4-BE49-F238E27FC236}">
                <a16:creationId xmlns:a16="http://schemas.microsoft.com/office/drawing/2014/main" id="{44AAAE76-D397-4913-B7E6-64777B4564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5665098"/>
              </p:ext>
            </p:extLst>
          </p:nvPr>
        </p:nvGraphicFramePr>
        <p:xfrm>
          <a:off x="1674813" y="3376613"/>
          <a:ext cx="426243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38" name="Equation" r:id="rId24" imgW="1854000" imgH="380880" progId="Equation.DSMT4">
                  <p:embed/>
                </p:oleObj>
              </mc:Choice>
              <mc:Fallback>
                <p:oleObj name="Equation" r:id="rId24" imgW="1854000" imgH="38088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BB0288DF-012C-4100-9378-DADCA75A5F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674813" y="3376613"/>
                        <a:ext cx="4262437" cy="8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左大括弧 28">
            <a:extLst>
              <a:ext uri="{FF2B5EF4-FFF2-40B4-BE49-F238E27FC236}">
                <a16:creationId xmlns:a16="http://schemas.microsoft.com/office/drawing/2014/main" id="{C14AD5DC-9C97-416E-9671-2A03A034E5F6}"/>
              </a:ext>
            </a:extLst>
          </p:cNvPr>
          <p:cNvSpPr/>
          <p:nvPr/>
        </p:nvSpPr>
        <p:spPr>
          <a:xfrm rot="16200000">
            <a:off x="4826347" y="3305818"/>
            <a:ext cx="136700" cy="1850156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30" name="內容版面配置區 3">
            <a:extLst>
              <a:ext uri="{FF2B5EF4-FFF2-40B4-BE49-F238E27FC236}">
                <a16:creationId xmlns:a16="http://schemas.microsoft.com/office/drawing/2014/main" id="{EB538A04-B1E9-4488-B594-DEE0A1CE0A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8793845"/>
              </p:ext>
            </p:extLst>
          </p:nvPr>
        </p:nvGraphicFramePr>
        <p:xfrm>
          <a:off x="4736452" y="4452433"/>
          <a:ext cx="271462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39" name="Equation" r:id="rId26" imgW="114120" imgH="139680" progId="Equation.DSMT4">
                  <p:embed/>
                </p:oleObj>
              </mc:Choice>
              <mc:Fallback>
                <p:oleObj name="Equation" r:id="rId26" imgW="114120" imgH="13968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72427703-D707-404E-94FA-7B9483C883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4736452" y="4452433"/>
                        <a:ext cx="271462" cy="331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內容版面配置區 3">
            <a:extLst>
              <a:ext uri="{FF2B5EF4-FFF2-40B4-BE49-F238E27FC236}">
                <a16:creationId xmlns:a16="http://schemas.microsoft.com/office/drawing/2014/main" id="{05A59DF4-8935-414D-9DC4-2A1C818A0D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772540"/>
              </p:ext>
            </p:extLst>
          </p:nvPr>
        </p:nvGraphicFramePr>
        <p:xfrm>
          <a:off x="7120950" y="4045239"/>
          <a:ext cx="3562943" cy="81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40" name="Equation" r:id="rId28" imgW="1777680" imgH="406080" progId="Equation.DSMT4">
                  <p:embed/>
                </p:oleObj>
              </mc:Choice>
              <mc:Fallback>
                <p:oleObj name="Equation" r:id="rId28" imgW="1777680" imgH="40608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72427703-D707-404E-94FA-7B9483C883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7120950" y="4045239"/>
                        <a:ext cx="3562943" cy="814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內容版面配置區 3">
            <a:extLst>
              <a:ext uri="{FF2B5EF4-FFF2-40B4-BE49-F238E27FC236}">
                <a16:creationId xmlns:a16="http://schemas.microsoft.com/office/drawing/2014/main" id="{EAFD1314-FD4E-493F-A5AB-764331D036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080325"/>
              </p:ext>
            </p:extLst>
          </p:nvPr>
        </p:nvGraphicFramePr>
        <p:xfrm>
          <a:off x="7131050" y="4921250"/>
          <a:ext cx="3562350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41" name="Equation" r:id="rId30" imgW="1777680" imgH="203040" progId="Equation.DSMT4">
                  <p:embed/>
                </p:oleObj>
              </mc:Choice>
              <mc:Fallback>
                <p:oleObj name="Equation" r:id="rId30" imgW="1777680" imgH="203040" progId="Equation.DSMT4">
                  <p:embed/>
                  <p:pic>
                    <p:nvPicPr>
                      <p:cNvPr id="32" name="內容版面配置區 3">
                        <a:extLst>
                          <a:ext uri="{FF2B5EF4-FFF2-40B4-BE49-F238E27FC236}">
                            <a16:creationId xmlns:a16="http://schemas.microsoft.com/office/drawing/2014/main" id="{05A59DF4-8935-414D-9DC4-2A1C818A0D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7131050" y="4921250"/>
                        <a:ext cx="3562350" cy="407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內容版面配置區 3">
            <a:extLst>
              <a:ext uri="{FF2B5EF4-FFF2-40B4-BE49-F238E27FC236}">
                <a16:creationId xmlns:a16="http://schemas.microsoft.com/office/drawing/2014/main" id="{F39B10C2-5899-4D9A-B063-412D4DB12B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6929672"/>
              </p:ext>
            </p:extLst>
          </p:nvPr>
        </p:nvGraphicFramePr>
        <p:xfrm>
          <a:off x="6842125" y="5480050"/>
          <a:ext cx="480695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42" name="Equation" r:id="rId32" imgW="2400120" imgH="482400" progId="Equation.DSMT4">
                  <p:embed/>
                </p:oleObj>
              </mc:Choice>
              <mc:Fallback>
                <p:oleObj name="Equation" r:id="rId32" imgW="2400120" imgH="482400" progId="Equation.DSMT4">
                  <p:embed/>
                  <p:pic>
                    <p:nvPicPr>
                      <p:cNvPr id="33" name="內容版面配置區 3">
                        <a:extLst>
                          <a:ext uri="{FF2B5EF4-FFF2-40B4-BE49-F238E27FC236}">
                            <a16:creationId xmlns:a16="http://schemas.microsoft.com/office/drawing/2014/main" id="{EAFD1314-FD4E-493F-A5AB-764331D036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6842125" y="5480050"/>
                        <a:ext cx="4806950" cy="968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內容版面配置區 3">
            <a:extLst>
              <a:ext uri="{FF2B5EF4-FFF2-40B4-BE49-F238E27FC236}">
                <a16:creationId xmlns:a16="http://schemas.microsoft.com/office/drawing/2014/main" id="{A276FD1F-B649-41E2-9713-C8AFC71363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596714"/>
              </p:ext>
            </p:extLst>
          </p:nvPr>
        </p:nvGraphicFramePr>
        <p:xfrm>
          <a:off x="7240588" y="2838450"/>
          <a:ext cx="18097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43" name="Equation" r:id="rId34" imgW="761760" imgH="203040" progId="Equation.DSMT4">
                  <p:embed/>
                </p:oleObj>
              </mc:Choice>
              <mc:Fallback>
                <p:oleObj name="Equation" r:id="rId34" imgW="761760" imgH="20304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BB0288DF-012C-4100-9378-DADCA75A5F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7240588" y="2838450"/>
                        <a:ext cx="180975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5E8000B4-5BCE-4AA0-8981-7CDAFFB2C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6</a:t>
            </a:fld>
            <a:endParaRPr lang="zh-TW" altLang="en-US"/>
          </a:p>
        </p:txBody>
      </p:sp>
      <p:graphicFrame>
        <p:nvGraphicFramePr>
          <p:cNvPr id="26" name="內容版面配置區 3">
            <a:extLst>
              <a:ext uri="{FF2B5EF4-FFF2-40B4-BE49-F238E27FC236}">
                <a16:creationId xmlns:a16="http://schemas.microsoft.com/office/drawing/2014/main" id="{51CF7A4E-8FFD-4D99-B3BA-903DDDE3D9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127258"/>
              </p:ext>
            </p:extLst>
          </p:nvPr>
        </p:nvGraphicFramePr>
        <p:xfrm>
          <a:off x="2446466" y="6249481"/>
          <a:ext cx="2540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44" name="Equation" r:id="rId36" imgW="126720" imgH="177480" progId="Equation.DSMT4">
                  <p:embed/>
                </p:oleObj>
              </mc:Choice>
              <mc:Fallback>
                <p:oleObj name="Equation" r:id="rId36" imgW="126720" imgH="177480" progId="Equation.DSMT4">
                  <p:embed/>
                  <p:pic>
                    <p:nvPicPr>
                      <p:cNvPr id="34" name="內容版面配置區 3">
                        <a:extLst>
                          <a:ext uri="{FF2B5EF4-FFF2-40B4-BE49-F238E27FC236}">
                            <a16:creationId xmlns:a16="http://schemas.microsoft.com/office/drawing/2014/main" id="{F39B10C2-5899-4D9A-B063-412D4DB12B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2446466" y="6249481"/>
                        <a:ext cx="254000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413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4B4017F9-7753-46A2-8466-980D2D306E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719420"/>
              </p:ext>
            </p:extLst>
          </p:nvPr>
        </p:nvGraphicFramePr>
        <p:xfrm>
          <a:off x="838200" y="681037"/>
          <a:ext cx="9801225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0" name="Equation" r:id="rId3" imgW="2184120" imgH="203040" progId="Equation.DSMT4">
                  <p:embed/>
                </p:oleObj>
              </mc:Choice>
              <mc:Fallback>
                <p:oleObj name="Equation" r:id="rId3" imgW="2184120" imgH="20304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757CA69D-767F-46D4-9A48-F2D8DB2968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681037"/>
                        <a:ext cx="9801225" cy="912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24B8EF31-6810-4A9A-92D2-A5EC29150B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1109525"/>
              </p:ext>
            </p:extLst>
          </p:nvPr>
        </p:nvGraphicFramePr>
        <p:xfrm>
          <a:off x="981075" y="1593850"/>
          <a:ext cx="44958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1" name="Equation" r:id="rId5" imgW="3149280" imgH="622080" progId="Equation.DSMT4">
                  <p:embed/>
                </p:oleObj>
              </mc:Choice>
              <mc:Fallback>
                <p:oleObj name="Equation" r:id="rId5" imgW="3149280" imgH="622080" progId="Equation.DSMT4">
                  <p:embed/>
                  <p:pic>
                    <p:nvPicPr>
                      <p:cNvPr id="28" name="內容版面配置區 3">
                        <a:extLst>
                          <a:ext uri="{FF2B5EF4-FFF2-40B4-BE49-F238E27FC236}">
                            <a16:creationId xmlns:a16="http://schemas.microsoft.com/office/drawing/2014/main" id="{44AAAE76-D397-4913-B7E6-64777B4564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81075" y="1593850"/>
                        <a:ext cx="4495800" cy="88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內容版面配置區 3">
            <a:extLst>
              <a:ext uri="{FF2B5EF4-FFF2-40B4-BE49-F238E27FC236}">
                <a16:creationId xmlns:a16="http://schemas.microsoft.com/office/drawing/2014/main" id="{8208586C-7C2E-4ADC-9B8E-6240F3AFA2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0682537"/>
              </p:ext>
            </p:extLst>
          </p:nvPr>
        </p:nvGraphicFramePr>
        <p:xfrm>
          <a:off x="977900" y="2400300"/>
          <a:ext cx="5478463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2" name="Equation" r:id="rId7" imgW="3581280" imgH="469800" progId="Equation.DSMT4">
                  <p:embed/>
                </p:oleObj>
              </mc:Choice>
              <mc:Fallback>
                <p:oleObj name="Equation" r:id="rId7" imgW="3581280" imgH="469800" progId="Equation.DSMT4">
                  <p:embed/>
                  <p:pic>
                    <p:nvPicPr>
                      <p:cNvPr id="10" name="內容版面配置區 3">
                        <a:extLst>
                          <a:ext uri="{FF2B5EF4-FFF2-40B4-BE49-F238E27FC236}">
                            <a16:creationId xmlns:a16="http://schemas.microsoft.com/office/drawing/2014/main" id="{015822EA-70A3-4F7C-BB57-894A1AEF21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77900" y="2400300"/>
                        <a:ext cx="5478463" cy="715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內容版面配置區 3">
            <a:extLst>
              <a:ext uri="{FF2B5EF4-FFF2-40B4-BE49-F238E27FC236}">
                <a16:creationId xmlns:a16="http://schemas.microsoft.com/office/drawing/2014/main" id="{46FED0D2-4413-4A02-A136-5ABAEB510B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968595"/>
              </p:ext>
            </p:extLst>
          </p:nvPr>
        </p:nvGraphicFramePr>
        <p:xfrm>
          <a:off x="979922" y="3188065"/>
          <a:ext cx="2233613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3" name="Equation" r:id="rId9" imgW="1460160" imgH="203040" progId="Equation.DSMT4">
                  <p:embed/>
                </p:oleObj>
              </mc:Choice>
              <mc:Fallback>
                <p:oleObj name="Equation" r:id="rId9" imgW="1460160" imgH="20304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8208586C-7C2E-4ADC-9B8E-6240F3AFA2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79922" y="3188065"/>
                        <a:ext cx="2233613" cy="309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矩形 29">
            <a:extLst>
              <a:ext uri="{FF2B5EF4-FFF2-40B4-BE49-F238E27FC236}">
                <a16:creationId xmlns:a16="http://schemas.microsoft.com/office/drawing/2014/main" id="{013949DD-3C37-4153-BDE9-D9F6A251B6C9}"/>
              </a:ext>
            </a:extLst>
          </p:cNvPr>
          <p:cNvSpPr/>
          <p:nvPr/>
        </p:nvSpPr>
        <p:spPr>
          <a:xfrm>
            <a:off x="977900" y="3116263"/>
            <a:ext cx="509155" cy="381365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32" name="內容版面配置區 3">
            <a:extLst>
              <a:ext uri="{FF2B5EF4-FFF2-40B4-BE49-F238E27FC236}">
                <a16:creationId xmlns:a16="http://schemas.microsoft.com/office/drawing/2014/main" id="{AAE8E91A-1DA6-42B2-BA66-CF316C9A79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6415262"/>
              </p:ext>
            </p:extLst>
          </p:nvPr>
        </p:nvGraphicFramePr>
        <p:xfrm>
          <a:off x="8351838" y="1547813"/>
          <a:ext cx="1727200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4" name="Equation" r:id="rId11" imgW="1130040" imgH="291960" progId="Equation.DSMT4">
                  <p:embed/>
                </p:oleObj>
              </mc:Choice>
              <mc:Fallback>
                <p:oleObj name="Equation" r:id="rId11" imgW="1130040" imgH="29196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46FED0D2-4413-4A02-A136-5ABAEB510B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351838" y="1547813"/>
                        <a:ext cx="1727200" cy="44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內容版面配置區 3">
            <a:extLst>
              <a:ext uri="{FF2B5EF4-FFF2-40B4-BE49-F238E27FC236}">
                <a16:creationId xmlns:a16="http://schemas.microsoft.com/office/drawing/2014/main" id="{20CB4037-732C-456E-AB1A-7941C1BE08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47"/>
              </p:ext>
            </p:extLst>
          </p:nvPr>
        </p:nvGraphicFramePr>
        <p:xfrm>
          <a:off x="3420630" y="3116263"/>
          <a:ext cx="2232025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5" name="Equation" r:id="rId13" imgW="1460160" imgH="469800" progId="Equation.DSMT4">
                  <p:embed/>
                </p:oleObj>
              </mc:Choice>
              <mc:Fallback>
                <p:oleObj name="Equation" r:id="rId13" imgW="1460160" imgH="469800" progId="Equation.DSMT4">
                  <p:embed/>
                  <p:pic>
                    <p:nvPicPr>
                      <p:cNvPr id="32" name="內容版面配置區 3">
                        <a:extLst>
                          <a:ext uri="{FF2B5EF4-FFF2-40B4-BE49-F238E27FC236}">
                            <a16:creationId xmlns:a16="http://schemas.microsoft.com/office/drawing/2014/main" id="{AAE8E91A-1DA6-42B2-BA66-CF316C9A79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420630" y="3116263"/>
                        <a:ext cx="2232025" cy="717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內容版面配置區 3">
            <a:extLst>
              <a:ext uri="{FF2B5EF4-FFF2-40B4-BE49-F238E27FC236}">
                <a16:creationId xmlns:a16="http://schemas.microsoft.com/office/drawing/2014/main" id="{6F6A22F2-0ECB-463B-924F-D96CD54A25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744498"/>
              </p:ext>
            </p:extLst>
          </p:nvPr>
        </p:nvGraphicFramePr>
        <p:xfrm>
          <a:off x="769938" y="3852863"/>
          <a:ext cx="392112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6" name="Equation" r:id="rId15" imgW="2565360" imgH="380880" progId="Equation.DSMT4">
                  <p:embed/>
                </p:oleObj>
              </mc:Choice>
              <mc:Fallback>
                <p:oleObj name="Equation" r:id="rId15" imgW="2565360" imgH="380880" progId="Equation.DSMT4">
                  <p:embed/>
                  <p:pic>
                    <p:nvPicPr>
                      <p:cNvPr id="33" name="內容版面配置區 3">
                        <a:extLst>
                          <a:ext uri="{FF2B5EF4-FFF2-40B4-BE49-F238E27FC236}">
                            <a16:creationId xmlns:a16="http://schemas.microsoft.com/office/drawing/2014/main" id="{20CB4037-732C-456E-AB1A-7941C1BE08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69938" y="3852863"/>
                        <a:ext cx="3921125" cy="58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矩形 41">
            <a:extLst>
              <a:ext uri="{FF2B5EF4-FFF2-40B4-BE49-F238E27FC236}">
                <a16:creationId xmlns:a16="http://schemas.microsoft.com/office/drawing/2014/main" id="{87AD8F71-64DE-458A-9527-F8E54A763A4E}"/>
              </a:ext>
            </a:extLst>
          </p:cNvPr>
          <p:cNvSpPr/>
          <p:nvPr/>
        </p:nvSpPr>
        <p:spPr>
          <a:xfrm>
            <a:off x="720436" y="3852139"/>
            <a:ext cx="951346" cy="599341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3" name="內容版面配置區 3">
            <a:extLst>
              <a:ext uri="{FF2B5EF4-FFF2-40B4-BE49-F238E27FC236}">
                <a16:creationId xmlns:a16="http://schemas.microsoft.com/office/drawing/2014/main" id="{B5E2F550-894A-41C4-9E87-70E49424C3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832373"/>
              </p:ext>
            </p:extLst>
          </p:nvPr>
        </p:nvGraphicFramePr>
        <p:xfrm>
          <a:off x="725488" y="4513891"/>
          <a:ext cx="602773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7" name="Equation" r:id="rId17" imgW="3949560" imgH="380880" progId="Equation.DSMT4">
                  <p:embed/>
                </p:oleObj>
              </mc:Choice>
              <mc:Fallback>
                <p:oleObj name="Equation" r:id="rId17" imgW="3949560" imgH="380880" progId="Equation.DSMT4">
                  <p:embed/>
                  <p:pic>
                    <p:nvPicPr>
                      <p:cNvPr id="36" name="內容版面配置區 3">
                        <a:extLst>
                          <a:ext uri="{FF2B5EF4-FFF2-40B4-BE49-F238E27FC236}">
                            <a16:creationId xmlns:a16="http://schemas.microsoft.com/office/drawing/2014/main" id="{6F6A22F2-0ECB-463B-924F-D96CD54A25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25488" y="4513891"/>
                        <a:ext cx="6027738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內容版面配置區 3">
            <a:extLst>
              <a:ext uri="{FF2B5EF4-FFF2-40B4-BE49-F238E27FC236}">
                <a16:creationId xmlns:a16="http://schemas.microsoft.com/office/drawing/2014/main" id="{2ECCB27E-73B8-4B8F-B992-B6718BDFE8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255939"/>
              </p:ext>
            </p:extLst>
          </p:nvPr>
        </p:nvGraphicFramePr>
        <p:xfrm>
          <a:off x="720436" y="5178867"/>
          <a:ext cx="693896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8" name="Equation" r:id="rId19" imgW="4546440" imgH="380880" progId="Equation.DSMT4">
                  <p:embed/>
                </p:oleObj>
              </mc:Choice>
              <mc:Fallback>
                <p:oleObj name="Equation" r:id="rId19" imgW="4546440" imgH="380880" progId="Equation.DSMT4">
                  <p:embed/>
                  <p:pic>
                    <p:nvPicPr>
                      <p:cNvPr id="43" name="內容版面配置區 3">
                        <a:extLst>
                          <a:ext uri="{FF2B5EF4-FFF2-40B4-BE49-F238E27FC236}">
                            <a16:creationId xmlns:a16="http://schemas.microsoft.com/office/drawing/2014/main" id="{B5E2F550-894A-41C4-9E87-70E49424C3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20436" y="5178867"/>
                        <a:ext cx="6938963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內容版面配置區 3">
            <a:extLst>
              <a:ext uri="{FF2B5EF4-FFF2-40B4-BE49-F238E27FC236}">
                <a16:creationId xmlns:a16="http://schemas.microsoft.com/office/drawing/2014/main" id="{AF577269-7C22-478B-8636-C49B99981F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1091509"/>
              </p:ext>
            </p:extLst>
          </p:nvPr>
        </p:nvGraphicFramePr>
        <p:xfrm>
          <a:off x="739775" y="5821363"/>
          <a:ext cx="8643938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79" name="Equation" r:id="rId21" imgW="5663880" imgH="469800" progId="Equation.DSMT4">
                  <p:embed/>
                </p:oleObj>
              </mc:Choice>
              <mc:Fallback>
                <p:oleObj name="Equation" r:id="rId21" imgW="5663880" imgH="469800" progId="Equation.DSMT4">
                  <p:embed/>
                  <p:pic>
                    <p:nvPicPr>
                      <p:cNvPr id="44" name="內容版面配置區 3">
                        <a:extLst>
                          <a:ext uri="{FF2B5EF4-FFF2-40B4-BE49-F238E27FC236}">
                            <a16:creationId xmlns:a16="http://schemas.microsoft.com/office/drawing/2014/main" id="{2ECCB27E-73B8-4B8F-B992-B6718BDFE8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39775" y="5821363"/>
                        <a:ext cx="8643938" cy="719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內容版面配置區 3">
            <a:extLst>
              <a:ext uri="{FF2B5EF4-FFF2-40B4-BE49-F238E27FC236}">
                <a16:creationId xmlns:a16="http://schemas.microsoft.com/office/drawing/2014/main" id="{95704870-9D2F-49FD-B116-D444EFE23C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3614867"/>
              </p:ext>
            </p:extLst>
          </p:nvPr>
        </p:nvGraphicFramePr>
        <p:xfrm>
          <a:off x="8352106" y="2125595"/>
          <a:ext cx="46513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80" name="Equation" r:id="rId23" imgW="304560" imgH="266400" progId="Equation.DSMT4">
                  <p:embed/>
                </p:oleObj>
              </mc:Choice>
              <mc:Fallback>
                <p:oleObj name="Equation" r:id="rId23" imgW="304560" imgH="266400" progId="Equation.DSMT4">
                  <p:embed/>
                  <p:pic>
                    <p:nvPicPr>
                      <p:cNvPr id="32" name="內容版面配置區 3">
                        <a:extLst>
                          <a:ext uri="{FF2B5EF4-FFF2-40B4-BE49-F238E27FC236}">
                            <a16:creationId xmlns:a16="http://schemas.microsoft.com/office/drawing/2014/main" id="{AAE8E91A-1DA6-42B2-BA66-CF316C9A79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8352106" y="2125595"/>
                        <a:ext cx="465138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內容版面配置區 3">
            <a:extLst>
              <a:ext uri="{FF2B5EF4-FFF2-40B4-BE49-F238E27FC236}">
                <a16:creationId xmlns:a16="http://schemas.microsoft.com/office/drawing/2014/main" id="{8052ACC0-FE6B-425D-8162-7AB1E073BA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3318494"/>
              </p:ext>
            </p:extLst>
          </p:nvPr>
        </p:nvGraphicFramePr>
        <p:xfrm>
          <a:off x="8304553" y="2471763"/>
          <a:ext cx="446087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81" name="Equation" r:id="rId25" imgW="291960" imgH="317160" progId="Equation.DSMT4">
                  <p:embed/>
                </p:oleObj>
              </mc:Choice>
              <mc:Fallback>
                <p:oleObj name="Equation" r:id="rId25" imgW="291960" imgH="317160" progId="Equation.DSMT4">
                  <p:embed/>
                  <p:pic>
                    <p:nvPicPr>
                      <p:cNvPr id="39" name="內容版面配置區 3">
                        <a:extLst>
                          <a:ext uri="{FF2B5EF4-FFF2-40B4-BE49-F238E27FC236}">
                            <a16:creationId xmlns:a16="http://schemas.microsoft.com/office/drawing/2014/main" id="{95704870-9D2F-49FD-B116-D444EFE23C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304553" y="2471763"/>
                        <a:ext cx="446087" cy="484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內容版面配置區 3">
            <a:extLst>
              <a:ext uri="{FF2B5EF4-FFF2-40B4-BE49-F238E27FC236}">
                <a16:creationId xmlns:a16="http://schemas.microsoft.com/office/drawing/2014/main" id="{E37F4735-E8D5-4E0A-9263-7D3E35EC9F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04510"/>
              </p:ext>
            </p:extLst>
          </p:nvPr>
        </p:nvGraphicFramePr>
        <p:xfrm>
          <a:off x="8323602" y="2853898"/>
          <a:ext cx="407987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82" name="Equation" r:id="rId27" imgW="266400" imgH="291960" progId="Equation.DSMT4">
                  <p:embed/>
                </p:oleObj>
              </mc:Choice>
              <mc:Fallback>
                <p:oleObj name="Equation" r:id="rId27" imgW="266400" imgH="291960" progId="Equation.DSMT4">
                  <p:embed/>
                  <p:pic>
                    <p:nvPicPr>
                      <p:cNvPr id="39" name="內容版面配置區 3">
                        <a:extLst>
                          <a:ext uri="{FF2B5EF4-FFF2-40B4-BE49-F238E27FC236}">
                            <a16:creationId xmlns:a16="http://schemas.microsoft.com/office/drawing/2014/main" id="{95704870-9D2F-49FD-B116-D444EFE23C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8323602" y="2853898"/>
                        <a:ext cx="407987" cy="446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內容版面配置區 3">
            <a:extLst>
              <a:ext uri="{FF2B5EF4-FFF2-40B4-BE49-F238E27FC236}">
                <a16:creationId xmlns:a16="http://schemas.microsoft.com/office/drawing/2014/main" id="{68FC94EE-8840-4636-85EF-A27DDD8F97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114918"/>
              </p:ext>
            </p:extLst>
          </p:nvPr>
        </p:nvGraphicFramePr>
        <p:xfrm>
          <a:off x="8928945" y="2510564"/>
          <a:ext cx="1452563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683" name="Equation" r:id="rId29" imgW="952200" imgH="203040" progId="Equation.DSMT4">
                  <p:embed/>
                </p:oleObj>
              </mc:Choice>
              <mc:Fallback>
                <p:oleObj name="Equation" r:id="rId29" imgW="952200" imgH="203040" progId="Equation.DSMT4">
                  <p:embed/>
                  <p:pic>
                    <p:nvPicPr>
                      <p:cNvPr id="39" name="內容版面配置區 3">
                        <a:extLst>
                          <a:ext uri="{FF2B5EF4-FFF2-40B4-BE49-F238E27FC236}">
                            <a16:creationId xmlns:a16="http://schemas.microsoft.com/office/drawing/2014/main" id="{95704870-9D2F-49FD-B116-D444EFE23C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8928945" y="2510564"/>
                        <a:ext cx="1452563" cy="309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A95A3E9F-4951-4149-BBD9-AA16E6080F0B}"/>
              </a:ext>
            </a:extLst>
          </p:cNvPr>
          <p:cNvCxnSpPr/>
          <p:nvPr/>
        </p:nvCxnSpPr>
        <p:spPr>
          <a:xfrm>
            <a:off x="7090154" y="3987012"/>
            <a:ext cx="0" cy="13661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圖片 11">
            <a:extLst>
              <a:ext uri="{FF2B5EF4-FFF2-40B4-BE49-F238E27FC236}">
                <a16:creationId xmlns:a16="http://schemas.microsoft.com/office/drawing/2014/main" id="{41DFFEDD-907D-4490-A6FD-2343661E9625}"/>
              </a:ext>
            </a:extLst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 rot="5400000">
            <a:off x="7585117" y="4390138"/>
            <a:ext cx="24386" cy="1383912"/>
          </a:xfrm>
          <a:prstGeom prst="rect">
            <a:avLst/>
          </a:prstGeom>
        </p:spPr>
      </p:pic>
      <p:sp>
        <p:nvSpPr>
          <p:cNvPr id="13" name="弧形 12">
            <a:extLst>
              <a:ext uri="{FF2B5EF4-FFF2-40B4-BE49-F238E27FC236}">
                <a16:creationId xmlns:a16="http://schemas.microsoft.com/office/drawing/2014/main" id="{08BA4FAE-6F3C-463C-8869-BEB62F548945}"/>
              </a:ext>
            </a:extLst>
          </p:cNvPr>
          <p:cNvSpPr/>
          <p:nvPr/>
        </p:nvSpPr>
        <p:spPr>
          <a:xfrm rot="8262220">
            <a:off x="7050953" y="3695899"/>
            <a:ext cx="1194705" cy="1253421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E8F82D9-1262-4846-83A6-A16F3B6C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7</a:t>
            </a:fld>
            <a:endParaRPr lang="zh-TW" altLang="en-US"/>
          </a:p>
        </p:txBody>
      </p:sp>
      <p:pic>
        <p:nvPicPr>
          <p:cNvPr id="48" name="Picture 4">
            <a:extLst>
              <a:ext uri="{FF2B5EF4-FFF2-40B4-BE49-F238E27FC236}">
                <a16:creationId xmlns:a16="http://schemas.microsoft.com/office/drawing/2014/main" id="{48FF14D2-233E-45F6-AE6E-826C426A8E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47" t="24522" b="-1"/>
          <a:stretch/>
        </p:blipFill>
        <p:spPr bwMode="auto">
          <a:xfrm>
            <a:off x="5958128" y="3104917"/>
            <a:ext cx="1540727" cy="62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25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4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7193A993-FE04-4BBE-8B08-9022ABC950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5601581"/>
              </p:ext>
            </p:extLst>
          </p:nvPr>
        </p:nvGraphicFramePr>
        <p:xfrm>
          <a:off x="809625" y="773113"/>
          <a:ext cx="5300663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1" name="Equation" r:id="rId3" imgW="1180800" imgH="177480" progId="Equation.DSMT4">
                  <p:embed/>
                </p:oleObj>
              </mc:Choice>
              <mc:Fallback>
                <p:oleObj name="Equation" r:id="rId3" imgW="1180800" imgH="177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4B4017F9-7753-46A2-8466-980D2D306E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9625" y="773113"/>
                        <a:ext cx="5300663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414ECB84-B8ED-4DF5-8404-CE09B8BF45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7128053"/>
              </p:ext>
            </p:extLst>
          </p:nvPr>
        </p:nvGraphicFramePr>
        <p:xfrm>
          <a:off x="838200" y="1727633"/>
          <a:ext cx="4039933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2" name="Equation" r:id="rId5" imgW="2552400" imgH="507960" progId="Equation.DSMT4">
                  <p:embed/>
                </p:oleObj>
              </mc:Choice>
              <mc:Fallback>
                <p:oleObj name="Equation" r:id="rId5" imgW="2552400" imgH="50796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46FED0D2-4413-4A02-A136-5ABAEB510B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1727633"/>
                        <a:ext cx="4039933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內容版面配置區 3">
            <a:extLst>
              <a:ext uri="{FF2B5EF4-FFF2-40B4-BE49-F238E27FC236}">
                <a16:creationId xmlns:a16="http://schemas.microsoft.com/office/drawing/2014/main" id="{CEC2C46E-0E4A-4C15-B0C0-DDBD27D4B8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066838"/>
              </p:ext>
            </p:extLst>
          </p:nvPr>
        </p:nvGraphicFramePr>
        <p:xfrm>
          <a:off x="847725" y="2546350"/>
          <a:ext cx="7053263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3" name="Equation" r:id="rId7" imgW="4622760" imgH="469800" progId="Equation.DSMT4">
                  <p:embed/>
                </p:oleObj>
              </mc:Choice>
              <mc:Fallback>
                <p:oleObj name="Equation" r:id="rId7" imgW="4622760" imgH="469800" progId="Equation.DSMT4">
                  <p:embed/>
                  <p:pic>
                    <p:nvPicPr>
                      <p:cNvPr id="55" name="內容版面配置區 3">
                        <a:extLst>
                          <a:ext uri="{FF2B5EF4-FFF2-40B4-BE49-F238E27FC236}">
                            <a16:creationId xmlns:a16="http://schemas.microsoft.com/office/drawing/2014/main" id="{AF577269-7C22-478B-8636-C49B99981F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47725" y="2546350"/>
                        <a:ext cx="7053263" cy="720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04C33E74-0328-4472-83CC-0F1E91585E9C}"/>
              </a:ext>
            </a:extLst>
          </p:cNvPr>
          <p:cNvCxnSpPr/>
          <p:nvPr/>
        </p:nvCxnSpPr>
        <p:spPr>
          <a:xfrm>
            <a:off x="838200" y="3087688"/>
            <a:ext cx="6858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>
            <a:extLst>
              <a:ext uri="{FF2B5EF4-FFF2-40B4-BE49-F238E27FC236}">
                <a16:creationId xmlns:a16="http://schemas.microsoft.com/office/drawing/2014/main" id="{A7A2AD64-5A5A-45AF-A09E-470A21C362A3}"/>
              </a:ext>
            </a:extLst>
          </p:cNvPr>
          <p:cNvSpPr/>
          <p:nvPr/>
        </p:nvSpPr>
        <p:spPr>
          <a:xfrm>
            <a:off x="2613891" y="2527733"/>
            <a:ext cx="397164" cy="75880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DA43D726-09C5-4082-B75D-C2B3BBE291C4}"/>
              </a:ext>
            </a:extLst>
          </p:cNvPr>
          <p:cNvSpPr/>
          <p:nvPr/>
        </p:nvSpPr>
        <p:spPr>
          <a:xfrm>
            <a:off x="3121891" y="2681721"/>
            <a:ext cx="338065" cy="532534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7" name="內容版面配置區 3">
            <a:extLst>
              <a:ext uri="{FF2B5EF4-FFF2-40B4-BE49-F238E27FC236}">
                <a16:creationId xmlns:a16="http://schemas.microsoft.com/office/drawing/2014/main" id="{464AA89F-858A-4C4C-896D-5D24B182F8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9136522"/>
              </p:ext>
            </p:extLst>
          </p:nvPr>
        </p:nvGraphicFramePr>
        <p:xfrm>
          <a:off x="819150" y="3571875"/>
          <a:ext cx="4079875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4" name="Equation" r:id="rId9" imgW="2577960" imgH="203040" progId="Equation.DSMT4">
                  <p:embed/>
                </p:oleObj>
              </mc:Choice>
              <mc:Fallback>
                <p:oleObj name="Equation" r:id="rId9" imgW="2577960" imgH="2030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414ECB84-B8ED-4DF5-8404-CE09B8BF45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19150" y="3571875"/>
                        <a:ext cx="4079875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圖片 17">
            <a:extLst>
              <a:ext uri="{FF2B5EF4-FFF2-40B4-BE49-F238E27FC236}">
                <a16:creationId xmlns:a16="http://schemas.microsoft.com/office/drawing/2014/main" id="{A0AC83F6-CDB1-4D18-BC43-DF2A545DFF0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8200" y="4029628"/>
            <a:ext cx="3856524" cy="2417329"/>
          </a:xfrm>
          <a:prstGeom prst="rect">
            <a:avLst/>
          </a:prstGeom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id="{367266CB-D9EB-4D3A-9F66-00CB86A8D5BF}"/>
              </a:ext>
            </a:extLst>
          </p:cNvPr>
          <p:cNvSpPr/>
          <p:nvPr/>
        </p:nvSpPr>
        <p:spPr>
          <a:xfrm>
            <a:off x="3011055" y="5971336"/>
            <a:ext cx="1459345" cy="3325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DC01D160-1312-446E-9A49-0B8B66CD1E33}"/>
              </a:ext>
            </a:extLst>
          </p:cNvPr>
          <p:cNvSpPr/>
          <p:nvPr/>
        </p:nvSpPr>
        <p:spPr>
          <a:xfrm>
            <a:off x="2613891" y="6084454"/>
            <a:ext cx="397164" cy="1662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7" name="接點: 肘形 26">
            <a:extLst>
              <a:ext uri="{FF2B5EF4-FFF2-40B4-BE49-F238E27FC236}">
                <a16:creationId xmlns:a16="http://schemas.microsoft.com/office/drawing/2014/main" id="{FE455F88-2645-4CBD-94D5-5041B1AA4241}"/>
              </a:ext>
            </a:extLst>
          </p:cNvPr>
          <p:cNvCxnSpPr/>
          <p:nvPr/>
        </p:nvCxnSpPr>
        <p:spPr>
          <a:xfrm rot="10800000">
            <a:off x="2770909" y="6084455"/>
            <a:ext cx="350982" cy="233219"/>
          </a:xfrm>
          <a:prstGeom prst="bentConnector3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內容版面配置區 3">
            <a:extLst>
              <a:ext uri="{FF2B5EF4-FFF2-40B4-BE49-F238E27FC236}">
                <a16:creationId xmlns:a16="http://schemas.microsoft.com/office/drawing/2014/main" id="{457CB9F1-3BCA-4A1F-8D9E-305744358B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51898"/>
              </p:ext>
            </p:extLst>
          </p:nvPr>
        </p:nvGraphicFramePr>
        <p:xfrm>
          <a:off x="3143592" y="6197838"/>
          <a:ext cx="170815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5" name="Equation" r:id="rId12" imgW="1079280" imgH="203040" progId="Equation.DSMT4">
                  <p:embed/>
                </p:oleObj>
              </mc:Choice>
              <mc:Fallback>
                <p:oleObj name="Equation" r:id="rId12" imgW="1079280" imgH="20304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464AA89F-858A-4C4C-896D-5D24B182F89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143592" y="6197838"/>
                        <a:ext cx="1708150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直線接點 29">
            <a:extLst>
              <a:ext uri="{FF2B5EF4-FFF2-40B4-BE49-F238E27FC236}">
                <a16:creationId xmlns:a16="http://schemas.microsoft.com/office/drawing/2014/main" id="{016F0ABD-7881-46BF-AD63-B2A34E4F73D8}"/>
              </a:ext>
            </a:extLst>
          </p:cNvPr>
          <p:cNvCxnSpPr/>
          <p:nvPr/>
        </p:nvCxnSpPr>
        <p:spPr>
          <a:xfrm>
            <a:off x="3011055" y="4525819"/>
            <a:ext cx="905163" cy="0"/>
          </a:xfrm>
          <a:prstGeom prst="line">
            <a:avLst/>
          </a:prstGeom>
          <a:ln w="889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71531DC-58D7-4317-8754-C1FE4FF88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8</a:t>
            </a:fld>
            <a:endParaRPr lang="zh-TW" altLang="en-US"/>
          </a:p>
        </p:txBody>
      </p:sp>
      <p:pic>
        <p:nvPicPr>
          <p:cNvPr id="22" name="Picture 6">
            <a:extLst>
              <a:ext uri="{FF2B5EF4-FFF2-40B4-BE49-F238E27FC236}">
                <a16:creationId xmlns:a16="http://schemas.microsoft.com/office/drawing/2014/main" id="{FD2201F1-B740-4E91-9385-21642963C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514" y="3637711"/>
            <a:ext cx="234315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505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04255318-25CE-40D5-A2C5-083BC58D29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2869782"/>
              </p:ext>
            </p:extLst>
          </p:nvPr>
        </p:nvGraphicFramePr>
        <p:xfrm>
          <a:off x="809625" y="495300"/>
          <a:ext cx="5300663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6" name="Equation" r:id="rId3" imgW="1180800" imgH="177480" progId="Equation.DSMT4">
                  <p:embed/>
                </p:oleObj>
              </mc:Choice>
              <mc:Fallback>
                <p:oleObj name="Equation" r:id="rId3" imgW="1180800" imgH="17748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7193A993-FE04-4BBE-8B08-9022ABC950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9625" y="495300"/>
                        <a:ext cx="5300663" cy="80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8A65BC8D-C1FE-43F9-8658-01E3D347B05D}"/>
              </a:ext>
            </a:extLst>
          </p:cNvPr>
          <p:cNvCxnSpPr>
            <a:cxnSpLocks/>
          </p:cNvCxnSpPr>
          <p:nvPr/>
        </p:nvCxnSpPr>
        <p:spPr>
          <a:xfrm flipV="1">
            <a:off x="1228437" y="1830120"/>
            <a:ext cx="0" cy="22352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CBBBE72A-25E1-464F-A6CF-826E148A753B}"/>
              </a:ext>
            </a:extLst>
          </p:cNvPr>
          <p:cNvCxnSpPr/>
          <p:nvPr/>
        </p:nvCxnSpPr>
        <p:spPr>
          <a:xfrm>
            <a:off x="1043709" y="3424548"/>
            <a:ext cx="369454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弧形 9">
            <a:extLst>
              <a:ext uri="{FF2B5EF4-FFF2-40B4-BE49-F238E27FC236}">
                <a16:creationId xmlns:a16="http://schemas.microsoft.com/office/drawing/2014/main" id="{C35FF527-91D6-4AFF-A033-D6932F24F7BB}"/>
              </a:ext>
            </a:extLst>
          </p:cNvPr>
          <p:cNvSpPr/>
          <p:nvPr/>
        </p:nvSpPr>
        <p:spPr>
          <a:xfrm rot="7929250">
            <a:off x="1510152" y="-1574"/>
            <a:ext cx="2761659" cy="3048000"/>
          </a:xfrm>
          <a:prstGeom prst="arc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4" name="內容版面配置區 3">
            <a:extLst>
              <a:ext uri="{FF2B5EF4-FFF2-40B4-BE49-F238E27FC236}">
                <a16:creationId xmlns:a16="http://schemas.microsoft.com/office/drawing/2014/main" id="{8A0CDC5B-9462-4304-A315-23744118C1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9086471"/>
              </p:ext>
            </p:extLst>
          </p:nvPr>
        </p:nvGraphicFramePr>
        <p:xfrm>
          <a:off x="1905145" y="2706420"/>
          <a:ext cx="3317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7" name="Equation" r:id="rId5" imgW="139680" imgH="203040" progId="Equation.DSMT4">
                  <p:embed/>
                </p:oleObj>
              </mc:Choice>
              <mc:Fallback>
                <p:oleObj name="Equation" r:id="rId5" imgW="139680" imgH="203040" progId="Equation.DSMT4">
                  <p:embed/>
                  <p:pic>
                    <p:nvPicPr>
                      <p:cNvPr id="11" name="內容版面配置區 3">
                        <a:extLst>
                          <a:ext uri="{FF2B5EF4-FFF2-40B4-BE49-F238E27FC236}">
                            <a16:creationId xmlns:a16="http://schemas.microsoft.com/office/drawing/2014/main" id="{172F2F51-C393-447F-A3DC-36E481F7E1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05145" y="2706420"/>
                        <a:ext cx="331788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內容版面配置區 3">
            <a:extLst>
              <a:ext uri="{FF2B5EF4-FFF2-40B4-BE49-F238E27FC236}">
                <a16:creationId xmlns:a16="http://schemas.microsoft.com/office/drawing/2014/main" id="{D4EDDCA2-F7D2-4D86-A43A-30ABAB72CB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2469569"/>
              </p:ext>
            </p:extLst>
          </p:nvPr>
        </p:nvGraphicFramePr>
        <p:xfrm>
          <a:off x="2874802" y="2386034"/>
          <a:ext cx="3317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8" name="Equation" r:id="rId7" imgW="139680" imgH="203040" progId="Equation.DSMT4">
                  <p:embed/>
                </p:oleObj>
              </mc:Choice>
              <mc:Fallback>
                <p:oleObj name="Equation" r:id="rId7" imgW="139680" imgH="203040" progId="Equation.DSMT4">
                  <p:embed/>
                  <p:pic>
                    <p:nvPicPr>
                      <p:cNvPr id="11" name="內容版面配置區 3">
                        <a:extLst>
                          <a:ext uri="{FF2B5EF4-FFF2-40B4-BE49-F238E27FC236}">
                            <a16:creationId xmlns:a16="http://schemas.microsoft.com/office/drawing/2014/main" id="{172F2F51-C393-447F-A3DC-36E481F7E1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74802" y="2386034"/>
                        <a:ext cx="331788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48474B54-6970-4F54-AD66-E66DCD1FD04E}"/>
              </a:ext>
            </a:extLst>
          </p:cNvPr>
          <p:cNvCxnSpPr/>
          <p:nvPr/>
        </p:nvCxnSpPr>
        <p:spPr>
          <a:xfrm flipV="1">
            <a:off x="3546764" y="2519384"/>
            <a:ext cx="637309" cy="428336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ED353401-9BCD-44FF-A640-B9B117CAA3AE}"/>
              </a:ext>
            </a:extLst>
          </p:cNvPr>
          <p:cNvCxnSpPr/>
          <p:nvPr/>
        </p:nvCxnSpPr>
        <p:spPr>
          <a:xfrm>
            <a:off x="3546764" y="2947720"/>
            <a:ext cx="63730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501EAC2A-9390-43E6-A066-E15DCB0F558C}"/>
              </a:ext>
            </a:extLst>
          </p:cNvPr>
          <p:cNvCxnSpPr/>
          <p:nvPr/>
        </p:nvCxnSpPr>
        <p:spPr>
          <a:xfrm>
            <a:off x="4184073" y="2519384"/>
            <a:ext cx="0" cy="428336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內容版面配置區 3">
            <a:extLst>
              <a:ext uri="{FF2B5EF4-FFF2-40B4-BE49-F238E27FC236}">
                <a16:creationId xmlns:a16="http://schemas.microsoft.com/office/drawing/2014/main" id="{12D51D21-C719-4DF9-A08E-1D83C0854C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832165"/>
              </p:ext>
            </p:extLst>
          </p:nvPr>
        </p:nvGraphicFramePr>
        <p:xfrm>
          <a:off x="2656033" y="2834464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9" name="Equation" r:id="rId9" imgW="101520" imgH="114120" progId="Equation.DSMT4">
                  <p:embed/>
                </p:oleObj>
              </mc:Choice>
              <mc:Fallback>
                <p:oleObj name="Equation" r:id="rId9" imgW="101520" imgH="114120" progId="Equation.DSMT4">
                  <p:embed/>
                  <p:pic>
                    <p:nvPicPr>
                      <p:cNvPr id="11" name="內容版面配置區 3">
                        <a:extLst>
                          <a:ext uri="{FF2B5EF4-FFF2-40B4-BE49-F238E27FC236}">
                            <a16:creationId xmlns:a16="http://schemas.microsoft.com/office/drawing/2014/main" id="{172F2F51-C393-447F-A3DC-36E481F7E1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56033" y="2834464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內容版面配置區 3">
            <a:extLst>
              <a:ext uri="{FF2B5EF4-FFF2-40B4-BE49-F238E27FC236}">
                <a16:creationId xmlns:a16="http://schemas.microsoft.com/office/drawing/2014/main" id="{4F2FFB9D-BAB8-49A4-8C3C-020E612E2E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172552"/>
              </p:ext>
            </p:extLst>
          </p:nvPr>
        </p:nvGraphicFramePr>
        <p:xfrm>
          <a:off x="2403468" y="2749243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0" name="Equation" r:id="rId11" imgW="101520" imgH="114120" progId="Equation.DSMT4">
                  <p:embed/>
                </p:oleObj>
              </mc:Choice>
              <mc:Fallback>
                <p:oleObj name="Equation" r:id="rId11" imgW="101520" imgH="1141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12D51D21-C719-4DF9-A08E-1D83C0854C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403468" y="2749243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內容版面配置區 3">
            <a:extLst>
              <a:ext uri="{FF2B5EF4-FFF2-40B4-BE49-F238E27FC236}">
                <a16:creationId xmlns:a16="http://schemas.microsoft.com/office/drawing/2014/main" id="{3A63E65B-9557-43C0-A19A-10CB16C5BB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8245210"/>
              </p:ext>
            </p:extLst>
          </p:nvPr>
        </p:nvGraphicFramePr>
        <p:xfrm>
          <a:off x="1950389" y="2510724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1" name="Equation" r:id="rId13" imgW="101520" imgH="114120" progId="Equation.DSMT4">
                  <p:embed/>
                </p:oleObj>
              </mc:Choice>
              <mc:Fallback>
                <p:oleObj name="Equation" r:id="rId13" imgW="101520" imgH="1141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12D51D21-C719-4DF9-A08E-1D83C0854C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950389" y="2510724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內容版面配置區 3">
            <a:extLst>
              <a:ext uri="{FF2B5EF4-FFF2-40B4-BE49-F238E27FC236}">
                <a16:creationId xmlns:a16="http://schemas.microsoft.com/office/drawing/2014/main" id="{2D677D39-D788-4A19-99B2-FF0EECD981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221088"/>
              </p:ext>
            </p:extLst>
          </p:nvPr>
        </p:nvGraphicFramePr>
        <p:xfrm>
          <a:off x="2162167" y="2627334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2" name="Equation" r:id="rId14" imgW="101520" imgH="114120" progId="Equation.DSMT4">
                  <p:embed/>
                </p:oleObj>
              </mc:Choice>
              <mc:Fallback>
                <p:oleObj name="Equation" r:id="rId14" imgW="101520" imgH="1141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12D51D21-C719-4DF9-A08E-1D83C0854C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162167" y="2627334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內容版面配置區 3">
            <a:extLst>
              <a:ext uri="{FF2B5EF4-FFF2-40B4-BE49-F238E27FC236}">
                <a16:creationId xmlns:a16="http://schemas.microsoft.com/office/drawing/2014/main" id="{076A28A1-77BD-4309-94D2-44E84EC2A4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146267"/>
              </p:ext>
            </p:extLst>
          </p:nvPr>
        </p:nvGraphicFramePr>
        <p:xfrm>
          <a:off x="3218656" y="2815433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3" name="Equation" r:id="rId15" imgW="101520" imgH="114120" progId="Equation.DSMT4">
                  <p:embed/>
                </p:oleObj>
              </mc:Choice>
              <mc:Fallback>
                <p:oleObj name="Equation" r:id="rId15" imgW="101520" imgH="1141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12D51D21-C719-4DF9-A08E-1D83C0854C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18656" y="2815433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內容版面配置區 3">
            <a:extLst>
              <a:ext uri="{FF2B5EF4-FFF2-40B4-BE49-F238E27FC236}">
                <a16:creationId xmlns:a16="http://schemas.microsoft.com/office/drawing/2014/main" id="{790CCFEF-322B-4432-AFC7-DFB580BF74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7666115"/>
              </p:ext>
            </p:extLst>
          </p:nvPr>
        </p:nvGraphicFramePr>
        <p:xfrm>
          <a:off x="3479719" y="2728936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4" name="Equation" r:id="rId16" imgW="101520" imgH="114120" progId="Equation.DSMT4">
                  <p:embed/>
                </p:oleObj>
              </mc:Choice>
              <mc:Fallback>
                <p:oleObj name="Equation" r:id="rId16" imgW="101520" imgH="1141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12D51D21-C719-4DF9-A08E-1D83C0854C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79719" y="2728936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內容版面配置區 3">
            <a:extLst>
              <a:ext uri="{FF2B5EF4-FFF2-40B4-BE49-F238E27FC236}">
                <a16:creationId xmlns:a16="http://schemas.microsoft.com/office/drawing/2014/main" id="{51494276-17DF-43C7-BE0A-F648947E6B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2446907"/>
              </p:ext>
            </p:extLst>
          </p:nvPr>
        </p:nvGraphicFramePr>
        <p:xfrm>
          <a:off x="3699179" y="2608255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5" name="Equation" r:id="rId17" imgW="101520" imgH="114120" progId="Equation.DSMT4">
                  <p:embed/>
                </p:oleObj>
              </mc:Choice>
              <mc:Fallback>
                <p:oleObj name="Equation" r:id="rId17" imgW="101520" imgH="1141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12D51D21-C719-4DF9-A08E-1D83C0854C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699179" y="2608255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內容版面配置區 3">
            <a:extLst>
              <a:ext uri="{FF2B5EF4-FFF2-40B4-BE49-F238E27FC236}">
                <a16:creationId xmlns:a16="http://schemas.microsoft.com/office/drawing/2014/main" id="{561F247F-7F68-475A-957C-8A75C02361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826053"/>
              </p:ext>
            </p:extLst>
          </p:nvPr>
        </p:nvGraphicFramePr>
        <p:xfrm>
          <a:off x="3900872" y="2428088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6" name="Equation" r:id="rId18" imgW="101520" imgH="114120" progId="Equation.DSMT4">
                  <p:embed/>
                </p:oleObj>
              </mc:Choice>
              <mc:Fallback>
                <p:oleObj name="Equation" r:id="rId18" imgW="101520" imgH="1141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12D51D21-C719-4DF9-A08E-1D83C0854C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900872" y="2428088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內容版面配置區 3">
            <a:extLst>
              <a:ext uri="{FF2B5EF4-FFF2-40B4-BE49-F238E27FC236}">
                <a16:creationId xmlns:a16="http://schemas.microsoft.com/office/drawing/2014/main" id="{DEBA2698-C8EC-4EDC-AC90-B4CAE8C4B3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6401602"/>
              </p:ext>
            </p:extLst>
          </p:nvPr>
        </p:nvGraphicFramePr>
        <p:xfrm>
          <a:off x="1419056" y="1688110"/>
          <a:ext cx="1182617" cy="700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7" name="Equation" r:id="rId19" imgW="685800" imgH="406080" progId="Equation.DSMT4">
                  <p:embed/>
                </p:oleObj>
              </mc:Choice>
              <mc:Fallback>
                <p:oleObj name="Equation" r:id="rId19" imgW="685800" imgH="406080" progId="Equation.DSMT4">
                  <p:embed/>
                  <p:pic>
                    <p:nvPicPr>
                      <p:cNvPr id="11" name="內容版面配置區 3">
                        <a:extLst>
                          <a:ext uri="{FF2B5EF4-FFF2-40B4-BE49-F238E27FC236}">
                            <a16:creationId xmlns:a16="http://schemas.microsoft.com/office/drawing/2014/main" id="{172F2F51-C393-447F-A3DC-36E481F7E1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419056" y="1688110"/>
                        <a:ext cx="1182617" cy="700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內容版面配置區 3">
            <a:extLst>
              <a:ext uri="{FF2B5EF4-FFF2-40B4-BE49-F238E27FC236}">
                <a16:creationId xmlns:a16="http://schemas.microsoft.com/office/drawing/2014/main" id="{304D9B46-A2F5-4014-A9C5-69B292C28F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9704077"/>
              </p:ext>
            </p:extLst>
          </p:nvPr>
        </p:nvGraphicFramePr>
        <p:xfrm>
          <a:off x="4813480" y="3317785"/>
          <a:ext cx="28575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8" name="Equation" r:id="rId21" imgW="164880" imgH="139680" progId="Equation.DSMT4">
                  <p:embed/>
                </p:oleObj>
              </mc:Choice>
              <mc:Fallback>
                <p:oleObj name="Equation" r:id="rId21" imgW="164880" imgH="139680" progId="Equation.DSMT4">
                  <p:embed/>
                  <p:pic>
                    <p:nvPicPr>
                      <p:cNvPr id="31" name="內容版面配置區 3">
                        <a:extLst>
                          <a:ext uri="{FF2B5EF4-FFF2-40B4-BE49-F238E27FC236}">
                            <a16:creationId xmlns:a16="http://schemas.microsoft.com/office/drawing/2014/main" id="{DEBA2698-C8EC-4EDC-AC90-B4CAE8C4B3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813480" y="3317785"/>
                        <a:ext cx="28575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內容版面配置區 3">
            <a:extLst>
              <a:ext uri="{FF2B5EF4-FFF2-40B4-BE49-F238E27FC236}">
                <a16:creationId xmlns:a16="http://schemas.microsoft.com/office/drawing/2014/main" id="{D997A5A6-A3F7-4A69-B54D-0C14A9A5C2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7220463"/>
              </p:ext>
            </p:extLst>
          </p:nvPr>
        </p:nvGraphicFramePr>
        <p:xfrm>
          <a:off x="3912419" y="3301760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9" name="Equation" r:id="rId23" imgW="101520" imgH="114120" progId="Equation.DSMT4">
                  <p:embed/>
                </p:oleObj>
              </mc:Choice>
              <mc:Fallback>
                <p:oleObj name="Equation" r:id="rId23" imgW="101520" imgH="114120" progId="Equation.DSMT4">
                  <p:embed/>
                  <p:pic>
                    <p:nvPicPr>
                      <p:cNvPr id="30" name="內容版面配置區 3">
                        <a:extLst>
                          <a:ext uri="{FF2B5EF4-FFF2-40B4-BE49-F238E27FC236}">
                            <a16:creationId xmlns:a16="http://schemas.microsoft.com/office/drawing/2014/main" id="{561F247F-7F68-475A-957C-8A75C02361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912419" y="3301760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內容版面配置區 3">
            <a:extLst>
              <a:ext uri="{FF2B5EF4-FFF2-40B4-BE49-F238E27FC236}">
                <a16:creationId xmlns:a16="http://schemas.microsoft.com/office/drawing/2014/main" id="{DDC761FC-8777-45B3-BFDD-9E3B658229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1876454"/>
              </p:ext>
            </p:extLst>
          </p:nvPr>
        </p:nvGraphicFramePr>
        <p:xfrm>
          <a:off x="3851193" y="2973954"/>
          <a:ext cx="331788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0" name="Equation" r:id="rId24" imgW="139680" imgH="203040" progId="Equation.DSMT4">
                  <p:embed/>
                </p:oleObj>
              </mc:Choice>
              <mc:Fallback>
                <p:oleObj name="Equation" r:id="rId24" imgW="139680" imgH="203040" progId="Equation.DSMT4">
                  <p:embed/>
                  <p:pic>
                    <p:nvPicPr>
                      <p:cNvPr id="15" name="內容版面配置區 3">
                        <a:extLst>
                          <a:ext uri="{FF2B5EF4-FFF2-40B4-BE49-F238E27FC236}">
                            <a16:creationId xmlns:a16="http://schemas.microsoft.com/office/drawing/2014/main" id="{D4EDDCA2-F7D2-4D86-A43A-30ABAB72CB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3851193" y="2973954"/>
                        <a:ext cx="331788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內容版面配置區 3">
            <a:extLst>
              <a:ext uri="{FF2B5EF4-FFF2-40B4-BE49-F238E27FC236}">
                <a16:creationId xmlns:a16="http://schemas.microsoft.com/office/drawing/2014/main" id="{83D511CE-E1E2-4696-A2BA-6D2FEF6CDD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6880138"/>
              </p:ext>
            </p:extLst>
          </p:nvPr>
        </p:nvGraphicFramePr>
        <p:xfrm>
          <a:off x="4393065" y="2254272"/>
          <a:ext cx="201612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1" name="Equation" r:id="rId26" imgW="1168200" imgH="406080" progId="Equation.DSMT4">
                  <p:embed/>
                </p:oleObj>
              </mc:Choice>
              <mc:Fallback>
                <p:oleObj name="Equation" r:id="rId26" imgW="1168200" imgH="406080" progId="Equation.DSMT4">
                  <p:embed/>
                  <p:pic>
                    <p:nvPicPr>
                      <p:cNvPr id="31" name="內容版面配置區 3">
                        <a:extLst>
                          <a:ext uri="{FF2B5EF4-FFF2-40B4-BE49-F238E27FC236}">
                            <a16:creationId xmlns:a16="http://schemas.microsoft.com/office/drawing/2014/main" id="{DEBA2698-C8EC-4EDC-AC90-B4CAE8C4B3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4393065" y="2254272"/>
                        <a:ext cx="2016125" cy="701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內容版面配置區 3">
            <a:extLst>
              <a:ext uri="{FF2B5EF4-FFF2-40B4-BE49-F238E27FC236}">
                <a16:creationId xmlns:a16="http://schemas.microsoft.com/office/drawing/2014/main" id="{3E5F7737-BCFD-4A68-A77D-EB1C74677D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4823653"/>
              </p:ext>
            </p:extLst>
          </p:nvPr>
        </p:nvGraphicFramePr>
        <p:xfrm>
          <a:off x="7011179" y="858887"/>
          <a:ext cx="14859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2" name="Equation" r:id="rId28" imgW="583920" imgH="203040" progId="Equation.DSMT4">
                  <p:embed/>
                </p:oleObj>
              </mc:Choice>
              <mc:Fallback>
                <p:oleObj name="Equation" r:id="rId28" imgW="583920" imgH="203040" progId="Equation.DSMT4">
                  <p:embed/>
                  <p:pic>
                    <p:nvPicPr>
                      <p:cNvPr id="35" name="內容版面配置區 3">
                        <a:extLst>
                          <a:ext uri="{FF2B5EF4-FFF2-40B4-BE49-F238E27FC236}">
                            <a16:creationId xmlns:a16="http://schemas.microsoft.com/office/drawing/2014/main" id="{83D511CE-E1E2-4696-A2BA-6D2FEF6CDD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7011179" y="858887"/>
                        <a:ext cx="1485900" cy="520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矩形 39">
            <a:extLst>
              <a:ext uri="{FF2B5EF4-FFF2-40B4-BE49-F238E27FC236}">
                <a16:creationId xmlns:a16="http://schemas.microsoft.com/office/drawing/2014/main" id="{A5098DE3-ACC4-4EE0-B168-BA67171A05DC}"/>
              </a:ext>
            </a:extLst>
          </p:cNvPr>
          <p:cNvSpPr/>
          <p:nvPr/>
        </p:nvSpPr>
        <p:spPr>
          <a:xfrm>
            <a:off x="9005252" y="1335088"/>
            <a:ext cx="1228182" cy="1114857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7" name="接點: 肘形 46">
            <a:extLst>
              <a:ext uri="{FF2B5EF4-FFF2-40B4-BE49-F238E27FC236}">
                <a16:creationId xmlns:a16="http://schemas.microsoft.com/office/drawing/2014/main" id="{C7778503-96C4-485E-851C-3CC4EF6AA0EF}"/>
              </a:ext>
            </a:extLst>
          </p:cNvPr>
          <p:cNvCxnSpPr/>
          <p:nvPr/>
        </p:nvCxnSpPr>
        <p:spPr>
          <a:xfrm rot="5400000">
            <a:off x="8630915" y="997403"/>
            <a:ext cx="873414" cy="508000"/>
          </a:xfrm>
          <a:prstGeom prst="bentConnector3">
            <a:avLst/>
          </a:prstGeom>
          <a:ln w="254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內容版面配置區 3">
            <a:extLst>
              <a:ext uri="{FF2B5EF4-FFF2-40B4-BE49-F238E27FC236}">
                <a16:creationId xmlns:a16="http://schemas.microsoft.com/office/drawing/2014/main" id="{5F55AF40-0EA5-4DBC-88BD-0C525E5E69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818267"/>
              </p:ext>
            </p:extLst>
          </p:nvPr>
        </p:nvGraphicFramePr>
        <p:xfrm>
          <a:off x="8267670" y="312295"/>
          <a:ext cx="22606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3" name="Equation" r:id="rId30" imgW="888840" imgH="203040" progId="Equation.DSMT4">
                  <p:embed/>
                </p:oleObj>
              </mc:Choice>
              <mc:Fallback>
                <p:oleObj name="Equation" r:id="rId30" imgW="888840" imgH="203040" progId="Equation.DSMT4">
                  <p:embed/>
                  <p:pic>
                    <p:nvPicPr>
                      <p:cNvPr id="36" name="內容版面配置區 3">
                        <a:extLst>
                          <a:ext uri="{FF2B5EF4-FFF2-40B4-BE49-F238E27FC236}">
                            <a16:creationId xmlns:a16="http://schemas.microsoft.com/office/drawing/2014/main" id="{3E5F7737-BCFD-4A68-A77D-EB1C74677D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8267670" y="312295"/>
                        <a:ext cx="2260600" cy="520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左大括弧 48">
            <a:extLst>
              <a:ext uri="{FF2B5EF4-FFF2-40B4-BE49-F238E27FC236}">
                <a16:creationId xmlns:a16="http://schemas.microsoft.com/office/drawing/2014/main" id="{9E6979AC-7B8C-4F66-B0F9-AD2F913BCECB}"/>
              </a:ext>
            </a:extLst>
          </p:cNvPr>
          <p:cNvSpPr/>
          <p:nvPr/>
        </p:nvSpPr>
        <p:spPr>
          <a:xfrm rot="16200000">
            <a:off x="9464484" y="2167152"/>
            <a:ext cx="189401" cy="91440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50" name="內容版面配置區 3">
            <a:extLst>
              <a:ext uri="{FF2B5EF4-FFF2-40B4-BE49-F238E27FC236}">
                <a16:creationId xmlns:a16="http://schemas.microsoft.com/office/drawing/2014/main" id="{75BCFA9E-2AC1-45F3-851E-DEE28BB362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5037610"/>
              </p:ext>
            </p:extLst>
          </p:nvPr>
        </p:nvGraphicFramePr>
        <p:xfrm>
          <a:off x="9124543" y="2833592"/>
          <a:ext cx="834870" cy="368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4" name="Equation" r:id="rId32" imgW="406080" imgH="177480" progId="Equation.DSMT4">
                  <p:embed/>
                </p:oleObj>
              </mc:Choice>
              <mc:Fallback>
                <p:oleObj name="Equation" r:id="rId32" imgW="406080" imgH="177480" progId="Equation.DSMT4">
                  <p:embed/>
                  <p:pic>
                    <p:nvPicPr>
                      <p:cNvPr id="36" name="內容版面配置區 3">
                        <a:extLst>
                          <a:ext uri="{FF2B5EF4-FFF2-40B4-BE49-F238E27FC236}">
                            <a16:creationId xmlns:a16="http://schemas.microsoft.com/office/drawing/2014/main" id="{3E5F7737-BCFD-4A68-A77D-EB1C74677D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9124543" y="2833592"/>
                        <a:ext cx="834870" cy="3680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內容版面配置區 3">
            <a:extLst>
              <a:ext uri="{FF2B5EF4-FFF2-40B4-BE49-F238E27FC236}">
                <a16:creationId xmlns:a16="http://schemas.microsoft.com/office/drawing/2014/main" id="{ADB15B21-ACC6-4C10-BC46-691109D0E8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796615"/>
              </p:ext>
            </p:extLst>
          </p:nvPr>
        </p:nvGraphicFramePr>
        <p:xfrm>
          <a:off x="7060116" y="3079750"/>
          <a:ext cx="2390775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5" name="Equation" r:id="rId34" imgW="939600" imgH="177480" progId="Equation.DSMT4">
                  <p:embed/>
                </p:oleObj>
              </mc:Choice>
              <mc:Fallback>
                <p:oleObj name="Equation" r:id="rId34" imgW="939600" imgH="177480" progId="Equation.DSMT4">
                  <p:embed/>
                  <p:pic>
                    <p:nvPicPr>
                      <p:cNvPr id="37" name="內容版面配置區 3">
                        <a:extLst>
                          <a:ext uri="{FF2B5EF4-FFF2-40B4-BE49-F238E27FC236}">
                            <a16:creationId xmlns:a16="http://schemas.microsoft.com/office/drawing/2014/main" id="{4D3B4026-3ED6-462D-9985-94CA4F0DB7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7060116" y="3079750"/>
                        <a:ext cx="2390775" cy="455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內容版面配置區 3">
            <a:extLst>
              <a:ext uri="{FF2B5EF4-FFF2-40B4-BE49-F238E27FC236}">
                <a16:creationId xmlns:a16="http://schemas.microsoft.com/office/drawing/2014/main" id="{4E380867-C8DC-4CD2-942C-93E84CCFF6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8078966"/>
              </p:ext>
            </p:extLst>
          </p:nvPr>
        </p:nvGraphicFramePr>
        <p:xfrm>
          <a:off x="3327400" y="4346575"/>
          <a:ext cx="3165475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6" name="Equation" r:id="rId36" imgW="1244520" imgH="406080" progId="Equation.DSMT4">
                  <p:embed/>
                </p:oleObj>
              </mc:Choice>
              <mc:Fallback>
                <p:oleObj name="Equation" r:id="rId36" imgW="1244520" imgH="406080" progId="Equation.DSMT4">
                  <p:embed/>
                  <p:pic>
                    <p:nvPicPr>
                      <p:cNvPr id="51" name="內容版面配置區 3">
                        <a:extLst>
                          <a:ext uri="{FF2B5EF4-FFF2-40B4-BE49-F238E27FC236}">
                            <a16:creationId xmlns:a16="http://schemas.microsoft.com/office/drawing/2014/main" id="{ADB15B21-ACC6-4C10-BC46-691109D0E8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3327400" y="4346575"/>
                        <a:ext cx="3165475" cy="104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內容版面配置區 3">
            <a:extLst>
              <a:ext uri="{FF2B5EF4-FFF2-40B4-BE49-F238E27FC236}">
                <a16:creationId xmlns:a16="http://schemas.microsoft.com/office/drawing/2014/main" id="{EEC54E3A-6A7A-4AE6-8C68-26527D4933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1863069"/>
              </p:ext>
            </p:extLst>
          </p:nvPr>
        </p:nvGraphicFramePr>
        <p:xfrm>
          <a:off x="3392488" y="5564188"/>
          <a:ext cx="3036887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7" name="Equation" r:id="rId38" imgW="1193760" imgH="406080" progId="Equation.DSMT4">
                  <p:embed/>
                </p:oleObj>
              </mc:Choice>
              <mc:Fallback>
                <p:oleObj name="Equation" r:id="rId38" imgW="1193760" imgH="406080" progId="Equation.DSMT4">
                  <p:embed/>
                  <p:pic>
                    <p:nvPicPr>
                      <p:cNvPr id="54" name="內容版面配置區 3">
                        <a:extLst>
                          <a:ext uri="{FF2B5EF4-FFF2-40B4-BE49-F238E27FC236}">
                            <a16:creationId xmlns:a16="http://schemas.microsoft.com/office/drawing/2014/main" id="{4E380867-C8DC-4CD2-942C-93E84CCFF6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3392488" y="5564188"/>
                        <a:ext cx="3036887" cy="104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矩形 55">
            <a:extLst>
              <a:ext uri="{FF2B5EF4-FFF2-40B4-BE49-F238E27FC236}">
                <a16:creationId xmlns:a16="http://schemas.microsoft.com/office/drawing/2014/main" id="{33A84433-12C9-40AA-BF23-9338A69814D2}"/>
              </a:ext>
            </a:extLst>
          </p:cNvPr>
          <p:cNvSpPr/>
          <p:nvPr/>
        </p:nvSpPr>
        <p:spPr>
          <a:xfrm>
            <a:off x="5099230" y="4318086"/>
            <a:ext cx="1379322" cy="104140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7" name="矩形 56">
            <a:extLst>
              <a:ext uri="{FF2B5EF4-FFF2-40B4-BE49-F238E27FC236}">
                <a16:creationId xmlns:a16="http://schemas.microsoft.com/office/drawing/2014/main" id="{2D8E354C-BDC9-49D9-9AAB-63315707010A}"/>
              </a:ext>
            </a:extLst>
          </p:cNvPr>
          <p:cNvSpPr/>
          <p:nvPr/>
        </p:nvSpPr>
        <p:spPr>
          <a:xfrm>
            <a:off x="4956355" y="5564188"/>
            <a:ext cx="1379322" cy="104140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59" name="內容版面配置區 3">
            <a:extLst>
              <a:ext uri="{FF2B5EF4-FFF2-40B4-BE49-F238E27FC236}">
                <a16:creationId xmlns:a16="http://schemas.microsoft.com/office/drawing/2014/main" id="{6AA9CCC1-8BCC-45E3-AA75-DA9907A5FD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3791192"/>
              </p:ext>
            </p:extLst>
          </p:nvPr>
        </p:nvGraphicFramePr>
        <p:xfrm>
          <a:off x="6907735" y="4346575"/>
          <a:ext cx="14859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8" name="Equation" r:id="rId40" imgW="583920" imgH="406080" progId="Equation.DSMT4">
                  <p:embed/>
                </p:oleObj>
              </mc:Choice>
              <mc:Fallback>
                <p:oleObj name="Equation" r:id="rId40" imgW="583920" imgH="406080" progId="Equation.DSMT4">
                  <p:embed/>
                  <p:pic>
                    <p:nvPicPr>
                      <p:cNvPr id="54" name="內容版面配置區 3">
                        <a:extLst>
                          <a:ext uri="{FF2B5EF4-FFF2-40B4-BE49-F238E27FC236}">
                            <a16:creationId xmlns:a16="http://schemas.microsoft.com/office/drawing/2014/main" id="{4E380867-C8DC-4CD2-942C-93E84CCFF6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6907735" y="4346575"/>
                        <a:ext cx="1485900" cy="104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內容版面配置區 3">
            <a:extLst>
              <a:ext uri="{FF2B5EF4-FFF2-40B4-BE49-F238E27FC236}">
                <a16:creationId xmlns:a16="http://schemas.microsoft.com/office/drawing/2014/main" id="{F3142033-A593-4F9E-98B3-B062CB0333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894996"/>
              </p:ext>
            </p:extLst>
          </p:nvPr>
        </p:nvGraphicFramePr>
        <p:xfrm>
          <a:off x="6907735" y="5478030"/>
          <a:ext cx="14859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9" name="Equation" r:id="rId42" imgW="583920" imgH="406080" progId="Equation.DSMT4">
                  <p:embed/>
                </p:oleObj>
              </mc:Choice>
              <mc:Fallback>
                <p:oleObj name="Equation" r:id="rId42" imgW="583920" imgH="406080" progId="Equation.DSMT4">
                  <p:embed/>
                  <p:pic>
                    <p:nvPicPr>
                      <p:cNvPr id="59" name="內容版面配置區 3">
                        <a:extLst>
                          <a:ext uri="{FF2B5EF4-FFF2-40B4-BE49-F238E27FC236}">
                            <a16:creationId xmlns:a16="http://schemas.microsoft.com/office/drawing/2014/main" id="{6AA9CCC1-8BCC-45E3-AA75-DA9907A5FD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6907735" y="5478030"/>
                        <a:ext cx="1485900" cy="104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矩形 62">
            <a:extLst>
              <a:ext uri="{FF2B5EF4-FFF2-40B4-BE49-F238E27FC236}">
                <a16:creationId xmlns:a16="http://schemas.microsoft.com/office/drawing/2014/main" id="{FFAE890B-BD56-4062-9FB5-4EBC71B7DE1E}"/>
              </a:ext>
            </a:extLst>
          </p:cNvPr>
          <p:cNvSpPr/>
          <p:nvPr/>
        </p:nvSpPr>
        <p:spPr>
          <a:xfrm>
            <a:off x="6862583" y="4424218"/>
            <a:ext cx="1531052" cy="87644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id="{95E885D6-9A6B-48BD-AEBF-8207D1C65D58}"/>
              </a:ext>
            </a:extLst>
          </p:cNvPr>
          <p:cNvSpPr/>
          <p:nvPr/>
        </p:nvSpPr>
        <p:spPr>
          <a:xfrm>
            <a:off x="6862583" y="5560508"/>
            <a:ext cx="1531052" cy="87644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67" name="內容版面配置區 3">
            <a:extLst>
              <a:ext uri="{FF2B5EF4-FFF2-40B4-BE49-F238E27FC236}">
                <a16:creationId xmlns:a16="http://schemas.microsoft.com/office/drawing/2014/main" id="{B6D2DDC6-2A89-40CF-9B42-6087C54DEB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9270913"/>
              </p:ext>
            </p:extLst>
          </p:nvPr>
        </p:nvGraphicFramePr>
        <p:xfrm>
          <a:off x="2927919" y="2848491"/>
          <a:ext cx="241300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0" name="Equation" r:id="rId44" imgW="101520" imgH="114120" progId="Equation.DSMT4">
                  <p:embed/>
                </p:oleObj>
              </mc:Choice>
              <mc:Fallback>
                <p:oleObj name="Equation" r:id="rId44" imgW="101520" imgH="114120" progId="Equation.DSMT4">
                  <p:embed/>
                  <p:pic>
                    <p:nvPicPr>
                      <p:cNvPr id="27" name="內容版面配置區 3">
                        <a:extLst>
                          <a:ext uri="{FF2B5EF4-FFF2-40B4-BE49-F238E27FC236}">
                            <a16:creationId xmlns:a16="http://schemas.microsoft.com/office/drawing/2014/main" id="{076A28A1-77BD-4309-94D2-44E84EC2A4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927919" y="2848491"/>
                        <a:ext cx="241300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內容版面配置區 3">
            <a:extLst>
              <a:ext uri="{FF2B5EF4-FFF2-40B4-BE49-F238E27FC236}">
                <a16:creationId xmlns:a16="http://schemas.microsoft.com/office/drawing/2014/main" id="{B937E407-A3B9-4981-A0F1-00CE00613B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912757"/>
              </p:ext>
            </p:extLst>
          </p:nvPr>
        </p:nvGraphicFramePr>
        <p:xfrm>
          <a:off x="8383588" y="4697413"/>
          <a:ext cx="482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1" name="Equation" r:id="rId45" imgW="203040" imgH="203040" progId="Equation.DSMT4">
                  <p:embed/>
                </p:oleObj>
              </mc:Choice>
              <mc:Fallback>
                <p:oleObj name="Equation" r:id="rId45" imgW="203040" imgH="203040" progId="Equation.DSMT4">
                  <p:embed/>
                  <p:pic>
                    <p:nvPicPr>
                      <p:cNvPr id="68" name="內容版面配置區 3">
                        <a:extLst>
                          <a:ext uri="{FF2B5EF4-FFF2-40B4-BE49-F238E27FC236}">
                            <a16:creationId xmlns:a16="http://schemas.microsoft.com/office/drawing/2014/main" id="{1C15475A-C8F0-452E-B5F5-67078393F2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8383588" y="4697413"/>
                        <a:ext cx="4826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內容版面配置區 3">
            <a:extLst>
              <a:ext uri="{FF2B5EF4-FFF2-40B4-BE49-F238E27FC236}">
                <a16:creationId xmlns:a16="http://schemas.microsoft.com/office/drawing/2014/main" id="{99DF97AC-CFFE-40D9-978E-AAB33EF302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383121"/>
              </p:ext>
            </p:extLst>
          </p:nvPr>
        </p:nvGraphicFramePr>
        <p:xfrm>
          <a:off x="8381569" y="5757430"/>
          <a:ext cx="482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2" name="Equation" r:id="rId47" imgW="203040" imgH="203040" progId="Equation.DSMT4">
                  <p:embed/>
                </p:oleObj>
              </mc:Choice>
              <mc:Fallback>
                <p:oleObj name="Equation" r:id="rId47" imgW="203040" imgH="203040" progId="Equation.DSMT4">
                  <p:embed/>
                  <p:pic>
                    <p:nvPicPr>
                      <p:cNvPr id="69" name="內容版面配置區 3">
                        <a:extLst>
                          <a:ext uri="{FF2B5EF4-FFF2-40B4-BE49-F238E27FC236}">
                            <a16:creationId xmlns:a16="http://schemas.microsoft.com/office/drawing/2014/main" id="{B937E407-A3B9-4981-A0F1-00CE00613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8381569" y="5757430"/>
                        <a:ext cx="4826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內容版面配置區 3">
            <a:extLst>
              <a:ext uri="{FF2B5EF4-FFF2-40B4-BE49-F238E27FC236}">
                <a16:creationId xmlns:a16="http://schemas.microsoft.com/office/drawing/2014/main" id="{AC480EE0-7B1B-4166-8095-41EBB40646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1514394"/>
              </p:ext>
            </p:extLst>
          </p:nvPr>
        </p:nvGraphicFramePr>
        <p:xfrm>
          <a:off x="8777288" y="6127354"/>
          <a:ext cx="4826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3" name="Equation" r:id="rId49" imgW="203040" imgH="177480" progId="Equation.DSMT4">
                  <p:embed/>
                </p:oleObj>
              </mc:Choice>
              <mc:Fallback>
                <p:oleObj name="Equation" r:id="rId49" imgW="203040" imgH="177480" progId="Equation.DSMT4">
                  <p:embed/>
                  <p:pic>
                    <p:nvPicPr>
                      <p:cNvPr id="69" name="內容版面配置區 3">
                        <a:extLst>
                          <a:ext uri="{FF2B5EF4-FFF2-40B4-BE49-F238E27FC236}">
                            <a16:creationId xmlns:a16="http://schemas.microsoft.com/office/drawing/2014/main" id="{B937E407-A3B9-4981-A0F1-00CE00613B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8777288" y="6127354"/>
                        <a:ext cx="482600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內容版面配置區 3">
            <a:extLst>
              <a:ext uri="{FF2B5EF4-FFF2-40B4-BE49-F238E27FC236}">
                <a16:creationId xmlns:a16="http://schemas.microsoft.com/office/drawing/2014/main" id="{3DEF9704-1BB9-4149-8658-9964F5AD8A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8344725"/>
              </p:ext>
            </p:extLst>
          </p:nvPr>
        </p:nvGraphicFramePr>
        <p:xfrm>
          <a:off x="8716963" y="4987817"/>
          <a:ext cx="5429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4" name="Equation" r:id="rId51" imgW="228600" imgH="177480" progId="Equation.DSMT4">
                  <p:embed/>
                </p:oleObj>
              </mc:Choice>
              <mc:Fallback>
                <p:oleObj name="Equation" r:id="rId51" imgW="228600" imgH="177480" progId="Equation.DSMT4">
                  <p:embed/>
                  <p:pic>
                    <p:nvPicPr>
                      <p:cNvPr id="72" name="內容版面配置區 3">
                        <a:extLst>
                          <a:ext uri="{FF2B5EF4-FFF2-40B4-BE49-F238E27FC236}">
                            <a16:creationId xmlns:a16="http://schemas.microsoft.com/office/drawing/2014/main" id="{AC480EE0-7B1B-4166-8095-41EBB40646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2"/>
                      <a:stretch>
                        <a:fillRect/>
                      </a:stretch>
                    </p:blipFill>
                    <p:spPr>
                      <a:xfrm>
                        <a:off x="8716963" y="4987817"/>
                        <a:ext cx="542925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內容版面配置區 3">
            <a:extLst>
              <a:ext uri="{FF2B5EF4-FFF2-40B4-BE49-F238E27FC236}">
                <a16:creationId xmlns:a16="http://schemas.microsoft.com/office/drawing/2014/main" id="{3E5CD9F5-7136-45A3-8810-F9FB2F1599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12513"/>
              </p:ext>
            </p:extLst>
          </p:nvPr>
        </p:nvGraphicFramePr>
        <p:xfrm>
          <a:off x="9986589" y="4632214"/>
          <a:ext cx="3016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5" name="Equation" r:id="rId53" imgW="126720" imgH="177480" progId="Equation.DSMT4">
                  <p:embed/>
                </p:oleObj>
              </mc:Choice>
              <mc:Fallback>
                <p:oleObj name="Equation" r:id="rId53" imgW="126720" imgH="177480" progId="Equation.DSMT4">
                  <p:embed/>
                  <p:pic>
                    <p:nvPicPr>
                      <p:cNvPr id="73" name="內容版面配置區 3">
                        <a:extLst>
                          <a:ext uri="{FF2B5EF4-FFF2-40B4-BE49-F238E27FC236}">
                            <a16:creationId xmlns:a16="http://schemas.microsoft.com/office/drawing/2014/main" id="{3DEF9704-1BB9-4149-8658-9964F5AD8A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4"/>
                      <a:stretch>
                        <a:fillRect/>
                      </a:stretch>
                    </p:blipFill>
                    <p:spPr>
                      <a:xfrm>
                        <a:off x="9986589" y="4632214"/>
                        <a:ext cx="301625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內容版面配置區 3">
            <a:extLst>
              <a:ext uri="{FF2B5EF4-FFF2-40B4-BE49-F238E27FC236}">
                <a16:creationId xmlns:a16="http://schemas.microsoft.com/office/drawing/2014/main" id="{DD4C3705-F281-4408-993A-06A6D14DFE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569226"/>
              </p:ext>
            </p:extLst>
          </p:nvPr>
        </p:nvGraphicFramePr>
        <p:xfrm>
          <a:off x="10580688" y="4911725"/>
          <a:ext cx="1263650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6" name="Equation" r:id="rId55" imgW="749160" imgH="406080" progId="Equation.DSMT4">
                  <p:embed/>
                </p:oleObj>
              </mc:Choice>
              <mc:Fallback>
                <p:oleObj name="Equation" r:id="rId55" imgW="749160" imgH="406080" progId="Equation.DSMT4">
                  <p:embed/>
                  <p:pic>
                    <p:nvPicPr>
                      <p:cNvPr id="51" name="內容版面配置區 3">
                        <a:extLst>
                          <a:ext uri="{FF2B5EF4-FFF2-40B4-BE49-F238E27FC236}">
                            <a16:creationId xmlns:a16="http://schemas.microsoft.com/office/drawing/2014/main" id="{ADB15B21-ACC6-4C10-BC46-691109D0E8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6"/>
                      <a:stretch>
                        <a:fillRect/>
                      </a:stretch>
                    </p:blipFill>
                    <p:spPr>
                      <a:xfrm>
                        <a:off x="10580688" y="4911725"/>
                        <a:ext cx="1263650" cy="690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內容版面配置區 3">
            <a:extLst>
              <a:ext uri="{FF2B5EF4-FFF2-40B4-BE49-F238E27FC236}">
                <a16:creationId xmlns:a16="http://schemas.microsoft.com/office/drawing/2014/main" id="{2DB9BEEC-4F96-4511-81BD-4646725D96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980633"/>
              </p:ext>
            </p:extLst>
          </p:nvPr>
        </p:nvGraphicFramePr>
        <p:xfrm>
          <a:off x="723268" y="5087252"/>
          <a:ext cx="1574755" cy="645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7" name="Equation" r:id="rId57" imgW="495000" imgH="203040" progId="Equation.DSMT4">
                  <p:embed/>
                </p:oleObj>
              </mc:Choice>
              <mc:Fallback>
                <p:oleObj name="Equation" r:id="rId57" imgW="495000" imgH="203040" progId="Equation.DSMT4">
                  <p:embed/>
                  <p:pic>
                    <p:nvPicPr>
                      <p:cNvPr id="35" name="內容版面配置區 3">
                        <a:extLst>
                          <a:ext uri="{FF2B5EF4-FFF2-40B4-BE49-F238E27FC236}">
                            <a16:creationId xmlns:a16="http://schemas.microsoft.com/office/drawing/2014/main" id="{83D511CE-E1E2-4696-A2BA-6D2FEF6CDD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8"/>
                      <a:stretch>
                        <a:fillRect/>
                      </a:stretch>
                    </p:blipFill>
                    <p:spPr>
                      <a:xfrm>
                        <a:off x="723268" y="5087252"/>
                        <a:ext cx="1574755" cy="645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43DE3F0-B35A-470C-B99B-F6CC2196A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9</a:t>
            </a:fld>
            <a:endParaRPr lang="zh-TW" altLang="en-US"/>
          </a:p>
        </p:txBody>
      </p:sp>
      <p:graphicFrame>
        <p:nvGraphicFramePr>
          <p:cNvPr id="66" name="內容版面配置區 3">
            <a:extLst>
              <a:ext uri="{FF2B5EF4-FFF2-40B4-BE49-F238E27FC236}">
                <a16:creationId xmlns:a16="http://schemas.microsoft.com/office/drawing/2014/main" id="{730C9F85-7BDA-4086-A907-0C400463FD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9709715"/>
              </p:ext>
            </p:extLst>
          </p:nvPr>
        </p:nvGraphicFramePr>
        <p:xfrm>
          <a:off x="3340302" y="2100545"/>
          <a:ext cx="636588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8" name="Equation" r:id="rId59" imgW="368280" imgH="203040" progId="Equation.DSMT4">
                  <p:embed/>
                </p:oleObj>
              </mc:Choice>
              <mc:Fallback>
                <p:oleObj name="Equation" r:id="rId59" imgW="368280" imgH="203040" progId="Equation.DSMT4">
                  <p:embed/>
                  <p:pic>
                    <p:nvPicPr>
                      <p:cNvPr id="35" name="內容版面配置區 3">
                        <a:extLst>
                          <a:ext uri="{FF2B5EF4-FFF2-40B4-BE49-F238E27FC236}">
                            <a16:creationId xmlns:a16="http://schemas.microsoft.com/office/drawing/2014/main" id="{83D511CE-E1E2-4696-A2BA-6D2FEF6CDD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0"/>
                      <a:stretch>
                        <a:fillRect/>
                      </a:stretch>
                    </p:blipFill>
                    <p:spPr>
                      <a:xfrm>
                        <a:off x="3340302" y="2100545"/>
                        <a:ext cx="636588" cy="350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內容版面配置區 3">
            <a:extLst>
              <a:ext uri="{FF2B5EF4-FFF2-40B4-BE49-F238E27FC236}">
                <a16:creationId xmlns:a16="http://schemas.microsoft.com/office/drawing/2014/main" id="{0AF8C42F-1C74-4D98-A895-9BE9B9D3AF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377488"/>
              </p:ext>
            </p:extLst>
          </p:nvPr>
        </p:nvGraphicFramePr>
        <p:xfrm>
          <a:off x="4004161" y="1863840"/>
          <a:ext cx="1249362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9" name="Equation" r:id="rId61" imgW="723600" imgH="203040" progId="Equation.DSMT4">
                  <p:embed/>
                </p:oleObj>
              </mc:Choice>
              <mc:Fallback>
                <p:oleObj name="Equation" r:id="rId61" imgW="723600" imgH="203040" progId="Equation.DSMT4">
                  <p:embed/>
                  <p:pic>
                    <p:nvPicPr>
                      <p:cNvPr id="66" name="內容版面配置區 3">
                        <a:extLst>
                          <a:ext uri="{FF2B5EF4-FFF2-40B4-BE49-F238E27FC236}">
                            <a16:creationId xmlns:a16="http://schemas.microsoft.com/office/drawing/2014/main" id="{730C9F85-7BDA-4086-A907-0C400463FD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2"/>
                      <a:stretch>
                        <a:fillRect/>
                      </a:stretch>
                    </p:blipFill>
                    <p:spPr>
                      <a:xfrm>
                        <a:off x="4004161" y="1863840"/>
                        <a:ext cx="1249362" cy="350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內容版面配置區 3">
            <a:extLst>
              <a:ext uri="{FF2B5EF4-FFF2-40B4-BE49-F238E27FC236}">
                <a16:creationId xmlns:a16="http://schemas.microsoft.com/office/drawing/2014/main" id="{D61A6102-39D9-4158-9225-8DFBB968C6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8498561"/>
              </p:ext>
            </p:extLst>
          </p:nvPr>
        </p:nvGraphicFramePr>
        <p:xfrm>
          <a:off x="3180946" y="1329269"/>
          <a:ext cx="3379787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80" name="Equation" r:id="rId63" imgW="1955520" imgH="406080" progId="Equation.DSMT4">
                  <p:embed/>
                </p:oleObj>
              </mc:Choice>
              <mc:Fallback>
                <p:oleObj name="Equation" r:id="rId63" imgW="1955520" imgH="406080" progId="Equation.DSMT4">
                  <p:embed/>
                  <p:pic>
                    <p:nvPicPr>
                      <p:cNvPr id="66" name="內容版面配置區 3">
                        <a:extLst>
                          <a:ext uri="{FF2B5EF4-FFF2-40B4-BE49-F238E27FC236}">
                            <a16:creationId xmlns:a16="http://schemas.microsoft.com/office/drawing/2014/main" id="{730C9F85-7BDA-4086-A907-0C400463FD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4"/>
                      <a:stretch>
                        <a:fillRect/>
                      </a:stretch>
                    </p:blipFill>
                    <p:spPr>
                      <a:xfrm>
                        <a:off x="3180946" y="1329269"/>
                        <a:ext cx="3379787" cy="703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內容版面配置區 3">
            <a:extLst>
              <a:ext uri="{FF2B5EF4-FFF2-40B4-BE49-F238E27FC236}">
                <a16:creationId xmlns:a16="http://schemas.microsoft.com/office/drawing/2014/main" id="{61647F68-3516-4561-AC39-E572238AAF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023454"/>
              </p:ext>
            </p:extLst>
          </p:nvPr>
        </p:nvGraphicFramePr>
        <p:xfrm>
          <a:off x="5335279" y="2694253"/>
          <a:ext cx="2805112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81" name="Equation" r:id="rId65" imgW="1625400" imgH="190440" progId="Equation.DSMT4">
                  <p:embed/>
                </p:oleObj>
              </mc:Choice>
              <mc:Fallback>
                <p:oleObj name="Equation" r:id="rId65" imgW="1625400" imgH="190440" progId="Equation.DSMT4">
                  <p:embed/>
                  <p:pic>
                    <p:nvPicPr>
                      <p:cNvPr id="35" name="內容版面配置區 3">
                        <a:extLst>
                          <a:ext uri="{FF2B5EF4-FFF2-40B4-BE49-F238E27FC236}">
                            <a16:creationId xmlns:a16="http://schemas.microsoft.com/office/drawing/2014/main" id="{83D511CE-E1E2-4696-A2BA-6D2FEF6CDD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6"/>
                      <a:stretch>
                        <a:fillRect/>
                      </a:stretch>
                    </p:blipFill>
                    <p:spPr>
                      <a:xfrm>
                        <a:off x="5335279" y="2694253"/>
                        <a:ext cx="2805112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內容版面配置區 3">
            <a:extLst>
              <a:ext uri="{FF2B5EF4-FFF2-40B4-BE49-F238E27FC236}">
                <a16:creationId xmlns:a16="http://schemas.microsoft.com/office/drawing/2014/main" id="{BCF0E477-CF45-47F2-B210-6B41F3236B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932099"/>
              </p:ext>
            </p:extLst>
          </p:nvPr>
        </p:nvGraphicFramePr>
        <p:xfrm>
          <a:off x="10274777" y="1701900"/>
          <a:ext cx="25876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82" name="Equation" r:id="rId67" imgW="101520" imgH="203040" progId="Equation.DSMT4">
                  <p:embed/>
                </p:oleObj>
              </mc:Choice>
              <mc:Fallback>
                <p:oleObj name="Equation" r:id="rId67" imgW="101520" imgH="203040" progId="Equation.DSMT4">
                  <p:embed/>
                  <p:pic>
                    <p:nvPicPr>
                      <p:cNvPr id="36" name="內容版面配置區 3">
                        <a:extLst>
                          <a:ext uri="{FF2B5EF4-FFF2-40B4-BE49-F238E27FC236}">
                            <a16:creationId xmlns:a16="http://schemas.microsoft.com/office/drawing/2014/main" id="{3E5F7737-BCFD-4A68-A77D-EB1C74677D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8"/>
                      <a:stretch>
                        <a:fillRect/>
                      </a:stretch>
                    </p:blipFill>
                    <p:spPr>
                      <a:xfrm>
                        <a:off x="10274777" y="1701900"/>
                        <a:ext cx="258763" cy="520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內容版面配置區 3">
            <a:extLst>
              <a:ext uri="{FF2B5EF4-FFF2-40B4-BE49-F238E27FC236}">
                <a16:creationId xmlns:a16="http://schemas.microsoft.com/office/drawing/2014/main" id="{ECE541C3-6C52-4002-B447-82AB26B2D1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8722241"/>
              </p:ext>
            </p:extLst>
          </p:nvPr>
        </p:nvGraphicFramePr>
        <p:xfrm>
          <a:off x="8148232" y="1803780"/>
          <a:ext cx="419100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83" name="Equation" r:id="rId69" imgW="164880" imgH="139680" progId="Equation.DSMT4">
                  <p:embed/>
                </p:oleObj>
              </mc:Choice>
              <mc:Fallback>
                <p:oleObj name="Equation" r:id="rId69" imgW="164880" imgH="139680" progId="Equation.DSMT4">
                  <p:embed/>
                  <p:pic>
                    <p:nvPicPr>
                      <p:cNvPr id="37" name="內容版面配置區 3">
                        <a:extLst>
                          <a:ext uri="{FF2B5EF4-FFF2-40B4-BE49-F238E27FC236}">
                            <a16:creationId xmlns:a16="http://schemas.microsoft.com/office/drawing/2014/main" id="{4D3B4026-3ED6-462D-9985-94CA4F0DB7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0"/>
                      <a:stretch>
                        <a:fillRect/>
                      </a:stretch>
                    </p:blipFill>
                    <p:spPr>
                      <a:xfrm>
                        <a:off x="8148232" y="1803780"/>
                        <a:ext cx="419100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內容版面配置區 3">
            <a:extLst>
              <a:ext uri="{FF2B5EF4-FFF2-40B4-BE49-F238E27FC236}">
                <a16:creationId xmlns:a16="http://schemas.microsoft.com/office/drawing/2014/main" id="{01876FA9-31CD-4441-B03A-D9BC404DB5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7839212"/>
              </p:ext>
            </p:extLst>
          </p:nvPr>
        </p:nvGraphicFramePr>
        <p:xfrm>
          <a:off x="7124499" y="1799216"/>
          <a:ext cx="93662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84" name="Equation" r:id="rId71" imgW="368280" imgH="139680" progId="Equation.DSMT4">
                  <p:embed/>
                </p:oleObj>
              </mc:Choice>
              <mc:Fallback>
                <p:oleObj name="Equation" r:id="rId71" imgW="368280" imgH="139680" progId="Equation.DSMT4">
                  <p:embed/>
                  <p:pic>
                    <p:nvPicPr>
                      <p:cNvPr id="37" name="內容版面配置區 3">
                        <a:extLst>
                          <a:ext uri="{FF2B5EF4-FFF2-40B4-BE49-F238E27FC236}">
                            <a16:creationId xmlns:a16="http://schemas.microsoft.com/office/drawing/2014/main" id="{4D3B4026-3ED6-462D-9985-94CA4F0DB7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2"/>
                      <a:stretch>
                        <a:fillRect/>
                      </a:stretch>
                    </p:blipFill>
                    <p:spPr>
                      <a:xfrm>
                        <a:off x="7124499" y="1799216"/>
                        <a:ext cx="936625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內容版面配置區 3">
            <a:extLst>
              <a:ext uri="{FF2B5EF4-FFF2-40B4-BE49-F238E27FC236}">
                <a16:creationId xmlns:a16="http://schemas.microsoft.com/office/drawing/2014/main" id="{144F1EEE-8EEF-4A1A-AA35-858737F7AE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134190"/>
              </p:ext>
            </p:extLst>
          </p:nvPr>
        </p:nvGraphicFramePr>
        <p:xfrm>
          <a:off x="8525255" y="1419069"/>
          <a:ext cx="1616075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85" name="Equation" r:id="rId73" imgW="634680" imgH="406080" progId="Equation.DSMT4">
                  <p:embed/>
                </p:oleObj>
              </mc:Choice>
              <mc:Fallback>
                <p:oleObj name="Equation" r:id="rId73" imgW="634680" imgH="406080" progId="Equation.DSMT4">
                  <p:embed/>
                  <p:pic>
                    <p:nvPicPr>
                      <p:cNvPr id="37" name="內容版面配置區 3">
                        <a:extLst>
                          <a:ext uri="{FF2B5EF4-FFF2-40B4-BE49-F238E27FC236}">
                            <a16:creationId xmlns:a16="http://schemas.microsoft.com/office/drawing/2014/main" id="{4D3B4026-3ED6-462D-9985-94CA4F0DB7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4"/>
                      <a:stretch>
                        <a:fillRect/>
                      </a:stretch>
                    </p:blipFill>
                    <p:spPr>
                      <a:xfrm>
                        <a:off x="8525255" y="1419069"/>
                        <a:ext cx="1616075" cy="104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708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0" grpId="0" animBg="1"/>
      <p:bldP spid="49" grpId="0" animBg="1"/>
      <p:bldP spid="56" grpId="0" animBg="1"/>
      <p:bldP spid="57" grpId="0" animBg="1"/>
      <p:bldP spid="63" grpId="0" animBg="1"/>
      <p:bldP spid="64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5727</TotalTime>
  <Words>260</Words>
  <Application>Microsoft Office PowerPoint</Application>
  <PresentationFormat>寬螢幕</PresentationFormat>
  <Paragraphs>41</Paragraphs>
  <Slides>24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1" baseType="lpstr">
      <vt:lpstr>微軟正黑體</vt:lpstr>
      <vt:lpstr>新細明體</vt:lpstr>
      <vt:lpstr>Arial</vt:lpstr>
      <vt:lpstr>Calibri</vt:lpstr>
      <vt:lpstr>Calibri Light</vt:lpstr>
      <vt:lpstr>Office 佈景主題</vt:lpstr>
      <vt:lpstr>Equation</vt:lpstr>
      <vt:lpstr>Course in this Specialization</vt:lpstr>
      <vt:lpstr>Outline of this Module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in this Specialization</dc:title>
  <dc:creator>1234</dc:creator>
  <cp:lastModifiedBy>USER</cp:lastModifiedBy>
  <cp:revision>234</cp:revision>
  <dcterms:created xsi:type="dcterms:W3CDTF">2020-09-07T08:59:20Z</dcterms:created>
  <dcterms:modified xsi:type="dcterms:W3CDTF">2021-03-15T07:19:49Z</dcterms:modified>
</cp:coreProperties>
</file>