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92" r:id="rId28"/>
    <p:sldId id="293" r:id="rId29"/>
    <p:sldId id="294" r:id="rId30"/>
    <p:sldId id="284" r:id="rId31"/>
    <p:sldId id="285" r:id="rId32"/>
    <p:sldId id="290" r:id="rId33"/>
    <p:sldId id="295" r:id="rId3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00FF"/>
    <a:srgbClr val="000064"/>
    <a:srgbClr val="0D0D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87234" autoAdjust="0"/>
  </p:normalViewPr>
  <p:slideViewPr>
    <p:cSldViewPr snapToGrid="0">
      <p:cViewPr varScale="1">
        <p:scale>
          <a:sx n="83" d="100"/>
          <a:sy n="83" d="100"/>
        </p:scale>
        <p:origin x="17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wmf"/><Relationship Id="rId7" Type="http://schemas.openxmlformats.org/officeDocument/2006/relationships/image" Target="../media/image72.e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9.wmf"/><Relationship Id="rId9" Type="http://schemas.openxmlformats.org/officeDocument/2006/relationships/image" Target="../media/image7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wmf"/><Relationship Id="rId1" Type="http://schemas.openxmlformats.org/officeDocument/2006/relationships/image" Target="../media/image98.wmf"/><Relationship Id="rId6" Type="http://schemas.openxmlformats.org/officeDocument/2006/relationships/image" Target="../media/image103.wmf"/><Relationship Id="rId5" Type="http://schemas.openxmlformats.org/officeDocument/2006/relationships/image" Target="../media/image102.wmf"/><Relationship Id="rId4" Type="http://schemas.openxmlformats.org/officeDocument/2006/relationships/image" Target="../media/image10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7" Type="http://schemas.openxmlformats.org/officeDocument/2006/relationships/image" Target="../media/image110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wmf"/><Relationship Id="rId13" Type="http://schemas.openxmlformats.org/officeDocument/2006/relationships/image" Target="../media/image123.wmf"/><Relationship Id="rId3" Type="http://schemas.openxmlformats.org/officeDocument/2006/relationships/image" Target="../media/image113.wmf"/><Relationship Id="rId7" Type="http://schemas.openxmlformats.org/officeDocument/2006/relationships/image" Target="../media/image117.wmf"/><Relationship Id="rId12" Type="http://schemas.openxmlformats.org/officeDocument/2006/relationships/image" Target="../media/image122.wmf"/><Relationship Id="rId2" Type="http://schemas.openxmlformats.org/officeDocument/2006/relationships/image" Target="../media/image112.wmf"/><Relationship Id="rId1" Type="http://schemas.openxmlformats.org/officeDocument/2006/relationships/image" Target="../media/image111.wmf"/><Relationship Id="rId6" Type="http://schemas.openxmlformats.org/officeDocument/2006/relationships/image" Target="../media/image116.wmf"/><Relationship Id="rId11" Type="http://schemas.openxmlformats.org/officeDocument/2006/relationships/image" Target="../media/image121.wmf"/><Relationship Id="rId5" Type="http://schemas.openxmlformats.org/officeDocument/2006/relationships/image" Target="../media/image115.wmf"/><Relationship Id="rId10" Type="http://schemas.openxmlformats.org/officeDocument/2006/relationships/image" Target="../media/image120.wmf"/><Relationship Id="rId4" Type="http://schemas.openxmlformats.org/officeDocument/2006/relationships/image" Target="../media/image114.wmf"/><Relationship Id="rId9" Type="http://schemas.openxmlformats.org/officeDocument/2006/relationships/image" Target="../media/image119.wmf"/><Relationship Id="rId14" Type="http://schemas.openxmlformats.org/officeDocument/2006/relationships/image" Target="../media/image12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wmf"/><Relationship Id="rId2" Type="http://schemas.openxmlformats.org/officeDocument/2006/relationships/image" Target="../media/image123.wmf"/><Relationship Id="rId1" Type="http://schemas.openxmlformats.org/officeDocument/2006/relationships/image" Target="../media/image125.wmf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wmf"/><Relationship Id="rId3" Type="http://schemas.openxmlformats.org/officeDocument/2006/relationships/image" Target="../media/image129.wmf"/><Relationship Id="rId7" Type="http://schemas.openxmlformats.org/officeDocument/2006/relationships/image" Target="../media/image133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32.wmf"/><Relationship Id="rId11" Type="http://schemas.openxmlformats.org/officeDocument/2006/relationships/image" Target="../media/image136.wmf"/><Relationship Id="rId5" Type="http://schemas.openxmlformats.org/officeDocument/2006/relationships/image" Target="../media/image131.wmf"/><Relationship Id="rId10" Type="http://schemas.openxmlformats.org/officeDocument/2006/relationships/image" Target="../media/image125.wmf"/><Relationship Id="rId4" Type="http://schemas.openxmlformats.org/officeDocument/2006/relationships/image" Target="../media/image130.wmf"/><Relationship Id="rId9" Type="http://schemas.openxmlformats.org/officeDocument/2006/relationships/image" Target="../media/image13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C9F17-78D7-40D2-BD4A-B57E21A34574}" type="datetimeFigureOut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0EAB4-9739-45AE-B924-4DADB70CFBF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194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0EAB4-9739-45AE-B924-4DADB70CFBFF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2038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0EAB4-9739-45AE-B924-4DADB70CFBFF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5533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6A109-63FA-40CA-9C56-08764D621EC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94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00EAB4-9739-45AE-B924-4DADB70CFBFF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338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B588B-AA30-40F5-BF02-347F1BF14CC5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485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B640C-B108-405B-BB28-8D3FE188EDAD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980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3B41C-7153-4823-85C3-03BD0AA3DAC3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940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4C50-4744-4902-9B78-75D7AACC5BB8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286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CE178-A9A1-4DBB-BCB1-FA78A82B950E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901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D73D-6E38-420A-B6DE-3B172F0F14A5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5279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AF3D7-53F3-4613-A77A-A539A443CB87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4671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DA25-0094-46BB-923B-1ED2607F15B0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4009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59A5F-E8B7-4BB8-939E-BD32ADBF41F0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321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1BFC-E791-4AD9-BFA9-6A21686DE736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713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032E4-FFAD-4EA8-A9CC-24531041741F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951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5A39A-DF7D-404F-9E0C-9F35C0427C20}" type="datetime1">
              <a:rPr lang="zh-TW" altLang="en-US" smtClean="0"/>
              <a:t>2021/4/12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277AF-DA26-4343-93D1-39CAB5DD0E3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176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8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png"/><Relationship Id="rId11" Type="http://schemas.openxmlformats.org/officeDocument/2006/relationships/oleObject" Target="../embeddings/oleObject37.bin"/><Relationship Id="rId5" Type="http://schemas.openxmlformats.org/officeDocument/2006/relationships/image" Target="../media/image49.png"/><Relationship Id="rId15" Type="http://schemas.openxmlformats.org/officeDocument/2006/relationships/oleObject" Target="../embeddings/oleObject39.bin"/><Relationship Id="rId10" Type="http://schemas.openxmlformats.org/officeDocument/2006/relationships/image" Target="../media/image45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4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47.bin"/><Relationship Id="rId3" Type="http://schemas.openxmlformats.org/officeDocument/2006/relationships/image" Target="../media/image60.png"/><Relationship Id="rId21" Type="http://schemas.openxmlformats.org/officeDocument/2006/relationships/image" Target="../media/image59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44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6.bin"/><Relationship Id="rId20" Type="http://schemas.openxmlformats.org/officeDocument/2006/relationships/oleObject" Target="../embeddings/oleObject48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1.bin"/><Relationship Id="rId11" Type="http://schemas.openxmlformats.org/officeDocument/2006/relationships/image" Target="../media/image54.wmf"/><Relationship Id="rId5" Type="http://schemas.openxmlformats.org/officeDocument/2006/relationships/image" Target="../media/image51.wmf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43.bin"/><Relationship Id="rId19" Type="http://schemas.openxmlformats.org/officeDocument/2006/relationships/image" Target="../media/image58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4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oleObject" Target="../embeddings/oleObject49.bin"/><Relationship Id="rId18" Type="http://schemas.openxmlformats.org/officeDocument/2006/relationships/image" Target="../media/image63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17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2.wmf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oleObject" Target="../embeddings/oleObject50.bin"/><Relationship Id="rId10" Type="http://schemas.openxmlformats.org/officeDocument/2006/relationships/image" Target="../media/image71.png"/><Relationship Id="rId19" Type="http://schemas.openxmlformats.org/officeDocument/2006/relationships/oleObject" Target="../embeddings/oleObject52.bin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61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image" Target="../media/image70.wmf"/><Relationship Id="rId18" Type="http://schemas.openxmlformats.org/officeDocument/2006/relationships/oleObject" Target="../embeddings/oleObject60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74.emf"/><Relationship Id="rId7" Type="http://schemas.openxmlformats.org/officeDocument/2006/relationships/image" Target="../media/image67.wmf"/><Relationship Id="rId12" Type="http://schemas.openxmlformats.org/officeDocument/2006/relationships/oleObject" Target="../embeddings/oleObject57.bin"/><Relationship Id="rId17" Type="http://schemas.openxmlformats.org/officeDocument/2006/relationships/image" Target="../media/image72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9.bin"/><Relationship Id="rId20" Type="http://schemas.openxmlformats.org/officeDocument/2006/relationships/oleObject" Target="../embeddings/oleObject61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69.wmf"/><Relationship Id="rId5" Type="http://schemas.openxmlformats.org/officeDocument/2006/relationships/image" Target="../media/image66.wmf"/><Relationship Id="rId15" Type="http://schemas.openxmlformats.org/officeDocument/2006/relationships/image" Target="../media/image71.wmf"/><Relationship Id="rId23" Type="http://schemas.openxmlformats.org/officeDocument/2006/relationships/image" Target="../media/image75.wmf"/><Relationship Id="rId10" Type="http://schemas.openxmlformats.org/officeDocument/2006/relationships/oleObject" Target="../embeddings/oleObject56.bin"/><Relationship Id="rId19" Type="http://schemas.openxmlformats.org/officeDocument/2006/relationships/image" Target="../media/image73.emf"/><Relationship Id="rId4" Type="http://schemas.openxmlformats.org/officeDocument/2006/relationships/oleObject" Target="../embeddings/oleObject53.bin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58.bin"/><Relationship Id="rId22" Type="http://schemas.openxmlformats.org/officeDocument/2006/relationships/oleObject" Target="../embeddings/oleObject6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76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0.png"/><Relationship Id="rId13" Type="http://schemas.openxmlformats.org/officeDocument/2006/relationships/image" Target="../media/image107.png"/><Relationship Id="rId3" Type="http://schemas.openxmlformats.org/officeDocument/2006/relationships/image" Target="../media/image79.png"/><Relationship Id="rId7" Type="http://schemas.openxmlformats.org/officeDocument/2006/relationships/image" Target="../media/image103.png"/><Relationship Id="rId12" Type="http://schemas.openxmlformats.org/officeDocument/2006/relationships/image" Target="../media/image106.png"/><Relationship Id="rId17" Type="http://schemas.openxmlformats.org/officeDocument/2006/relationships/image" Target="../media/image7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5.bin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02.png"/><Relationship Id="rId11" Type="http://schemas.openxmlformats.org/officeDocument/2006/relationships/image" Target="../media/image1050.png"/><Relationship Id="rId5" Type="http://schemas.openxmlformats.org/officeDocument/2006/relationships/image" Target="../media/image101.png"/><Relationship Id="rId15" Type="http://schemas.openxmlformats.org/officeDocument/2006/relationships/image" Target="../media/image109.png"/><Relationship Id="rId10" Type="http://schemas.openxmlformats.org/officeDocument/2006/relationships/image" Target="../media/image105.png"/><Relationship Id="rId4" Type="http://schemas.openxmlformats.org/officeDocument/2006/relationships/image" Target="../media/image100.png"/><Relationship Id="rId9" Type="http://schemas.openxmlformats.org/officeDocument/2006/relationships/image" Target="../media/image1030.png"/><Relationship Id="rId14" Type="http://schemas.openxmlformats.org/officeDocument/2006/relationships/image" Target="../media/image10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image" Target="../media/image111.png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66.bin"/><Relationship Id="rId10" Type="http://schemas.openxmlformats.org/officeDocument/2006/relationships/image" Target="../media/image82.wmf"/><Relationship Id="rId4" Type="http://schemas.openxmlformats.org/officeDocument/2006/relationships/image" Target="../media/image91.png"/><Relationship Id="rId9" Type="http://schemas.openxmlformats.org/officeDocument/2006/relationships/oleObject" Target="../embeddings/oleObject6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image" Target="../media/image85.png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91.wmf"/><Relationship Id="rId3" Type="http://schemas.openxmlformats.org/officeDocument/2006/relationships/image" Target="../media/image93.png"/><Relationship Id="rId7" Type="http://schemas.openxmlformats.org/officeDocument/2006/relationships/image" Target="../media/image129.png"/><Relationship Id="rId12" Type="http://schemas.openxmlformats.org/officeDocument/2006/relationships/image" Target="../media/image88.wmf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0.wmf"/><Relationship Id="rId20" Type="http://schemas.openxmlformats.org/officeDocument/2006/relationships/image" Target="../media/image92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28.png"/><Relationship Id="rId11" Type="http://schemas.openxmlformats.org/officeDocument/2006/relationships/oleObject" Target="../embeddings/oleObject72.bin"/><Relationship Id="rId5" Type="http://schemas.openxmlformats.org/officeDocument/2006/relationships/image" Target="../media/image127.png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87.wmf"/><Relationship Id="rId19" Type="http://schemas.openxmlformats.org/officeDocument/2006/relationships/oleObject" Target="../embeddings/oleObject76.bin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8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5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8" Type="http://schemas.openxmlformats.org/officeDocument/2006/relationships/image" Target="../media/image103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9.wmf"/><Relationship Id="rId17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2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101.wmf"/><Relationship Id="rId5" Type="http://schemas.openxmlformats.org/officeDocument/2006/relationships/image" Target="../media/image98.wmf"/><Relationship Id="rId15" Type="http://schemas.openxmlformats.org/officeDocument/2006/relationships/oleObject" Target="../embeddings/oleObject81.bin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100.wmf"/><Relationship Id="rId14" Type="http://schemas.openxmlformats.org/officeDocument/2006/relationships/image" Target="../media/image142.png"/></Relationships>
</file>

<file path=ppt/slides/_rels/slide26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06.wmf"/><Relationship Id="rId26" Type="http://schemas.openxmlformats.org/officeDocument/2006/relationships/image" Target="../media/image110.wmf"/><Relationship Id="rId3" Type="http://schemas.openxmlformats.org/officeDocument/2006/relationships/notesSlide" Target="../notesSlides/notesSlide4.xml"/><Relationship Id="rId21" Type="http://schemas.openxmlformats.org/officeDocument/2006/relationships/oleObject" Target="../embeddings/oleObject87.bin"/><Relationship Id="rId7" Type="http://schemas.openxmlformats.org/officeDocument/2006/relationships/image" Target="../media/image144.png"/><Relationship Id="rId17" Type="http://schemas.openxmlformats.org/officeDocument/2006/relationships/oleObject" Target="../embeddings/oleObject85.bin"/><Relationship Id="rId25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5.wmf"/><Relationship Id="rId20" Type="http://schemas.openxmlformats.org/officeDocument/2006/relationships/image" Target="../media/image107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43.png"/><Relationship Id="rId24" Type="http://schemas.openxmlformats.org/officeDocument/2006/relationships/image" Target="../media/image109.wmf"/><Relationship Id="rId5" Type="http://schemas.openxmlformats.org/officeDocument/2006/relationships/image" Target="../media/image104.wmf"/><Relationship Id="rId15" Type="http://schemas.openxmlformats.org/officeDocument/2006/relationships/oleObject" Target="../embeddings/oleObject84.bin"/><Relationship Id="rId23" Type="http://schemas.openxmlformats.org/officeDocument/2006/relationships/oleObject" Target="../embeddings/oleObject88.bin"/><Relationship Id="rId10" Type="http://schemas.openxmlformats.org/officeDocument/2006/relationships/image" Target="../media/image131.png"/><Relationship Id="rId19" Type="http://schemas.openxmlformats.org/officeDocument/2006/relationships/oleObject" Target="../embeddings/oleObject86.bin"/><Relationship Id="rId4" Type="http://schemas.openxmlformats.org/officeDocument/2006/relationships/oleObject" Target="../embeddings/oleObject83.bin"/><Relationship Id="rId9" Type="http://schemas.openxmlformats.org/officeDocument/2006/relationships/image" Target="../media/image150.png"/><Relationship Id="rId14" Type="http://schemas.openxmlformats.org/officeDocument/2006/relationships/image" Target="../media/image153.png"/><Relationship Id="rId22" Type="http://schemas.openxmlformats.org/officeDocument/2006/relationships/image" Target="../media/image108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13" Type="http://schemas.openxmlformats.org/officeDocument/2006/relationships/oleObject" Target="../embeddings/oleObject95.bin"/><Relationship Id="rId18" Type="http://schemas.openxmlformats.org/officeDocument/2006/relationships/image" Target="../media/image118.wmf"/><Relationship Id="rId26" Type="http://schemas.openxmlformats.org/officeDocument/2006/relationships/image" Target="../media/image122.wmf"/><Relationship Id="rId3" Type="http://schemas.openxmlformats.org/officeDocument/2006/relationships/oleObject" Target="../embeddings/oleObject90.bin"/><Relationship Id="rId21" Type="http://schemas.openxmlformats.org/officeDocument/2006/relationships/oleObject" Target="../embeddings/oleObject99.bin"/><Relationship Id="rId7" Type="http://schemas.openxmlformats.org/officeDocument/2006/relationships/oleObject" Target="../embeddings/oleObject92.bin"/><Relationship Id="rId12" Type="http://schemas.openxmlformats.org/officeDocument/2006/relationships/image" Target="../media/image115.wmf"/><Relationship Id="rId17" Type="http://schemas.openxmlformats.org/officeDocument/2006/relationships/oleObject" Target="../embeddings/oleObject97.bin"/><Relationship Id="rId25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7.wmf"/><Relationship Id="rId20" Type="http://schemas.openxmlformats.org/officeDocument/2006/relationships/image" Target="../media/image119.wmf"/><Relationship Id="rId29" Type="http://schemas.openxmlformats.org/officeDocument/2006/relationships/oleObject" Target="../embeddings/oleObject103.bin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2.wmf"/><Relationship Id="rId11" Type="http://schemas.openxmlformats.org/officeDocument/2006/relationships/oleObject" Target="../embeddings/oleObject94.bin"/><Relationship Id="rId24" Type="http://schemas.openxmlformats.org/officeDocument/2006/relationships/image" Target="../media/image121.wmf"/><Relationship Id="rId5" Type="http://schemas.openxmlformats.org/officeDocument/2006/relationships/oleObject" Target="../embeddings/oleObject91.bin"/><Relationship Id="rId15" Type="http://schemas.openxmlformats.org/officeDocument/2006/relationships/oleObject" Target="../embeddings/oleObject96.bin"/><Relationship Id="rId23" Type="http://schemas.openxmlformats.org/officeDocument/2006/relationships/oleObject" Target="../embeddings/oleObject100.bin"/><Relationship Id="rId28" Type="http://schemas.openxmlformats.org/officeDocument/2006/relationships/image" Target="../media/image123.wmf"/><Relationship Id="rId10" Type="http://schemas.openxmlformats.org/officeDocument/2006/relationships/image" Target="../media/image114.wmf"/><Relationship Id="rId19" Type="http://schemas.openxmlformats.org/officeDocument/2006/relationships/oleObject" Target="../embeddings/oleObject98.bin"/><Relationship Id="rId4" Type="http://schemas.openxmlformats.org/officeDocument/2006/relationships/image" Target="../media/image111.wmf"/><Relationship Id="rId9" Type="http://schemas.openxmlformats.org/officeDocument/2006/relationships/oleObject" Target="../embeddings/oleObject93.bin"/><Relationship Id="rId14" Type="http://schemas.openxmlformats.org/officeDocument/2006/relationships/image" Target="../media/image116.wmf"/><Relationship Id="rId22" Type="http://schemas.openxmlformats.org/officeDocument/2006/relationships/image" Target="../media/image120.wmf"/><Relationship Id="rId27" Type="http://schemas.openxmlformats.org/officeDocument/2006/relationships/oleObject" Target="../embeddings/oleObject102.bin"/><Relationship Id="rId30" Type="http://schemas.openxmlformats.org/officeDocument/2006/relationships/image" Target="../media/image12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wmf"/><Relationship Id="rId13" Type="http://schemas.openxmlformats.org/officeDocument/2006/relationships/oleObject" Target="../embeddings/oleObject109.bin"/><Relationship Id="rId3" Type="http://schemas.openxmlformats.org/officeDocument/2006/relationships/oleObject" Target="../embeddings/oleObject104.bin"/><Relationship Id="rId7" Type="http://schemas.openxmlformats.org/officeDocument/2006/relationships/oleObject" Target="../embeddings/oleObject106.bin"/><Relationship Id="rId12" Type="http://schemas.openxmlformats.org/officeDocument/2006/relationships/image" Target="../media/image1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23.wmf"/><Relationship Id="rId11" Type="http://schemas.openxmlformats.org/officeDocument/2006/relationships/oleObject" Target="../embeddings/oleObject108.bin"/><Relationship Id="rId5" Type="http://schemas.openxmlformats.org/officeDocument/2006/relationships/oleObject" Target="../embeddings/oleObject105.bin"/><Relationship Id="rId10" Type="http://schemas.openxmlformats.org/officeDocument/2006/relationships/image" Target="../media/image126.wmf"/><Relationship Id="rId4" Type="http://schemas.openxmlformats.org/officeDocument/2006/relationships/image" Target="../media/image125.wmf"/><Relationship Id="rId9" Type="http://schemas.openxmlformats.org/officeDocument/2006/relationships/oleObject" Target="../embeddings/oleObject107.bin"/><Relationship Id="rId14" Type="http://schemas.openxmlformats.org/officeDocument/2006/relationships/image" Target="../media/image128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13" Type="http://schemas.openxmlformats.org/officeDocument/2006/relationships/oleObject" Target="../embeddings/oleObject115.bin"/><Relationship Id="rId18" Type="http://schemas.openxmlformats.org/officeDocument/2006/relationships/image" Target="../media/image134.wmf"/><Relationship Id="rId3" Type="http://schemas.openxmlformats.org/officeDocument/2006/relationships/oleObject" Target="../embeddings/oleObject110.bin"/><Relationship Id="rId21" Type="http://schemas.openxmlformats.org/officeDocument/2006/relationships/oleObject" Target="../embeddings/oleObject119.bin"/><Relationship Id="rId7" Type="http://schemas.openxmlformats.org/officeDocument/2006/relationships/oleObject" Target="../embeddings/oleObject112.bin"/><Relationship Id="rId12" Type="http://schemas.openxmlformats.org/officeDocument/2006/relationships/image" Target="../media/image131.wmf"/><Relationship Id="rId17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3.wmf"/><Relationship Id="rId20" Type="http://schemas.openxmlformats.org/officeDocument/2006/relationships/image" Target="../media/image135.wmf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14.bin"/><Relationship Id="rId24" Type="http://schemas.openxmlformats.org/officeDocument/2006/relationships/image" Target="../media/image136.wmf"/><Relationship Id="rId5" Type="http://schemas.openxmlformats.org/officeDocument/2006/relationships/oleObject" Target="../embeddings/oleObject111.bin"/><Relationship Id="rId15" Type="http://schemas.openxmlformats.org/officeDocument/2006/relationships/oleObject" Target="../embeddings/oleObject116.bin"/><Relationship Id="rId23" Type="http://schemas.openxmlformats.org/officeDocument/2006/relationships/oleObject" Target="../embeddings/oleObject120.bin"/><Relationship Id="rId10" Type="http://schemas.openxmlformats.org/officeDocument/2006/relationships/image" Target="../media/image130.wmf"/><Relationship Id="rId19" Type="http://schemas.openxmlformats.org/officeDocument/2006/relationships/oleObject" Target="../embeddings/oleObject118.bin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113.bin"/><Relationship Id="rId14" Type="http://schemas.openxmlformats.org/officeDocument/2006/relationships/image" Target="../media/image132.wmf"/><Relationship Id="rId22" Type="http://schemas.openxmlformats.org/officeDocument/2006/relationships/image" Target="../media/image12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oleObject" Target="../embeddings/oleObject14.bin"/><Relationship Id="rId18" Type="http://schemas.openxmlformats.org/officeDocument/2006/relationships/oleObject" Target="../embeddings/oleObject16.bin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13.emf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15.png"/><Relationship Id="rId15" Type="http://schemas.openxmlformats.org/officeDocument/2006/relationships/image" Target="../media/image11.png"/><Relationship Id="rId10" Type="http://schemas.openxmlformats.org/officeDocument/2006/relationships/image" Target="../media/image12.wmf"/><Relationship Id="rId19" Type="http://schemas.openxmlformats.org/officeDocument/2006/relationships/image" Target="../media/image16.wmf"/><Relationship Id="rId4" Type="http://schemas.openxmlformats.org/officeDocument/2006/relationships/image" Target="../media/image14.pn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image" Target="../media/image22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8.wmf"/><Relationship Id="rId3" Type="http://schemas.openxmlformats.org/officeDocument/2006/relationships/image" Target="../media/image29.png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5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png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31.png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4.wmf"/><Relationship Id="rId19" Type="http://schemas.openxmlformats.org/officeDocument/2006/relationships/oleObject" Target="../embeddings/oleObject28.bin"/><Relationship Id="rId4" Type="http://schemas.openxmlformats.org/officeDocument/2006/relationships/image" Target="../media/image30.png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34.wmf"/><Relationship Id="rId7" Type="http://schemas.openxmlformats.org/officeDocument/2006/relationships/image" Target="../media/image38.png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6.vml"/><Relationship Id="rId11" Type="http://schemas.openxmlformats.org/officeDocument/2006/relationships/oleObject" Target="../embeddings/oleObject30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0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2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05B4713-6A3E-4501-97B9-84545973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2392575" y="3852596"/>
                <a:ext cx="6516195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TW" altLang="en-US" sz="6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Tuning</m:t>
                      </m:r>
                      <m:r>
                        <m:rPr>
                          <m:nor/>
                        </m:rPr>
                        <a:rPr lang="zh-TW" altLang="en-US" sz="6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zh-TW" altLang="en-US" sz="6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process</m:t>
                      </m:r>
                    </m:oMath>
                  </m:oMathPara>
                </a14:m>
                <a:endParaRPr lang="zh-TW" altLang="en-US" sz="5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575" y="3852596"/>
                <a:ext cx="6516195" cy="110799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2392575" y="1095328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TW" sz="6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Hyperparameter</m:t>
                      </m:r>
                    </m:oMath>
                  </m:oMathPara>
                </a14:m>
                <a:endParaRPr lang="en-US" altLang="zh-TW" sz="6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575" y="1095328"/>
                <a:ext cx="6516195" cy="2123658"/>
              </a:xfrm>
              <a:prstGeom prst="rect">
                <a:avLst/>
              </a:prstGeom>
              <a:blipFill>
                <a:blip r:embed="rId3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線接點 6"/>
          <p:cNvCxnSpPr/>
          <p:nvPr/>
        </p:nvCxnSpPr>
        <p:spPr>
          <a:xfrm flipV="1">
            <a:off x="887896" y="3551583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38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42" b="9202"/>
          <a:stretch/>
        </p:blipFill>
        <p:spPr bwMode="auto">
          <a:xfrm>
            <a:off x="1962150" y="2093823"/>
            <a:ext cx="3314700" cy="188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40"/>
          <a:stretch/>
        </p:blipFill>
        <p:spPr bwMode="auto">
          <a:xfrm>
            <a:off x="6346171" y="2095499"/>
            <a:ext cx="38385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D68DD47-589B-47E3-9D18-BCE6867B2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10</a:t>
            </a:fld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88" y="4257675"/>
            <a:ext cx="2324424" cy="197195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983" y="4257675"/>
            <a:ext cx="2152950" cy="181000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457288" y="1036369"/>
            <a:ext cx="242887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Babysitting </a:t>
            </a:r>
          </a:p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model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40186" y="893494"/>
            <a:ext cx="354456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many </a:t>
            </a:r>
          </a:p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Models in parallel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2150" y="3888343"/>
            <a:ext cx="169142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</a:rPr>
              <a:t>d</a:t>
            </a:r>
            <a:r>
              <a:rPr lang="en-US" altLang="zh-TW" b="0" cap="none" spc="0" dirty="0">
                <a:ln w="0"/>
                <a:solidFill>
                  <a:srgbClr val="0000FF"/>
                </a:solidFill>
              </a:rPr>
              <a:t>ay0 day1 day2 </a:t>
            </a:r>
            <a:endParaRPr lang="zh-TW" altLang="en-US" b="0" cap="none" spc="0" dirty="0">
              <a:ln w="0"/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93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6795473-AF73-44FC-A99C-65A0564A9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11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915625" y="3557478"/>
            <a:ext cx="8759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Normalization activations</a:t>
            </a:r>
          </a:p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network</a:t>
            </a:r>
            <a:endParaRPr lang="zh-TW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altLang="zh-TW" sz="6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atch</m:t>
                      </m:r>
                    </m:oMath>
                  </m:oMathPara>
                </a14:m>
                <a:endParaRPr lang="en-US" altLang="zh-TW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Normalization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  <a:blipFill>
                <a:blip r:embed="rId2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04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9272139"/>
              </p:ext>
            </p:extLst>
          </p:nvPr>
        </p:nvGraphicFramePr>
        <p:xfrm>
          <a:off x="5461000" y="4230244"/>
          <a:ext cx="4446588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2" name="Equation" r:id="rId3" imgW="1752480" imgH="482400" progId="Equation.DSMT4">
                  <p:embed/>
                </p:oleObj>
              </mc:Choice>
              <mc:Fallback>
                <p:oleObj name="Equation" r:id="rId3" imgW="1752480" imgH="482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61000" y="4230244"/>
                        <a:ext cx="4446588" cy="1223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C92E45D-491E-42A3-9770-871693C33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12</a:t>
            </a:fld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62" y="1240919"/>
            <a:ext cx="3138488" cy="1487759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421" y="4122916"/>
            <a:ext cx="4258798" cy="153017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3565" y="30996"/>
            <a:ext cx="76097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Normalizing inputs to speed up learning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橢圓 13"/>
          <p:cNvSpPr/>
          <p:nvPr/>
        </p:nvSpPr>
        <p:spPr>
          <a:xfrm>
            <a:off x="9601200" y="1714500"/>
            <a:ext cx="2171700" cy="65722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/>
          <p:cNvSpPr/>
          <p:nvPr/>
        </p:nvSpPr>
        <p:spPr>
          <a:xfrm>
            <a:off x="9792919" y="1866900"/>
            <a:ext cx="1845412" cy="39052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橢圓 15"/>
          <p:cNvSpPr/>
          <p:nvPr/>
        </p:nvSpPr>
        <p:spPr>
          <a:xfrm>
            <a:off x="10126615" y="1952624"/>
            <a:ext cx="1256658" cy="22684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橢圓 16"/>
          <p:cNvSpPr/>
          <p:nvPr/>
        </p:nvSpPr>
        <p:spPr>
          <a:xfrm>
            <a:off x="10182995" y="3013342"/>
            <a:ext cx="1065260" cy="98107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橢圓 17"/>
          <p:cNvSpPr/>
          <p:nvPr/>
        </p:nvSpPr>
        <p:spPr>
          <a:xfrm>
            <a:off x="10321107" y="3141929"/>
            <a:ext cx="789035" cy="7239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橢圓 18"/>
          <p:cNvSpPr/>
          <p:nvPr/>
        </p:nvSpPr>
        <p:spPr>
          <a:xfrm>
            <a:off x="10521925" y="3345349"/>
            <a:ext cx="387397" cy="31705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1" name="直線單箭頭接點 20"/>
          <p:cNvCxnSpPr/>
          <p:nvPr/>
        </p:nvCxnSpPr>
        <p:spPr>
          <a:xfrm>
            <a:off x="10658475" y="2430596"/>
            <a:ext cx="28575" cy="52387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918463"/>
              </p:ext>
            </p:extLst>
          </p:nvPr>
        </p:nvGraphicFramePr>
        <p:xfrm>
          <a:off x="5461454" y="1332327"/>
          <a:ext cx="1819643" cy="2950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3" name="Equation" r:id="rId7" imgW="939600" imgH="1523880" progId="Equation.DSMT4">
                  <p:embed/>
                </p:oleObj>
              </mc:Choice>
              <mc:Fallback>
                <p:oleObj name="Equation" r:id="rId7" imgW="939600" imgH="1523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61454" y="1332327"/>
                        <a:ext cx="1819643" cy="29507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矩形 22"/>
          <p:cNvSpPr/>
          <p:nvPr/>
        </p:nvSpPr>
        <p:spPr>
          <a:xfrm>
            <a:off x="7278827" y="2183263"/>
            <a:ext cx="187423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lement-wise</a:t>
            </a:r>
            <a:endParaRPr lang="zh-TW" altLang="en-US" sz="2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肘形接點 24"/>
          <p:cNvCxnSpPr/>
          <p:nvPr/>
        </p:nvCxnSpPr>
        <p:spPr>
          <a:xfrm rot="10800000" flipV="1">
            <a:off x="7013868" y="2420343"/>
            <a:ext cx="353114" cy="454769"/>
          </a:xfrm>
          <a:prstGeom prst="bentConnector2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547123"/>
              </p:ext>
            </p:extLst>
          </p:nvPr>
        </p:nvGraphicFramePr>
        <p:xfrm>
          <a:off x="1835386" y="3499595"/>
          <a:ext cx="506780" cy="450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" name="Equation" r:id="rId9" imgW="228600" imgH="203040" progId="Equation.DSMT4">
                  <p:embed/>
                </p:oleObj>
              </mc:Choice>
              <mc:Fallback>
                <p:oleObj name="Equation" r:id="rId9" imgW="228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35386" y="3499595"/>
                        <a:ext cx="506780" cy="450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623197"/>
              </p:ext>
            </p:extLst>
          </p:nvPr>
        </p:nvGraphicFramePr>
        <p:xfrm>
          <a:off x="2569422" y="3436939"/>
          <a:ext cx="583724" cy="491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5" name="Equation" r:id="rId11" imgW="241200" imgH="203040" progId="Equation.DSMT4">
                  <p:embed/>
                </p:oleObj>
              </mc:Choice>
              <mc:Fallback>
                <p:oleObj name="Equation" r:id="rId11" imgW="241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69422" y="3436939"/>
                        <a:ext cx="583724" cy="491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15605"/>
              </p:ext>
            </p:extLst>
          </p:nvPr>
        </p:nvGraphicFramePr>
        <p:xfrm>
          <a:off x="3316271" y="3848502"/>
          <a:ext cx="1048342" cy="471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6" name="Equation" r:id="rId13" imgW="507960" imgH="228600" progId="Equation.DSMT4">
                  <p:embed/>
                </p:oleObj>
              </mc:Choice>
              <mc:Fallback>
                <p:oleObj name="Equation" r:id="rId13" imgW="5079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16271" y="3848502"/>
                        <a:ext cx="1048342" cy="471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直線單箭頭接點 25"/>
          <p:cNvCxnSpPr/>
          <p:nvPr/>
        </p:nvCxnSpPr>
        <p:spPr>
          <a:xfrm flipH="1">
            <a:off x="2063127" y="3895102"/>
            <a:ext cx="1899" cy="32713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/>
          <p:cNvCxnSpPr/>
          <p:nvPr/>
        </p:nvCxnSpPr>
        <p:spPr>
          <a:xfrm flipH="1">
            <a:off x="2732547" y="3895102"/>
            <a:ext cx="1899" cy="32713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橢圓 28"/>
          <p:cNvSpPr/>
          <p:nvPr/>
        </p:nvSpPr>
        <p:spPr>
          <a:xfrm>
            <a:off x="3234195" y="3812165"/>
            <a:ext cx="1200525" cy="482485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橢圓 29"/>
          <p:cNvSpPr/>
          <p:nvPr/>
        </p:nvSpPr>
        <p:spPr>
          <a:xfrm>
            <a:off x="2480278" y="3367388"/>
            <a:ext cx="680613" cy="524256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3" name="直線接點 32"/>
          <p:cNvCxnSpPr/>
          <p:nvPr/>
        </p:nvCxnSpPr>
        <p:spPr>
          <a:xfrm>
            <a:off x="8215941" y="4765794"/>
            <a:ext cx="504825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DA73EB45-D817-4575-BB61-0CD43814F5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4276389"/>
              </p:ext>
            </p:extLst>
          </p:nvPr>
        </p:nvGraphicFramePr>
        <p:xfrm>
          <a:off x="5478058" y="5525673"/>
          <a:ext cx="2192338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7" name="Equation" r:id="rId15" imgW="863280" imgH="203040" progId="Equation.DSMT4">
                  <p:embed/>
                </p:oleObj>
              </mc:Choice>
              <mc:Fallback>
                <p:oleObj name="Equation" r:id="rId15" imgW="863280" imgH="203040" progId="Equation.DSMT4">
                  <p:embed/>
                  <p:pic>
                    <p:nvPicPr>
                      <p:cNvPr id="5" name="物件 4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478058" y="5525673"/>
                        <a:ext cx="2192338" cy="515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761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3" grpId="0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8"/>
          <a:stretch/>
        </p:blipFill>
        <p:spPr bwMode="auto">
          <a:xfrm>
            <a:off x="7612308" y="3965765"/>
            <a:ext cx="1896623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7567109" y="5059134"/>
            <a:ext cx="2675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</a:rPr>
              <a:t>若強迫在線性區，就失去非線性功能</a:t>
            </a:r>
          </a:p>
        </p:txBody>
      </p: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18F7DCDE-2292-4768-B12B-E8EC296AC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13</a:t>
            </a:fld>
            <a:endParaRPr lang="zh-TW" altLang="en-US"/>
          </a:p>
        </p:txBody>
      </p:sp>
      <p:cxnSp>
        <p:nvCxnSpPr>
          <p:cNvPr id="11" name="弧形接點 10"/>
          <p:cNvCxnSpPr/>
          <p:nvPr/>
        </p:nvCxnSpPr>
        <p:spPr>
          <a:xfrm>
            <a:off x="7761501" y="1516474"/>
            <a:ext cx="410696" cy="361950"/>
          </a:xfrm>
          <a:prstGeom prst="curvedConnector3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1592319" y="4483111"/>
            <a:ext cx="2617723" cy="952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/>
          <p:nvPr/>
        </p:nvCxnSpPr>
        <p:spPr>
          <a:xfrm>
            <a:off x="1592319" y="4483111"/>
            <a:ext cx="0" cy="19011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/>
          <p:cNvCxnSpPr/>
          <p:nvPr/>
        </p:nvCxnSpPr>
        <p:spPr>
          <a:xfrm>
            <a:off x="2830569" y="4483111"/>
            <a:ext cx="0" cy="19011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290070" y="4292826"/>
            <a:ext cx="251382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learned parameters</a:t>
            </a:r>
          </a:p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model</a:t>
            </a:r>
            <a:endParaRPr lang="zh-TW" altLang="en-US" sz="2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565" y="30996"/>
            <a:ext cx="5160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Batch Norm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654897"/>
              </p:ext>
            </p:extLst>
          </p:nvPr>
        </p:nvGraphicFramePr>
        <p:xfrm>
          <a:off x="8172197" y="1633047"/>
          <a:ext cx="732895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2" name="Equation" r:id="rId4" imgW="317160" imgH="190440" progId="Equation.DSMT4">
                  <p:embed/>
                </p:oleObj>
              </mc:Choice>
              <mc:Fallback>
                <p:oleObj name="Equation" r:id="rId4" imgW="3171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72197" y="1633047"/>
                        <a:ext cx="732895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846755"/>
              </p:ext>
            </p:extLst>
          </p:nvPr>
        </p:nvGraphicFramePr>
        <p:xfrm>
          <a:off x="819910" y="2497729"/>
          <a:ext cx="2379818" cy="8428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3" name="Equation" r:id="rId6" imgW="1218960" imgH="431640" progId="Equation.DSMT4">
                  <p:embed/>
                </p:oleObj>
              </mc:Choice>
              <mc:Fallback>
                <p:oleObj name="Equation" r:id="rId6" imgW="12189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19910" y="2497729"/>
                        <a:ext cx="2379818" cy="8428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677327"/>
              </p:ext>
            </p:extLst>
          </p:nvPr>
        </p:nvGraphicFramePr>
        <p:xfrm>
          <a:off x="4214204" y="1711254"/>
          <a:ext cx="1608770" cy="2088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4" name="Equation" r:id="rId8" imgW="723600" imgH="939600" progId="Equation.DSMT4">
                  <p:embed/>
                </p:oleObj>
              </mc:Choice>
              <mc:Fallback>
                <p:oleObj name="Equation" r:id="rId8" imgW="72360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14204" y="1711254"/>
                        <a:ext cx="1608770" cy="20885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45206"/>
              </p:ext>
            </p:extLst>
          </p:nvPr>
        </p:nvGraphicFramePr>
        <p:xfrm>
          <a:off x="8831338" y="2684518"/>
          <a:ext cx="668017" cy="111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5" name="Equation" r:id="rId10" imgW="228600" imgH="380880" progId="Equation.DSMT4">
                  <p:embed/>
                </p:oleObj>
              </mc:Choice>
              <mc:Fallback>
                <p:oleObj name="Equation" r:id="rId10" imgW="22860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831338" y="2684518"/>
                        <a:ext cx="668017" cy="1113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 27"/>
          <p:cNvSpPr/>
          <p:nvPr/>
        </p:nvSpPr>
        <p:spPr>
          <a:xfrm>
            <a:off x="1883574" y="3797880"/>
            <a:ext cx="1162050" cy="5189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矩形 30"/>
          <p:cNvSpPr/>
          <p:nvPr/>
        </p:nvSpPr>
        <p:spPr>
          <a:xfrm>
            <a:off x="4660281" y="2213145"/>
            <a:ext cx="1238813" cy="54961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4739953" y="2850153"/>
            <a:ext cx="463999" cy="4620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橢圓 28"/>
          <p:cNvSpPr/>
          <p:nvPr/>
        </p:nvSpPr>
        <p:spPr>
          <a:xfrm>
            <a:off x="8351182" y="1654051"/>
            <a:ext cx="259418" cy="24030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5" name="物件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11181"/>
              </p:ext>
            </p:extLst>
          </p:nvPr>
        </p:nvGraphicFramePr>
        <p:xfrm>
          <a:off x="1990336" y="5646003"/>
          <a:ext cx="4122992" cy="5451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6" name="Equation" r:id="rId12" imgW="1536480" imgH="203040" progId="Equation.DSMT4">
                  <p:embed/>
                </p:oleObj>
              </mc:Choice>
              <mc:Fallback>
                <p:oleObj name="Equation" r:id="rId12" imgW="1536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990336" y="5646003"/>
                        <a:ext cx="4122992" cy="5451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7" name="直線接點 56"/>
          <p:cNvCxnSpPr/>
          <p:nvPr/>
        </p:nvCxnSpPr>
        <p:spPr>
          <a:xfrm>
            <a:off x="4004582" y="1894354"/>
            <a:ext cx="0" cy="190352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>
            <a:off x="7383023" y="2762758"/>
            <a:ext cx="0" cy="231305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物件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824129"/>
              </p:ext>
            </p:extLst>
          </p:nvPr>
        </p:nvGraphicFramePr>
        <p:xfrm>
          <a:off x="829616" y="1624069"/>
          <a:ext cx="1738982" cy="909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7" name="Equation" r:id="rId14" imgW="825480" imgH="431640" progId="Equation.DSMT4">
                  <p:embed/>
                </p:oleObj>
              </mc:Choice>
              <mc:Fallback>
                <p:oleObj name="Equation" r:id="rId14" imgW="8254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29616" y="1624069"/>
                        <a:ext cx="1738982" cy="909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物件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5662485"/>
              </p:ext>
            </p:extLst>
          </p:nvPr>
        </p:nvGraphicFramePr>
        <p:xfrm>
          <a:off x="781097" y="3229085"/>
          <a:ext cx="2346064" cy="1069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8" name="Equation" r:id="rId16" imgW="1002960" imgH="457200" progId="Equation.DSMT4">
                  <p:embed/>
                </p:oleObj>
              </mc:Choice>
              <mc:Fallback>
                <p:oleObj name="Equation" r:id="rId16" imgW="100296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81097" y="3229085"/>
                        <a:ext cx="2346064" cy="10690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物件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1336646"/>
              </p:ext>
            </p:extLst>
          </p:nvPr>
        </p:nvGraphicFramePr>
        <p:xfrm>
          <a:off x="684795" y="4581530"/>
          <a:ext cx="232600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59" name="Equation" r:id="rId18" imgW="990360" imgH="241200" progId="Equation.DSMT4">
                  <p:embed/>
                </p:oleObj>
              </mc:Choice>
              <mc:Fallback>
                <p:oleObj name="Equation" r:id="rId18" imgW="9903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84795" y="4581530"/>
                        <a:ext cx="2326000" cy="51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712296"/>
              </p:ext>
            </p:extLst>
          </p:nvPr>
        </p:nvGraphicFramePr>
        <p:xfrm>
          <a:off x="149225" y="865188"/>
          <a:ext cx="847725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60" name="Equation" r:id="rId20" imgW="2946240" imgH="203040" progId="Equation.DSMT4">
                  <p:embed/>
                </p:oleObj>
              </mc:Choice>
              <mc:Fallback>
                <p:oleObj name="Equation" r:id="rId20" imgW="29462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49225" y="865188"/>
                        <a:ext cx="8477250" cy="51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43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8" grpId="0" animBg="1"/>
      <p:bldP spid="31" grpId="0" animBg="1"/>
      <p:bldP spid="32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3CEBCC6-73C9-4E47-9343-302155437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14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915625" y="3557478"/>
            <a:ext cx="8759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Fitting Batch Norm</a:t>
            </a:r>
          </a:p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Into a neural network</a:t>
            </a:r>
            <a:endParaRPr lang="zh-TW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altLang="zh-TW" sz="6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atch</m:t>
                      </m:r>
                    </m:oMath>
                  </m:oMathPara>
                </a14:m>
                <a:endParaRPr lang="en-US" altLang="zh-TW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Normalization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  <a:blipFill>
                <a:blip r:embed="rId2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68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C6D4CD4-753D-4438-A3C5-F62220DFE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4"/>
          <a:srcRect l="8646" t="25239" r="34375" b="48697"/>
          <a:stretch/>
        </p:blipFill>
        <p:spPr>
          <a:xfrm>
            <a:off x="417323" y="689414"/>
            <a:ext cx="10420350" cy="26811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/>
              <p:cNvSpPr/>
              <p:nvPr/>
            </p:nvSpPr>
            <p:spPr>
              <a:xfrm>
                <a:off x="3825828" y="1042902"/>
                <a:ext cx="704808" cy="5550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TW" sz="2400" b="0" i="0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a:rPr lang="en-US" altLang="zh-TW" sz="2400" b="0" i="0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400" b="0" i="0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[1]</m:t>
                          </m:r>
                        </m:sup>
                      </m:sSubSup>
                    </m:oMath>
                  </m:oMathPara>
                </a14:m>
                <a:endParaRPr lang="zh-TW" altLang="en-US" sz="54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5828" y="1042902"/>
                <a:ext cx="704808" cy="5550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5621028" y="1080508"/>
                <a:ext cx="717376" cy="55502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sz="5400" b="0" i="1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1028" y="1080508"/>
                <a:ext cx="717376" cy="55502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4290421" y="1048635"/>
                <a:ext cx="740331" cy="555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sz="2400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[1]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421" y="1048635"/>
                <a:ext cx="740331" cy="5550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6099270" y="1085021"/>
                <a:ext cx="740331" cy="5550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sz="2400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270" y="1085021"/>
                <a:ext cx="740331" cy="55502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3815537" y="2340682"/>
                <a:ext cx="725390" cy="55540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[1]</m:t>
                          </m:r>
                        </m:sup>
                      </m:sSubSup>
                    </m:oMath>
                  </m:oMathPara>
                </a14:m>
                <a:endParaRPr lang="zh-TW" altLang="en-US" sz="5400" b="0" i="1" cap="none" spc="0" dirty="0">
                  <a:ln w="0"/>
                  <a:solidFill>
                    <a:srgbClr val="0000F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537" y="2340682"/>
                <a:ext cx="725390" cy="55540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5617021" y="2351263"/>
                <a:ext cx="725390" cy="55540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4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sz="5400" b="0" i="1" cap="none" spc="0" dirty="0">
                  <a:ln w="0"/>
                  <a:solidFill>
                    <a:srgbClr val="0000FF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021" y="2351263"/>
                <a:ext cx="725390" cy="55540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4278328" y="2351263"/>
                <a:ext cx="740331" cy="5554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[1]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8328" y="2351263"/>
                <a:ext cx="740331" cy="55540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矩形 19"/>
              <p:cNvSpPr/>
              <p:nvPr/>
            </p:nvSpPr>
            <p:spPr>
              <a:xfrm>
                <a:off x="6076462" y="2353533"/>
                <a:ext cx="740331" cy="5554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40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sz="2400" b="0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6462" y="2353533"/>
                <a:ext cx="740331" cy="55540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直線接點 7"/>
          <p:cNvCxnSpPr/>
          <p:nvPr/>
        </p:nvCxnSpPr>
        <p:spPr>
          <a:xfrm>
            <a:off x="4394341" y="784530"/>
            <a:ext cx="0" cy="1082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4421318" y="2032222"/>
            <a:ext cx="0" cy="1082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/>
          <p:cNvCxnSpPr/>
          <p:nvPr/>
        </p:nvCxnSpPr>
        <p:spPr>
          <a:xfrm>
            <a:off x="6226595" y="784530"/>
            <a:ext cx="0" cy="1082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>
            <a:off x="6185129" y="2042803"/>
            <a:ext cx="0" cy="10828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7172508" y="6067707"/>
            <a:ext cx="330731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400" b="0" cap="none" spc="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f.nn.batch</a:t>
            </a:r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-normalization</a:t>
            </a:r>
            <a:endParaRPr lang="zh-TW" altLang="en-US" sz="2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893" y="-8440"/>
            <a:ext cx="6378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Adding Batch Norm to a network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540618"/>
              </p:ext>
            </p:extLst>
          </p:nvPr>
        </p:nvGraphicFramePr>
        <p:xfrm>
          <a:off x="363224" y="4714442"/>
          <a:ext cx="7289378" cy="633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1" name="Equation" r:id="rId13" imgW="2476440" imgH="228600" progId="Equation.DSMT4">
                  <p:embed/>
                </p:oleObj>
              </mc:Choice>
              <mc:Fallback>
                <p:oleObj name="Equation" r:id="rId13" imgW="2476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63224" y="4714442"/>
                        <a:ext cx="7289378" cy="6338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197158"/>
              </p:ext>
            </p:extLst>
          </p:nvPr>
        </p:nvGraphicFramePr>
        <p:xfrm>
          <a:off x="2019098" y="5186070"/>
          <a:ext cx="5395022" cy="6225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2" name="Equation" r:id="rId15" imgW="1981080" imgH="228600" progId="Equation.DSMT4">
                  <p:embed/>
                </p:oleObj>
              </mc:Choice>
              <mc:Fallback>
                <p:oleObj name="Equation" r:id="rId15" imgW="19810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019098" y="5186070"/>
                        <a:ext cx="5395022" cy="6225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473016"/>
              </p:ext>
            </p:extLst>
          </p:nvPr>
        </p:nvGraphicFramePr>
        <p:xfrm>
          <a:off x="8610600" y="4760701"/>
          <a:ext cx="2977546" cy="541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3" name="Equation" r:id="rId17" imgW="1257120" imgH="228600" progId="Equation.DSMT4">
                  <p:embed/>
                </p:oleObj>
              </mc:Choice>
              <mc:Fallback>
                <p:oleObj name="Equation" r:id="rId17" imgW="12571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610600" y="4760701"/>
                        <a:ext cx="2977546" cy="541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FF1BD8E2-C8AF-47C8-90D3-5F5B619F93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8976743"/>
              </p:ext>
            </p:extLst>
          </p:nvPr>
        </p:nvGraphicFramePr>
        <p:xfrm>
          <a:off x="798262" y="3465716"/>
          <a:ext cx="8027904" cy="755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64" name="Equation" r:id="rId19" imgW="3098520" imgH="291960" progId="Equation.DSMT4">
                  <p:embed/>
                </p:oleObj>
              </mc:Choice>
              <mc:Fallback>
                <p:oleObj name="Equation" r:id="rId19" imgW="3098520" imgH="291960" progId="Equation.DSMT4">
                  <p:embed/>
                  <p:pic>
                    <p:nvPicPr>
                      <p:cNvPr id="14" name="物件 13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98262" y="3465716"/>
                        <a:ext cx="8027904" cy="7553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144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物件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128108"/>
              </p:ext>
            </p:extLst>
          </p:nvPr>
        </p:nvGraphicFramePr>
        <p:xfrm>
          <a:off x="7305199" y="2790990"/>
          <a:ext cx="2892997" cy="2426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1" name="Equation" r:id="rId4" imgW="1180800" imgH="990360" progId="Equation.DSMT4">
                  <p:embed/>
                </p:oleObj>
              </mc:Choice>
              <mc:Fallback>
                <p:oleObj name="Equation" r:id="rId4" imgW="118080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05199" y="2790990"/>
                        <a:ext cx="2892997" cy="2426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AB17383-48CC-469F-87B7-5D787C84D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1569" y="6346825"/>
            <a:ext cx="2743200" cy="365125"/>
          </a:xfrm>
        </p:spPr>
        <p:txBody>
          <a:bodyPr/>
          <a:lstStyle/>
          <a:p>
            <a:fld id="{1FA2DED5-660C-49A0-AAC3-E0753E4143BD}" type="slidenum">
              <a:rPr lang="zh-TW" altLang="en-US" smtClean="0"/>
              <a:t>16</a:t>
            </a:fld>
            <a:endParaRPr lang="zh-TW" altLang="en-US"/>
          </a:p>
        </p:txBody>
      </p:sp>
      <p:cxnSp>
        <p:nvCxnSpPr>
          <p:cNvPr id="28" name="直線接點 27"/>
          <p:cNvCxnSpPr/>
          <p:nvPr/>
        </p:nvCxnSpPr>
        <p:spPr>
          <a:xfrm flipH="1">
            <a:off x="3981642" y="4300543"/>
            <a:ext cx="6659" cy="62440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 flipH="1">
            <a:off x="4949796" y="4318419"/>
            <a:ext cx="10182" cy="67593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接點 32"/>
          <p:cNvCxnSpPr/>
          <p:nvPr/>
        </p:nvCxnSpPr>
        <p:spPr>
          <a:xfrm>
            <a:off x="5969892" y="4399154"/>
            <a:ext cx="0" cy="60982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 flipH="1">
            <a:off x="3838611" y="3644696"/>
            <a:ext cx="808288" cy="7206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>
            <a:off x="4001421" y="3708879"/>
            <a:ext cx="436975" cy="60954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7272625" y="2740490"/>
            <a:ext cx="184731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zh-TW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altLang="zh-TW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en-US" altLang="zh-TW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endParaRPr lang="zh-TW" altLang="en-US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45" name="直線接點 44"/>
          <p:cNvCxnSpPr/>
          <p:nvPr/>
        </p:nvCxnSpPr>
        <p:spPr>
          <a:xfrm flipH="1">
            <a:off x="9601760" y="2790990"/>
            <a:ext cx="592948" cy="5125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/>
          <p:nvPr/>
        </p:nvCxnSpPr>
        <p:spPr>
          <a:xfrm>
            <a:off x="9549229" y="2855173"/>
            <a:ext cx="560531" cy="4000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405668"/>
              </p:ext>
            </p:extLst>
          </p:nvPr>
        </p:nvGraphicFramePr>
        <p:xfrm>
          <a:off x="354234" y="985838"/>
          <a:ext cx="10272713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2" name="Equation" r:id="rId6" imgW="4101840" imgH="279360" progId="Equation.DSMT4">
                  <p:embed/>
                </p:oleObj>
              </mc:Choice>
              <mc:Fallback>
                <p:oleObj name="Equation" r:id="rId6" imgW="410184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234" y="985838"/>
                        <a:ext cx="10272713" cy="700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6691000"/>
              </p:ext>
            </p:extLst>
          </p:nvPr>
        </p:nvGraphicFramePr>
        <p:xfrm>
          <a:off x="401638" y="1694905"/>
          <a:ext cx="2790825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3" name="Equation" r:id="rId8" imgW="1117440" imgH="228600" progId="Equation.DSMT4">
                  <p:embed/>
                </p:oleObj>
              </mc:Choice>
              <mc:Fallback>
                <p:oleObj name="Equation" r:id="rId8" imgW="1117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1638" y="1694905"/>
                        <a:ext cx="2790825" cy="585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169131"/>
              </p:ext>
            </p:extLst>
          </p:nvPr>
        </p:nvGraphicFramePr>
        <p:xfrm>
          <a:off x="8851900" y="3168650"/>
          <a:ext cx="31908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4" name="Equation" r:id="rId10" imgW="114120" imgH="177480" progId="Equation.DSMT4">
                  <p:embed/>
                </p:oleObj>
              </mc:Choice>
              <mc:Fallback>
                <p:oleObj name="Equation" r:id="rId10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851900" y="3168650"/>
                        <a:ext cx="319088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矩形 46"/>
          <p:cNvSpPr/>
          <p:nvPr/>
        </p:nvSpPr>
        <p:spPr>
          <a:xfrm>
            <a:off x="9595645" y="4627401"/>
            <a:ext cx="553473" cy="6019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矩形 48"/>
          <p:cNvSpPr/>
          <p:nvPr/>
        </p:nvSpPr>
        <p:spPr>
          <a:xfrm>
            <a:off x="9611971" y="2802813"/>
            <a:ext cx="601089" cy="545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6" name="直線單箭頭接點 55"/>
          <p:cNvCxnSpPr>
            <a:cxnSpLocks/>
          </p:cNvCxnSpPr>
          <p:nvPr/>
        </p:nvCxnSpPr>
        <p:spPr>
          <a:xfrm flipV="1">
            <a:off x="9900875" y="3419966"/>
            <a:ext cx="0" cy="115902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0" name="物件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877790"/>
              </p:ext>
            </p:extLst>
          </p:nvPr>
        </p:nvGraphicFramePr>
        <p:xfrm>
          <a:off x="1533868" y="5145291"/>
          <a:ext cx="834747" cy="736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5" name="Equation" r:id="rId12" imgW="215640" imgH="190440" progId="Equation.DSMT4">
                  <p:embed/>
                </p:oleObj>
              </mc:Choice>
              <mc:Fallback>
                <p:oleObj name="Equation" r:id="rId12" imgW="21564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33868" y="5145291"/>
                        <a:ext cx="834747" cy="736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761264"/>
              </p:ext>
            </p:extLst>
          </p:nvPr>
        </p:nvGraphicFramePr>
        <p:xfrm>
          <a:off x="1587965" y="5820654"/>
          <a:ext cx="780650" cy="401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6" name="Equation" r:id="rId14" imgW="444240" imgH="228600" progId="Equation.DSMT4">
                  <p:embed/>
                </p:oleObj>
              </mc:Choice>
              <mc:Fallback>
                <p:oleObj name="Equation" r:id="rId14" imgW="444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7965" y="5820654"/>
                        <a:ext cx="780650" cy="401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680983"/>
              </p:ext>
            </p:extLst>
          </p:nvPr>
        </p:nvGraphicFramePr>
        <p:xfrm>
          <a:off x="3570042" y="4924945"/>
          <a:ext cx="78105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7" name="Equation" r:id="rId16" imgW="780538" imgH="401054" progId="Equation.DSMT4">
                  <p:embed/>
                </p:oleObj>
              </mc:Choice>
              <mc:Fallback>
                <p:oleObj name="Equation" r:id="rId16" imgW="780538" imgH="4010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570042" y="4924945"/>
                        <a:ext cx="781050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207645"/>
              </p:ext>
            </p:extLst>
          </p:nvPr>
        </p:nvGraphicFramePr>
        <p:xfrm>
          <a:off x="4559271" y="4997608"/>
          <a:ext cx="78105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8" name="Equation" r:id="rId18" imgW="780538" imgH="401054" progId="Equation.DSMT4">
                  <p:embed/>
                </p:oleObj>
              </mc:Choice>
              <mc:Fallback>
                <p:oleObj name="Equation" r:id="rId18" imgW="780538" imgH="4010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559271" y="4997608"/>
                        <a:ext cx="781050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337350"/>
              </p:ext>
            </p:extLst>
          </p:nvPr>
        </p:nvGraphicFramePr>
        <p:xfrm>
          <a:off x="5465971" y="5003377"/>
          <a:ext cx="78105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59" name="Equation" r:id="rId20" imgW="780538" imgH="401054" progId="Equation.DSMT4">
                  <p:embed/>
                </p:oleObj>
              </mc:Choice>
              <mc:Fallback>
                <p:oleObj name="Equation" r:id="rId20" imgW="780538" imgH="40105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465971" y="5003377"/>
                        <a:ext cx="781050" cy="401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8723507"/>
              </p:ext>
            </p:extLst>
          </p:nvPr>
        </p:nvGraphicFramePr>
        <p:xfrm>
          <a:off x="694607" y="3713803"/>
          <a:ext cx="5750870" cy="690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60" name="Equation" r:id="rId22" imgW="1904760" imgH="228600" progId="Equation.DSMT4">
                  <p:embed/>
                </p:oleObj>
              </mc:Choice>
              <mc:Fallback>
                <p:oleObj name="Equation" r:id="rId22" imgW="19047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94607" y="3713803"/>
                        <a:ext cx="5750870" cy="690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矩形 47"/>
          <p:cNvSpPr/>
          <p:nvPr/>
        </p:nvSpPr>
        <p:spPr>
          <a:xfrm>
            <a:off x="27196" y="72125"/>
            <a:ext cx="5225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with mini-batches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1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8B774FB-E5E1-412C-A450-8336B86BB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17</a:t>
            </a:fld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>
            <a:off x="69581" y="58154"/>
            <a:ext cx="59041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gradient descent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210148"/>
              </p:ext>
            </p:extLst>
          </p:nvPr>
        </p:nvGraphicFramePr>
        <p:xfrm>
          <a:off x="4897332" y="3576609"/>
          <a:ext cx="2636633" cy="1633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9" name="Equation" r:id="rId3" imgW="1168200" imgH="723600" progId="Equation.DSMT4">
                  <p:embed/>
                </p:oleObj>
              </mc:Choice>
              <mc:Fallback>
                <p:oleObj name="Equation" r:id="rId3" imgW="1168200" imgH="723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97332" y="3576609"/>
                        <a:ext cx="2636633" cy="1633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右大括弧 6"/>
          <p:cNvSpPr/>
          <p:nvPr/>
        </p:nvSpPr>
        <p:spPr>
          <a:xfrm>
            <a:off x="7757957" y="3742077"/>
            <a:ext cx="409575" cy="1468098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374576"/>
              </p:ext>
            </p:extLst>
          </p:nvPr>
        </p:nvGraphicFramePr>
        <p:xfrm>
          <a:off x="1114426" y="1006831"/>
          <a:ext cx="8943798" cy="3124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0" name="Equation" r:id="rId5" imgW="3073320" imgH="1180800" progId="Equation.DSMT4">
                  <p:embed/>
                </p:oleObj>
              </mc:Choice>
              <mc:Fallback>
                <p:oleObj name="Equation" r:id="rId5" imgW="3073320" imgH="1180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14426" y="1006831"/>
                        <a:ext cx="8943798" cy="3124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04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E44B8B4-75E6-4FF3-9F5E-90DD085D0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18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915625" y="3557478"/>
            <a:ext cx="8759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does</a:t>
            </a:r>
          </a:p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Bath Norm work?</a:t>
            </a:r>
            <a:endParaRPr lang="zh-TW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B</m:t>
                      </m:r>
                      <m:r>
                        <m:rPr>
                          <m:nor/>
                        </m:rPr>
                        <a:rPr lang="en-US" altLang="zh-TW" sz="66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ach</m:t>
                      </m:r>
                    </m:oMath>
                  </m:oMathPara>
                </a14:m>
                <a:endParaRPr lang="en-US" altLang="zh-TW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Normalization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  <a:blipFill>
                <a:blip r:embed="rId2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5121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01" y="895464"/>
            <a:ext cx="9240540" cy="2857899"/>
          </a:xfrm>
          <a:prstGeom prst="rect">
            <a:avLst/>
          </a:prstGeom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93A22E3-8FE4-4E1D-B76A-BB9890F8B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19</a:t>
            </a:fld>
            <a:endParaRPr lang="zh-TW" altLang="en-US"/>
          </a:p>
        </p:txBody>
      </p:sp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1F92BAD6-2869-4EF0-BA91-89542973DBDE}"/>
              </a:ext>
            </a:extLst>
          </p:cNvPr>
          <p:cNvCxnSpPr/>
          <p:nvPr/>
        </p:nvCxnSpPr>
        <p:spPr>
          <a:xfrm>
            <a:off x="1290659" y="5425301"/>
            <a:ext cx="138224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73557425-DDFA-4E2A-BDF3-E5FA8DB6C82A}"/>
              </a:ext>
            </a:extLst>
          </p:cNvPr>
          <p:cNvCxnSpPr>
            <a:cxnSpLocks/>
          </p:cNvCxnSpPr>
          <p:nvPr/>
        </p:nvCxnSpPr>
        <p:spPr>
          <a:xfrm>
            <a:off x="1976460" y="4787126"/>
            <a:ext cx="0" cy="110966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橢圓 6">
            <a:extLst>
              <a:ext uri="{FF2B5EF4-FFF2-40B4-BE49-F238E27FC236}">
                <a16:creationId xmlns:a16="http://schemas.microsoft.com/office/drawing/2014/main" id="{50336AFA-479A-4477-8177-D6CD8B23ECAF}"/>
              </a:ext>
            </a:extLst>
          </p:cNvPr>
          <p:cNvSpPr/>
          <p:nvPr/>
        </p:nvSpPr>
        <p:spPr>
          <a:xfrm>
            <a:off x="2052662" y="5105148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6" name="群組 25">
            <a:extLst>
              <a:ext uri="{FF2B5EF4-FFF2-40B4-BE49-F238E27FC236}">
                <a16:creationId xmlns:a16="http://schemas.microsoft.com/office/drawing/2014/main" id="{32A50061-10E7-4103-9134-45D5C2445F6E}"/>
              </a:ext>
            </a:extLst>
          </p:cNvPr>
          <p:cNvGrpSpPr/>
          <p:nvPr/>
        </p:nvGrpSpPr>
        <p:grpSpPr>
          <a:xfrm>
            <a:off x="2166959" y="5357140"/>
            <a:ext cx="128588" cy="153466"/>
            <a:chOff x="2638424" y="5786085"/>
            <a:chExt cx="128588" cy="153466"/>
          </a:xfrm>
        </p:grpSpPr>
        <p:cxnSp>
          <p:nvCxnSpPr>
            <p:cNvPr id="9" name="直線接點 8">
              <a:extLst>
                <a:ext uri="{FF2B5EF4-FFF2-40B4-BE49-F238E27FC236}">
                  <a16:creationId xmlns:a16="http://schemas.microsoft.com/office/drawing/2014/main" id="{E50ECA45-FB86-4128-B2EA-631F602FA263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>
              <a:extLst>
                <a:ext uri="{FF2B5EF4-FFF2-40B4-BE49-F238E27FC236}">
                  <a16:creationId xmlns:a16="http://schemas.microsoft.com/office/drawing/2014/main" id="{6F02D0B6-C74C-4C30-985D-664204863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5CF61E25-1056-4009-B610-9C2AD237FD90}"/>
              </a:ext>
            </a:extLst>
          </p:cNvPr>
          <p:cNvGrpSpPr/>
          <p:nvPr/>
        </p:nvGrpSpPr>
        <p:grpSpPr>
          <a:xfrm>
            <a:off x="2038371" y="5524542"/>
            <a:ext cx="128588" cy="153466"/>
            <a:chOff x="2638424" y="5786085"/>
            <a:chExt cx="128588" cy="153466"/>
          </a:xfrm>
        </p:grpSpPr>
        <p:cxnSp>
          <p:nvCxnSpPr>
            <p:cNvPr id="32" name="直線接點 31">
              <a:extLst>
                <a:ext uri="{FF2B5EF4-FFF2-40B4-BE49-F238E27FC236}">
                  <a16:creationId xmlns:a16="http://schemas.microsoft.com/office/drawing/2014/main" id="{39139D6A-0B9D-4AB3-9F43-053E7FEAA3BD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接點 32">
              <a:extLst>
                <a:ext uri="{FF2B5EF4-FFF2-40B4-BE49-F238E27FC236}">
                  <a16:creationId xmlns:a16="http://schemas.microsoft.com/office/drawing/2014/main" id="{A3A6B8FA-3CD0-4782-B366-12A562EB1A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群組 33">
            <a:extLst>
              <a:ext uri="{FF2B5EF4-FFF2-40B4-BE49-F238E27FC236}">
                <a16:creationId xmlns:a16="http://schemas.microsoft.com/office/drawing/2014/main" id="{6912ED8A-1D35-439F-9694-3CAA7DCAF875}"/>
              </a:ext>
            </a:extLst>
          </p:cNvPr>
          <p:cNvGrpSpPr/>
          <p:nvPr/>
        </p:nvGrpSpPr>
        <p:grpSpPr>
          <a:xfrm>
            <a:off x="1785960" y="5601275"/>
            <a:ext cx="128588" cy="153466"/>
            <a:chOff x="2638424" y="5786085"/>
            <a:chExt cx="128588" cy="153466"/>
          </a:xfrm>
        </p:grpSpPr>
        <p:cxnSp>
          <p:nvCxnSpPr>
            <p:cNvPr id="35" name="直線接點 34">
              <a:extLst>
                <a:ext uri="{FF2B5EF4-FFF2-40B4-BE49-F238E27FC236}">
                  <a16:creationId xmlns:a16="http://schemas.microsoft.com/office/drawing/2014/main" id="{6EBFECC3-CA5E-4A2E-BA52-02369DA31BB8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>
              <a:extLst>
                <a:ext uri="{FF2B5EF4-FFF2-40B4-BE49-F238E27FC236}">
                  <a16:creationId xmlns:a16="http://schemas.microsoft.com/office/drawing/2014/main" id="{130CFAA0-7967-4C68-B675-0744967D5E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橢圓 36">
            <a:extLst>
              <a:ext uri="{FF2B5EF4-FFF2-40B4-BE49-F238E27FC236}">
                <a16:creationId xmlns:a16="http://schemas.microsoft.com/office/drawing/2014/main" id="{3504F264-EA21-4CD3-9DAA-106AA9E36D36}"/>
              </a:ext>
            </a:extLst>
          </p:cNvPr>
          <p:cNvSpPr/>
          <p:nvPr/>
        </p:nvSpPr>
        <p:spPr>
          <a:xfrm>
            <a:off x="1795486" y="5105148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8" name="橢圓 37">
            <a:extLst>
              <a:ext uri="{FF2B5EF4-FFF2-40B4-BE49-F238E27FC236}">
                <a16:creationId xmlns:a16="http://schemas.microsoft.com/office/drawing/2014/main" id="{FA259301-EA40-4F30-9EBA-16448D24B291}"/>
              </a:ext>
            </a:extLst>
          </p:cNvPr>
          <p:cNvSpPr/>
          <p:nvPr/>
        </p:nvSpPr>
        <p:spPr>
          <a:xfrm>
            <a:off x="1576411" y="5238283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0" name="橢圓 39">
            <a:extLst>
              <a:ext uri="{FF2B5EF4-FFF2-40B4-BE49-F238E27FC236}">
                <a16:creationId xmlns:a16="http://schemas.microsoft.com/office/drawing/2014/main" id="{4031EE8C-31B7-47B3-8114-C712E149E3AB}"/>
              </a:ext>
            </a:extLst>
          </p:cNvPr>
          <p:cNvSpPr/>
          <p:nvPr/>
        </p:nvSpPr>
        <p:spPr>
          <a:xfrm>
            <a:off x="1690709" y="5381485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1" name="橢圓 40">
            <a:extLst>
              <a:ext uri="{FF2B5EF4-FFF2-40B4-BE49-F238E27FC236}">
                <a16:creationId xmlns:a16="http://schemas.microsoft.com/office/drawing/2014/main" id="{6732B328-F7D5-4F92-AD5F-6A0A49156D1F}"/>
              </a:ext>
            </a:extLst>
          </p:cNvPr>
          <p:cNvSpPr/>
          <p:nvPr/>
        </p:nvSpPr>
        <p:spPr>
          <a:xfrm>
            <a:off x="1976460" y="5313536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4" name="直線接點 43">
            <a:extLst>
              <a:ext uri="{FF2B5EF4-FFF2-40B4-BE49-F238E27FC236}">
                <a16:creationId xmlns:a16="http://schemas.microsoft.com/office/drawing/2014/main" id="{2CE385D1-4236-4235-94E6-5E5A51A1D48E}"/>
              </a:ext>
            </a:extLst>
          </p:cNvPr>
          <p:cNvCxnSpPr/>
          <p:nvPr/>
        </p:nvCxnSpPr>
        <p:spPr>
          <a:xfrm>
            <a:off x="4249296" y="5449646"/>
            <a:ext cx="138224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626E32D3-E305-40B5-8AB7-01CAC2235EBE}"/>
              </a:ext>
            </a:extLst>
          </p:cNvPr>
          <p:cNvCxnSpPr>
            <a:cxnSpLocks/>
          </p:cNvCxnSpPr>
          <p:nvPr/>
        </p:nvCxnSpPr>
        <p:spPr>
          <a:xfrm>
            <a:off x="4935097" y="4811471"/>
            <a:ext cx="0" cy="110966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橢圓 45">
            <a:extLst>
              <a:ext uri="{FF2B5EF4-FFF2-40B4-BE49-F238E27FC236}">
                <a16:creationId xmlns:a16="http://schemas.microsoft.com/office/drawing/2014/main" id="{85DF4BAF-3A8B-438E-B7C6-CFD3533B50E8}"/>
              </a:ext>
            </a:extLst>
          </p:cNvPr>
          <p:cNvSpPr/>
          <p:nvPr/>
        </p:nvSpPr>
        <p:spPr>
          <a:xfrm>
            <a:off x="4964184" y="5486174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47" name="群組 46">
            <a:extLst>
              <a:ext uri="{FF2B5EF4-FFF2-40B4-BE49-F238E27FC236}">
                <a16:creationId xmlns:a16="http://schemas.microsoft.com/office/drawing/2014/main" id="{4E479F6F-B4D7-4827-A27E-DDAA1C115710}"/>
              </a:ext>
            </a:extLst>
          </p:cNvPr>
          <p:cNvGrpSpPr/>
          <p:nvPr/>
        </p:nvGrpSpPr>
        <p:grpSpPr>
          <a:xfrm>
            <a:off x="5081607" y="5371076"/>
            <a:ext cx="128588" cy="153466"/>
            <a:chOff x="2638424" y="5786085"/>
            <a:chExt cx="128588" cy="153466"/>
          </a:xfrm>
        </p:grpSpPr>
        <p:cxnSp>
          <p:nvCxnSpPr>
            <p:cNvPr id="48" name="直線接點 47">
              <a:extLst>
                <a:ext uri="{FF2B5EF4-FFF2-40B4-BE49-F238E27FC236}">
                  <a16:creationId xmlns:a16="http://schemas.microsoft.com/office/drawing/2014/main" id="{BEBB7862-B581-4996-A155-CF1FA3BAAB17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接點 48">
              <a:extLst>
                <a:ext uri="{FF2B5EF4-FFF2-40B4-BE49-F238E27FC236}">
                  <a16:creationId xmlns:a16="http://schemas.microsoft.com/office/drawing/2014/main" id="{E36BB79C-2EF2-45A5-A1E7-ABE3F77EC8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群組 49">
            <a:extLst>
              <a:ext uri="{FF2B5EF4-FFF2-40B4-BE49-F238E27FC236}">
                <a16:creationId xmlns:a16="http://schemas.microsoft.com/office/drawing/2014/main" id="{BCDAE7BE-3E69-4AFC-8BEA-266778400E5C}"/>
              </a:ext>
            </a:extLst>
          </p:cNvPr>
          <p:cNvGrpSpPr/>
          <p:nvPr/>
        </p:nvGrpSpPr>
        <p:grpSpPr>
          <a:xfrm>
            <a:off x="5081607" y="5157268"/>
            <a:ext cx="128588" cy="153466"/>
            <a:chOff x="2638424" y="5786085"/>
            <a:chExt cx="128588" cy="153466"/>
          </a:xfrm>
        </p:grpSpPr>
        <p:cxnSp>
          <p:nvCxnSpPr>
            <p:cNvPr id="51" name="直線接點 50">
              <a:extLst>
                <a:ext uri="{FF2B5EF4-FFF2-40B4-BE49-F238E27FC236}">
                  <a16:creationId xmlns:a16="http://schemas.microsoft.com/office/drawing/2014/main" id="{FD5429C4-9785-4DFE-95F4-7D54C3234B8A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接點 51">
              <a:extLst>
                <a:ext uri="{FF2B5EF4-FFF2-40B4-BE49-F238E27FC236}">
                  <a16:creationId xmlns:a16="http://schemas.microsoft.com/office/drawing/2014/main" id="{EACB733C-C5A2-4FC0-A565-B8C2CB31DA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群組 52">
            <a:extLst>
              <a:ext uri="{FF2B5EF4-FFF2-40B4-BE49-F238E27FC236}">
                <a16:creationId xmlns:a16="http://schemas.microsoft.com/office/drawing/2014/main" id="{2A15F65A-037B-480F-8BAA-1A24E59F1A19}"/>
              </a:ext>
            </a:extLst>
          </p:cNvPr>
          <p:cNvGrpSpPr/>
          <p:nvPr/>
        </p:nvGrpSpPr>
        <p:grpSpPr>
          <a:xfrm>
            <a:off x="4944621" y="4998357"/>
            <a:ext cx="128588" cy="153466"/>
            <a:chOff x="2638424" y="5786085"/>
            <a:chExt cx="128588" cy="153466"/>
          </a:xfrm>
        </p:grpSpPr>
        <p:cxnSp>
          <p:nvCxnSpPr>
            <p:cNvPr id="54" name="直線接點 53">
              <a:extLst>
                <a:ext uri="{FF2B5EF4-FFF2-40B4-BE49-F238E27FC236}">
                  <a16:creationId xmlns:a16="http://schemas.microsoft.com/office/drawing/2014/main" id="{40DB603F-1422-430B-96EF-82AB82DBE963}"/>
                </a:ext>
              </a:extLst>
            </p:cNvPr>
            <p:cNvCxnSpPr>
              <a:cxnSpLocks/>
            </p:cNvCxnSpPr>
            <p:nvPr/>
          </p:nvCxnSpPr>
          <p:spPr>
            <a:xfrm>
              <a:off x="2638424" y="5799659"/>
              <a:ext cx="128588" cy="1263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接點 54">
              <a:extLst>
                <a:ext uri="{FF2B5EF4-FFF2-40B4-BE49-F238E27FC236}">
                  <a16:creationId xmlns:a16="http://schemas.microsoft.com/office/drawing/2014/main" id="{47997CD9-EE21-45CB-9782-0811086E4E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7950" y="5786085"/>
              <a:ext cx="109537" cy="153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橢圓 55">
            <a:extLst>
              <a:ext uri="{FF2B5EF4-FFF2-40B4-BE49-F238E27FC236}">
                <a16:creationId xmlns:a16="http://schemas.microsoft.com/office/drawing/2014/main" id="{8D85167E-12D6-4222-B75A-5AF737826310}"/>
              </a:ext>
            </a:extLst>
          </p:cNvPr>
          <p:cNvSpPr/>
          <p:nvPr/>
        </p:nvSpPr>
        <p:spPr>
          <a:xfrm>
            <a:off x="4936224" y="5147982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橢圓 56">
            <a:extLst>
              <a:ext uri="{FF2B5EF4-FFF2-40B4-BE49-F238E27FC236}">
                <a16:creationId xmlns:a16="http://schemas.microsoft.com/office/drawing/2014/main" id="{936320D1-13B3-49BD-B0EF-437D1913721E}"/>
              </a:ext>
            </a:extLst>
          </p:cNvPr>
          <p:cNvSpPr/>
          <p:nvPr/>
        </p:nvSpPr>
        <p:spPr>
          <a:xfrm>
            <a:off x="4734948" y="5147981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橢圓 57">
            <a:extLst>
              <a:ext uri="{FF2B5EF4-FFF2-40B4-BE49-F238E27FC236}">
                <a16:creationId xmlns:a16="http://schemas.microsoft.com/office/drawing/2014/main" id="{D03BCC52-C085-410D-B7A7-352FE5AEEE31}"/>
              </a:ext>
            </a:extLst>
          </p:cNvPr>
          <p:cNvSpPr/>
          <p:nvPr/>
        </p:nvSpPr>
        <p:spPr>
          <a:xfrm>
            <a:off x="4724301" y="5472743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橢圓 58">
            <a:extLst>
              <a:ext uri="{FF2B5EF4-FFF2-40B4-BE49-F238E27FC236}">
                <a16:creationId xmlns:a16="http://schemas.microsoft.com/office/drawing/2014/main" id="{47C556FE-FEAC-4482-8F68-1DA34B3BC6AE}"/>
              </a:ext>
            </a:extLst>
          </p:cNvPr>
          <p:cNvSpPr/>
          <p:nvPr/>
        </p:nvSpPr>
        <p:spPr>
          <a:xfrm>
            <a:off x="4724301" y="5343034"/>
            <a:ext cx="114297" cy="10477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A5699BE2-33F9-4DD6-9B0D-10C0F82EF8C8}"/>
                  </a:ext>
                </a:extLst>
              </p:cNvPr>
              <p:cNvSpPr/>
              <p:nvPr/>
            </p:nvSpPr>
            <p:spPr>
              <a:xfrm>
                <a:off x="4699862" y="4384721"/>
                <a:ext cx="587019" cy="43960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sz="5400" b="0" i="1" cap="none" spc="0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A5699BE2-33F9-4DD6-9B0D-10C0F82EF8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9862" y="4384721"/>
                <a:ext cx="587019" cy="439608"/>
              </a:xfrm>
              <a:prstGeom prst="rect">
                <a:avLst/>
              </a:prstGeom>
              <a:blipFill>
                <a:blip r:embed="rId4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8AFEDF3C-7EE5-4D0D-987C-C0C65E26CA25}"/>
                  </a:ext>
                </a:extLst>
              </p:cNvPr>
              <p:cNvSpPr/>
              <p:nvPr/>
            </p:nvSpPr>
            <p:spPr>
              <a:xfrm>
                <a:off x="5548706" y="5214068"/>
                <a:ext cx="587020" cy="451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8AFEDF3C-7EE5-4D0D-987C-C0C65E26CA2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706" y="5214068"/>
                <a:ext cx="587020" cy="45185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AA99B292-C0A2-4315-B09A-1C6A5C31B3CC}"/>
                  </a:ext>
                </a:extLst>
              </p:cNvPr>
              <p:cNvSpPr/>
              <p:nvPr/>
            </p:nvSpPr>
            <p:spPr>
              <a:xfrm>
                <a:off x="1708528" y="4357750"/>
                <a:ext cx="587019" cy="43960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sz="5400" b="0" i="1" cap="none" spc="0" dirty="0">
                  <a:ln w="0"/>
                  <a:solidFill>
                    <a:srgbClr val="0000FF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2" name="矩形 61">
                <a:extLst>
                  <a:ext uri="{FF2B5EF4-FFF2-40B4-BE49-F238E27FC236}">
                    <a16:creationId xmlns:a16="http://schemas.microsoft.com/office/drawing/2014/main" id="{AA99B292-C0A2-4315-B09A-1C6A5C31B3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528" y="4357750"/>
                <a:ext cx="587019" cy="439608"/>
              </a:xfrm>
              <a:prstGeom prst="rect">
                <a:avLst/>
              </a:prstGeom>
              <a:blipFill>
                <a:blip r:embed="rId6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矩形 62">
                <a:extLst>
                  <a:ext uri="{FF2B5EF4-FFF2-40B4-BE49-F238E27FC236}">
                    <a16:creationId xmlns:a16="http://schemas.microsoft.com/office/drawing/2014/main" id="{6A736321-BF39-4C25-9B27-C1D932D055E4}"/>
                  </a:ext>
                </a:extLst>
              </p:cNvPr>
              <p:cNvSpPr/>
              <p:nvPr/>
            </p:nvSpPr>
            <p:spPr>
              <a:xfrm>
                <a:off x="2586029" y="5165375"/>
                <a:ext cx="587020" cy="451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solidFill>
                    <a:srgbClr val="0000FF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63" name="矩形 62">
                <a:extLst>
                  <a:ext uri="{FF2B5EF4-FFF2-40B4-BE49-F238E27FC236}">
                    <a16:creationId xmlns:a16="http://schemas.microsoft.com/office/drawing/2014/main" id="{6A736321-BF39-4C25-9B27-C1D932D055E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6029" y="5165375"/>
                <a:ext cx="587020" cy="45185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直線單箭頭接點 59">
            <a:extLst>
              <a:ext uri="{FF2B5EF4-FFF2-40B4-BE49-F238E27FC236}">
                <a16:creationId xmlns:a16="http://schemas.microsoft.com/office/drawing/2014/main" id="{44FFADF3-CE01-4D41-ACEC-AE6B3546E911}"/>
              </a:ext>
            </a:extLst>
          </p:cNvPr>
          <p:cNvCxnSpPr/>
          <p:nvPr/>
        </p:nvCxnSpPr>
        <p:spPr>
          <a:xfrm>
            <a:off x="3270649" y="5398770"/>
            <a:ext cx="76179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4025138" y="951362"/>
                <a:ext cx="1069908" cy="3811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TW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138" y="951362"/>
                <a:ext cx="1069908" cy="381130"/>
              </a:xfrm>
              <a:prstGeom prst="rect">
                <a:avLst/>
              </a:prstGeom>
              <a:blipFill>
                <a:blip r:embed="rId8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矩形 60"/>
              <p:cNvSpPr/>
              <p:nvPr/>
            </p:nvSpPr>
            <p:spPr>
              <a:xfrm>
                <a:off x="2462336" y="952180"/>
                <a:ext cx="1069908" cy="3811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TW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1" name="矩形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2336" y="952180"/>
                <a:ext cx="1069908" cy="381130"/>
              </a:xfrm>
              <a:prstGeom prst="rect">
                <a:avLst/>
              </a:prstGeom>
              <a:blipFill>
                <a:blip r:embed="rId9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矩形 63"/>
              <p:cNvSpPr/>
              <p:nvPr/>
            </p:nvSpPr>
            <p:spPr>
              <a:xfrm>
                <a:off x="784260" y="1054983"/>
                <a:ext cx="1069908" cy="3811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TW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4" name="矩形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260" y="1054983"/>
                <a:ext cx="1069908" cy="381130"/>
              </a:xfrm>
              <a:prstGeom prst="rect">
                <a:avLst/>
              </a:prstGeom>
              <a:blipFill>
                <a:blip r:embed="rId10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矩形 64"/>
              <p:cNvSpPr/>
              <p:nvPr/>
            </p:nvSpPr>
            <p:spPr>
              <a:xfrm>
                <a:off x="5733680" y="951362"/>
                <a:ext cx="1069908" cy="3811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r>
                  <a:rPr lang="en-US" altLang="zh-TW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TW" altLang="en-US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n-US" altLang="zh-TW" b="0" i="1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TW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sup>
                    </m:sSup>
                  </m:oMath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5" name="矩形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680" y="951362"/>
                <a:ext cx="1069908" cy="381130"/>
              </a:xfrm>
              <a:prstGeom prst="rect">
                <a:avLst/>
              </a:prstGeom>
              <a:blipFill>
                <a:blip r:embed="rId11"/>
                <a:stretch>
                  <a:fillRect t="-4762" b="-238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橢圓 7"/>
          <p:cNvSpPr/>
          <p:nvPr/>
        </p:nvSpPr>
        <p:spPr>
          <a:xfrm>
            <a:off x="3438641" y="700929"/>
            <a:ext cx="704931" cy="3299020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橢圓 9"/>
          <p:cNvSpPr/>
          <p:nvPr/>
        </p:nvSpPr>
        <p:spPr>
          <a:xfrm>
            <a:off x="3532244" y="824948"/>
            <a:ext cx="581809" cy="3081130"/>
          </a:xfrm>
          <a:prstGeom prst="ellipse">
            <a:avLst/>
          </a:prstGeom>
          <a:noFill/>
          <a:ln w="12700">
            <a:solidFill>
              <a:srgbClr val="000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7196328" y="4507654"/>
            <a:ext cx="1162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    0</a:t>
            </a:r>
          </a:p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Variance 1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3562784" y="1066397"/>
                <a:ext cx="597408" cy="439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784" y="1066397"/>
                <a:ext cx="597408" cy="439351"/>
              </a:xfrm>
              <a:prstGeom prst="rect">
                <a:avLst/>
              </a:prstGeom>
              <a:blipFill>
                <a:blip r:embed="rId12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矩形 65"/>
              <p:cNvSpPr/>
              <p:nvPr/>
            </p:nvSpPr>
            <p:spPr>
              <a:xfrm>
                <a:off x="3551731" y="1774318"/>
                <a:ext cx="597408" cy="451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6" name="矩形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731" y="1774318"/>
                <a:ext cx="597408" cy="45185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矩形 66"/>
              <p:cNvSpPr/>
              <p:nvPr/>
            </p:nvSpPr>
            <p:spPr>
              <a:xfrm>
                <a:off x="3551731" y="2471732"/>
                <a:ext cx="597408" cy="451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7" name="矩形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731" y="2471732"/>
                <a:ext cx="597408" cy="45185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矩形 67"/>
              <p:cNvSpPr/>
              <p:nvPr/>
            </p:nvSpPr>
            <p:spPr>
              <a:xfrm>
                <a:off x="3576923" y="3143481"/>
                <a:ext cx="597408" cy="45185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US" altLang="zh-TW" b="0" i="1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[2]</m:t>
                          </m:r>
                        </m:sup>
                      </m:sSubSup>
                    </m:oMath>
                  </m:oMathPara>
                </a14:m>
                <a:endParaRPr lang="zh-TW" altLang="en-US" i="1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8" name="矩形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923" y="3143481"/>
                <a:ext cx="597408" cy="45185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橢圓 68"/>
          <p:cNvSpPr/>
          <p:nvPr/>
        </p:nvSpPr>
        <p:spPr>
          <a:xfrm>
            <a:off x="5088452" y="701510"/>
            <a:ext cx="704931" cy="3299020"/>
          </a:xfrm>
          <a:prstGeom prst="ellipse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1" name="矩形 70"/>
          <p:cNvSpPr/>
          <p:nvPr/>
        </p:nvSpPr>
        <p:spPr>
          <a:xfrm>
            <a:off x="0" y="42255"/>
            <a:ext cx="84818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this is a problem with neural networks?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2112176"/>
              </p:ext>
            </p:extLst>
          </p:nvPr>
        </p:nvGraphicFramePr>
        <p:xfrm>
          <a:off x="7227059" y="5128916"/>
          <a:ext cx="972472" cy="416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6" name="Equation" r:id="rId16" imgW="533160" imgH="228600" progId="Equation.DSMT4">
                  <p:embed/>
                </p:oleObj>
              </mc:Choice>
              <mc:Fallback>
                <p:oleObj name="Equation" r:id="rId16" imgW="533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227059" y="5128916"/>
                        <a:ext cx="972472" cy="416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399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834274"/>
              </p:ext>
            </p:extLst>
          </p:nvPr>
        </p:nvGraphicFramePr>
        <p:xfrm>
          <a:off x="1661824" y="4074305"/>
          <a:ext cx="2944506" cy="2043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1" name="Equation" r:id="rId3" imgW="1244520" imgH="863280" progId="Equation.DSMT4">
                  <p:embed/>
                </p:oleObj>
              </mc:Choice>
              <mc:Fallback>
                <p:oleObj name="Equation" r:id="rId3" imgW="1244520" imgH="8632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1824" y="4074305"/>
                        <a:ext cx="2944506" cy="20431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732335"/>
              </p:ext>
            </p:extLst>
          </p:nvPr>
        </p:nvGraphicFramePr>
        <p:xfrm>
          <a:off x="1661824" y="1944131"/>
          <a:ext cx="393866" cy="525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2" name="Equation" r:id="rId5" imgW="152280" imgH="203040" progId="Equation.DSMT4">
                  <p:embed/>
                </p:oleObj>
              </mc:Choice>
              <mc:Fallback>
                <p:oleObj name="Equation" r:id="rId5" imgW="152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61824" y="1944131"/>
                        <a:ext cx="393866" cy="5251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267020"/>
              </p:ext>
            </p:extLst>
          </p:nvPr>
        </p:nvGraphicFramePr>
        <p:xfrm>
          <a:off x="1661990" y="2672202"/>
          <a:ext cx="407986" cy="564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3" name="Equation" r:id="rId7" imgW="164880" imgH="228600" progId="Equation.DSMT4">
                  <p:embed/>
                </p:oleObj>
              </mc:Choice>
              <mc:Fallback>
                <p:oleObj name="Equation" r:id="rId7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61990" y="2672202"/>
                        <a:ext cx="407986" cy="5649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094074"/>
              </p:ext>
            </p:extLst>
          </p:nvPr>
        </p:nvGraphicFramePr>
        <p:xfrm>
          <a:off x="3042766" y="2748205"/>
          <a:ext cx="478502" cy="574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4" name="Equation" r:id="rId9" imgW="190440" imgH="228600" progId="Equation.DSMT4">
                  <p:embed/>
                </p:oleObj>
              </mc:Choice>
              <mc:Fallback>
                <p:oleObj name="Equation" r:id="rId9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42766" y="2748205"/>
                        <a:ext cx="478502" cy="5742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8850710"/>
              </p:ext>
            </p:extLst>
          </p:nvPr>
        </p:nvGraphicFramePr>
        <p:xfrm>
          <a:off x="4678013" y="2772130"/>
          <a:ext cx="478502" cy="52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5" name="Equation" r:id="rId11" imgW="126720" imgH="139680" progId="Equation.DSMT4">
                  <p:embed/>
                </p:oleObj>
              </mc:Choice>
              <mc:Fallback>
                <p:oleObj name="Equation" r:id="rId11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678013" y="2772130"/>
                        <a:ext cx="478502" cy="526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167506"/>
              </p:ext>
            </p:extLst>
          </p:nvPr>
        </p:nvGraphicFramePr>
        <p:xfrm>
          <a:off x="56343" y="50724"/>
          <a:ext cx="3773512" cy="736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6" name="Equation" r:id="rId13" imgW="1041120" imgH="203040" progId="Equation.DSMT4">
                  <p:embed/>
                </p:oleObj>
              </mc:Choice>
              <mc:Fallback>
                <p:oleObj name="Equation" r:id="rId13" imgW="10411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6343" y="50724"/>
                        <a:ext cx="3773512" cy="736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9F7A67DE-942F-4772-8526-A245207F15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79251"/>
              </p:ext>
            </p:extLst>
          </p:nvPr>
        </p:nvGraphicFramePr>
        <p:xfrm>
          <a:off x="4600607" y="3194798"/>
          <a:ext cx="724687" cy="526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7" name="Equation" r:id="rId15" imgW="279360" imgH="203040" progId="Equation.DSMT4">
                  <p:embed/>
                </p:oleObj>
              </mc:Choice>
              <mc:Fallback>
                <p:oleObj name="Equation" r:id="rId15" imgW="279360" imgH="203040" progId="Equation.DSMT4">
                  <p:embed/>
                  <p:pic>
                    <p:nvPicPr>
                      <p:cNvPr id="22" name="物件 2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600607" y="3194798"/>
                        <a:ext cx="724687" cy="526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93DBC53D-DADF-41D9-9629-D1166E002A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437343"/>
              </p:ext>
            </p:extLst>
          </p:nvPr>
        </p:nvGraphicFramePr>
        <p:xfrm>
          <a:off x="2417291" y="1906357"/>
          <a:ext cx="922337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8" name="Equation" r:id="rId17" imgW="355320" imgH="177480" progId="Equation.DSMT4">
                  <p:embed/>
                </p:oleObj>
              </mc:Choice>
              <mc:Fallback>
                <p:oleObj name="Equation" r:id="rId17" imgW="355320" imgH="17748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9F7A67DE-942F-4772-8526-A245207F15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417291" y="1906357"/>
                        <a:ext cx="922337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0DA99E11-6AD8-4C87-AFF1-2441956F86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479127"/>
              </p:ext>
            </p:extLst>
          </p:nvPr>
        </p:nvGraphicFramePr>
        <p:xfrm>
          <a:off x="1679894" y="3209041"/>
          <a:ext cx="625475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09" name="Equation" r:id="rId19" imgW="241200" imgH="177480" progId="Equation.DSMT4">
                  <p:embed/>
                </p:oleObj>
              </mc:Choice>
              <mc:Fallback>
                <p:oleObj name="Equation" r:id="rId19" imgW="241200" imgH="1774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93DBC53D-DADF-41D9-9629-D1166E002A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679894" y="3209041"/>
                        <a:ext cx="625475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F6CF176B-B1FE-4F4F-BF5C-BBFB5E7D4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3901536"/>
              </p:ext>
            </p:extLst>
          </p:nvPr>
        </p:nvGraphicFramePr>
        <p:xfrm>
          <a:off x="2819379" y="3198019"/>
          <a:ext cx="121920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" name="Equation" r:id="rId21" imgW="469800" imgH="177480" progId="Equation.DSMT4">
                  <p:embed/>
                </p:oleObj>
              </mc:Choice>
              <mc:Fallback>
                <p:oleObj name="Equation" r:id="rId21" imgW="469800" imgH="1774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93DBC53D-DADF-41D9-9629-D1166E002A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819379" y="3198019"/>
                        <a:ext cx="1219200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753D5437-CA33-4172-B1F6-F5F8842808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7735819"/>
              </p:ext>
            </p:extLst>
          </p:nvPr>
        </p:nvGraphicFramePr>
        <p:xfrm>
          <a:off x="1661990" y="1518411"/>
          <a:ext cx="3937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" name="Equation" r:id="rId23" imgW="152280" imgH="139680" progId="Equation.DSMT4">
                  <p:embed/>
                </p:oleObj>
              </mc:Choice>
              <mc:Fallback>
                <p:oleObj name="Equation" r:id="rId23" imgW="152280" imgH="139680" progId="Equation.DSMT4">
                  <p:embed/>
                  <p:pic>
                    <p:nvPicPr>
                      <p:cNvPr id="19" name="物件 18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661990" y="1518411"/>
                        <a:ext cx="393700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DEA5A1F-136F-46B7-823E-1448F9B8F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013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929651" y="1301920"/>
                <a:ext cx="8242923" cy="33397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2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▪ Each mini-batch is scaled by the mean/variance computed</a:t>
                </a:r>
              </a:p>
              <a:p>
                <a:r>
                  <a:rPr lang="en-US" altLang="zh-TW" sz="2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 just that mini-batch.</a:t>
                </a:r>
              </a:p>
              <a:p>
                <a:endParaRPr lang="en-US" altLang="zh-TW" sz="2400" dirty="0">
                  <a:ln w="0"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TW" sz="2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▪This adds some noise to the values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2400" i="1" smtClean="0">
                            <a:ln w="0"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n w="0"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p>
                        <m:r>
                          <a:rPr lang="en-US" altLang="zh-TW" sz="2400" b="0" i="1" smtClean="0">
                            <a:ln w="0"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[</m:t>
                        </m:r>
                        <m:r>
                          <a:rPr lang="en-US" altLang="zh-TW" sz="2400" b="0" i="1" smtClean="0">
                            <a:ln w="0"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</m:t>
                        </m:r>
                        <m:r>
                          <a:rPr lang="en-US" altLang="zh-TW" sz="2400" b="0" i="1" smtClean="0">
                            <a:ln w="0"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]</m:t>
                        </m:r>
                      </m:sup>
                    </m:sSup>
                    <m:r>
                      <a:rPr lang="en-US" altLang="zh-TW" sz="2400" b="0" i="1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within</m:t>
                    </m:r>
                    <m:r>
                      <a:rPr lang="en-US" altLang="zh-TW" sz="2400" b="0" i="0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that</m:t>
                    </m:r>
                    <m:r>
                      <a:rPr lang="en-US" altLang="zh-TW" sz="2400" b="0" i="0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sz="2400" b="0" i="0" smtClean="0">
                        <a:ln w="0"/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minibatch</m:t>
                    </m:r>
                  </m:oMath>
                </a14:m>
                <a:r>
                  <a:rPr lang="en-US" altLang="zh-TW" sz="2400" i="1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altLang="zh-TW" sz="2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 similar to dropout, it adds some noise to each hidden layer’s actions.</a:t>
                </a:r>
              </a:p>
              <a:p>
                <a:endParaRPr lang="en-US" altLang="zh-TW" sz="2400" dirty="0">
                  <a:ln w="0"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TW" sz="2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▪This has a slight regularization effect.</a:t>
                </a:r>
              </a:p>
              <a:p>
                <a:endParaRPr lang="en-US" altLang="zh-TW" dirty="0">
                  <a:ln w="0"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651" y="1301920"/>
                <a:ext cx="8242923" cy="3339760"/>
              </a:xfrm>
              <a:prstGeom prst="rect">
                <a:avLst/>
              </a:prstGeom>
              <a:blipFill>
                <a:blip r:embed="rId3"/>
                <a:stretch>
                  <a:fillRect l="-1183" t="-20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8D5264A-A2DC-43C0-9557-AE0928FD2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20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DA652224-83FA-4B86-BB84-59A7F552884E}"/>
                  </a:ext>
                </a:extLst>
              </p:cNvPr>
              <p:cNvSpPr txBox="1"/>
              <p:nvPr/>
            </p:nvSpPr>
            <p:spPr>
              <a:xfrm>
                <a:off x="5808696" y="990896"/>
                <a:ext cx="794877" cy="3819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TW" alt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zh-TW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zh-TW" altLang="en-US" sz="24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US" altLang="zh-TW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TW" altLang="en-US" sz="2400" i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DA652224-83FA-4B86-BB84-59A7F5528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8696" y="990896"/>
                <a:ext cx="794877" cy="381913"/>
              </a:xfrm>
              <a:prstGeom prst="rect">
                <a:avLst/>
              </a:prstGeom>
              <a:blipFill>
                <a:blip r:embed="rId4"/>
                <a:stretch>
                  <a:fillRect l="-3077" b="-2096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接點 14"/>
          <p:cNvCxnSpPr/>
          <p:nvPr/>
        </p:nvCxnSpPr>
        <p:spPr>
          <a:xfrm>
            <a:off x="1925411" y="1679476"/>
            <a:ext cx="1294039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>
            <a:off x="5277160" y="1679476"/>
            <a:ext cx="178141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0" y="42255"/>
            <a:ext cx="56348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Batch Norm as regularization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直線接點 24"/>
          <p:cNvCxnSpPr/>
          <p:nvPr/>
        </p:nvCxnSpPr>
        <p:spPr>
          <a:xfrm>
            <a:off x="2572430" y="3174901"/>
            <a:ext cx="951820" cy="6449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423388"/>
              </p:ext>
            </p:extLst>
          </p:nvPr>
        </p:nvGraphicFramePr>
        <p:xfrm>
          <a:off x="4013398" y="4667469"/>
          <a:ext cx="3576743" cy="47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8" name="Equation" r:id="rId5" imgW="1346040" imgH="177480" progId="Equation.DSMT4">
                  <p:embed/>
                </p:oleObj>
              </mc:Choice>
              <mc:Fallback>
                <p:oleObj name="Equation" r:id="rId5" imgW="13460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013398" y="4667469"/>
                        <a:ext cx="3576743" cy="47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3302536"/>
              </p:ext>
            </p:extLst>
          </p:nvPr>
        </p:nvGraphicFramePr>
        <p:xfrm>
          <a:off x="7446630" y="1998276"/>
          <a:ext cx="1091475" cy="48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9" name="Equation" r:id="rId7" imgW="457200" imgH="203040" progId="Equation.DSMT4">
                  <p:embed/>
                </p:oleObj>
              </mc:Choice>
              <mc:Fallback>
                <p:oleObj name="Equation" r:id="rId7" imgW="457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46630" y="1998276"/>
                        <a:ext cx="1091475" cy="48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7831417"/>
              </p:ext>
            </p:extLst>
          </p:nvPr>
        </p:nvGraphicFramePr>
        <p:xfrm>
          <a:off x="6073774" y="2093972"/>
          <a:ext cx="441325" cy="389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0" name="Equation" r:id="rId9" imgW="215640" imgH="190440" progId="Equation.DSMT4">
                  <p:embed/>
                </p:oleObj>
              </mc:Choice>
              <mc:Fallback>
                <p:oleObj name="Equation" r:id="rId9" imgW="21564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73774" y="2093972"/>
                        <a:ext cx="441325" cy="3894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629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B4CFA82-3973-4B40-A75A-2ADA3DC1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915625" y="3557478"/>
            <a:ext cx="87590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regression</a:t>
            </a:r>
            <a:endParaRPr lang="zh-TW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TW" sz="660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  <m:r>
                        <m:rPr>
                          <m:sty m:val="p"/>
                        </m:rPr>
                        <a:rPr lang="en-US" altLang="zh-TW" sz="66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ulti</m:t>
                      </m:r>
                      <m:r>
                        <a:rPr lang="en-US" altLang="zh-TW" sz="66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altLang="zh-TW" sz="6600" b="0" i="0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class</m:t>
                      </m:r>
                    </m:oMath>
                  </m:oMathPara>
                </a14:m>
                <a:endParaRPr lang="en-US" altLang="zh-TW" sz="66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classification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  <a:blipFill>
                <a:blip r:embed="rId2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346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6"/>
          <a:stretch/>
        </p:blipFill>
        <p:spPr>
          <a:xfrm>
            <a:off x="285750" y="819150"/>
            <a:ext cx="10058400" cy="194023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7" b="6266"/>
          <a:stretch/>
        </p:blipFill>
        <p:spPr>
          <a:xfrm>
            <a:off x="432532" y="3287443"/>
            <a:ext cx="8716591" cy="1971675"/>
          </a:xfrm>
          <a:prstGeom prst="rect">
            <a:avLst/>
          </a:prstGeom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FA14364-962C-4D73-BDF3-64A1FB4D4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22</a:t>
            </a:fld>
            <a:endParaRPr lang="zh-TW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EC89493-D6C5-47FF-8FA5-E77415194601}"/>
              </a:ext>
            </a:extLst>
          </p:cNvPr>
          <p:cNvSpPr/>
          <p:nvPr/>
        </p:nvSpPr>
        <p:spPr>
          <a:xfrm>
            <a:off x="3548241" y="2508060"/>
            <a:ext cx="22701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C= #classes=4</a:t>
            </a:r>
            <a:endParaRPr lang="zh-TW" altLang="en-US" sz="2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F00512BF-3E25-40DE-8E76-236CF545BD1A}"/>
              </a:ext>
            </a:extLst>
          </p:cNvPr>
          <p:cNvSpPr/>
          <p:nvPr/>
        </p:nvSpPr>
        <p:spPr>
          <a:xfrm>
            <a:off x="6652427" y="2553550"/>
            <a:ext cx="115929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(0,…,3)</a:t>
            </a:r>
            <a:endParaRPr lang="zh-TW" altLang="en-US" sz="2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13825CC-1588-4EE4-AFD8-2BFAA55BFE7D}"/>
              </a:ext>
            </a:extLst>
          </p:cNvPr>
          <p:cNvSpPr/>
          <p:nvPr/>
        </p:nvSpPr>
        <p:spPr>
          <a:xfrm>
            <a:off x="9101351" y="3374114"/>
            <a:ext cx="14510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</a:t>
            </a:r>
            <a:r>
              <a:rPr lang="en-US" altLang="zh-TW" sz="3200" b="0" cap="none" spc="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cat|x</a:t>
            </a:r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2EA025A-0B81-446E-8BFF-08BA0CB79F92}"/>
              </a:ext>
            </a:extLst>
          </p:cNvPr>
          <p:cNvSpPr/>
          <p:nvPr/>
        </p:nvSpPr>
        <p:spPr>
          <a:xfrm>
            <a:off x="9069676" y="3930428"/>
            <a:ext cx="16401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</a:t>
            </a:r>
            <a:r>
              <a:rPr lang="en-US" altLang="zh-TW" sz="3200" b="0" cap="none" spc="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dog|x</a:t>
            </a:r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E674BFE-3A68-4DBB-BF67-468439AEC4B7}"/>
              </a:ext>
            </a:extLst>
          </p:cNvPr>
          <p:cNvSpPr/>
          <p:nvPr/>
        </p:nvSpPr>
        <p:spPr>
          <a:xfrm>
            <a:off x="9069676" y="4477222"/>
            <a:ext cx="140294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</a:t>
            </a:r>
            <a:r>
              <a:rPr lang="en-US" altLang="zh-TW" sz="3200" b="0" cap="none" spc="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bc|x</a:t>
            </a:r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409B397-4085-4D05-B7DC-4C76F1B25769}"/>
              </a:ext>
            </a:extLst>
          </p:cNvPr>
          <p:cNvSpPr/>
          <p:nvPr/>
        </p:nvSpPr>
        <p:spPr>
          <a:xfrm>
            <a:off x="9101351" y="2896918"/>
            <a:ext cx="18149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P(</a:t>
            </a:r>
            <a:r>
              <a:rPr lang="en-US" altLang="zh-TW" sz="3200" b="0" cap="none" spc="0" dirty="0" err="1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other|x</a:t>
            </a:r>
            <a:r>
              <a:rPr lang="en-US" altLang="zh-TW" sz="32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en-US" sz="32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直線接點 14"/>
          <p:cNvCxnSpPr>
            <a:endCxn id="11" idx="1"/>
          </p:cNvCxnSpPr>
          <p:nvPr/>
        </p:nvCxnSpPr>
        <p:spPr>
          <a:xfrm flipV="1">
            <a:off x="7927342" y="3189306"/>
            <a:ext cx="1174009" cy="54432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接點 18"/>
          <p:cNvCxnSpPr>
            <a:endCxn id="8" idx="3"/>
          </p:cNvCxnSpPr>
          <p:nvPr/>
        </p:nvCxnSpPr>
        <p:spPr>
          <a:xfrm flipV="1">
            <a:off x="7989852" y="4273281"/>
            <a:ext cx="1159271" cy="15993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/>
          <p:cNvCxnSpPr/>
          <p:nvPr/>
        </p:nvCxnSpPr>
        <p:spPr>
          <a:xfrm flipV="1">
            <a:off x="7989852" y="3669631"/>
            <a:ext cx="1079824" cy="36901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/>
          <p:nvPr/>
        </p:nvCxnSpPr>
        <p:spPr>
          <a:xfrm flipH="1" flipV="1">
            <a:off x="7989852" y="4996847"/>
            <a:ext cx="338050" cy="37225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 flipV="1">
            <a:off x="7931889" y="4769609"/>
            <a:ext cx="1217234" cy="1782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127881"/>
              </p:ext>
            </p:extLst>
          </p:nvPr>
        </p:nvGraphicFramePr>
        <p:xfrm>
          <a:off x="8403740" y="5217353"/>
          <a:ext cx="1672938" cy="4536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6" name="Equation" r:id="rId5" imgW="749160" imgH="203040" progId="Equation.DSMT4">
                  <p:embed/>
                </p:oleObj>
              </mc:Choice>
              <mc:Fallback>
                <p:oleObj name="Equation" r:id="rId5" imgW="749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03740" y="5217353"/>
                        <a:ext cx="1672938" cy="4536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矩形 19"/>
          <p:cNvSpPr/>
          <p:nvPr/>
        </p:nvSpPr>
        <p:spPr>
          <a:xfrm>
            <a:off x="37538" y="43698"/>
            <a:ext cx="76610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Recognizing cats, dogs, and baby chicks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013347"/>
              </p:ext>
            </p:extLst>
          </p:nvPr>
        </p:nvGraphicFramePr>
        <p:xfrm>
          <a:off x="5535584" y="5409419"/>
          <a:ext cx="1569669" cy="52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7" name="Equation" r:id="rId7" imgW="609480" imgH="203040" progId="Equation.DSMT4">
                  <p:embed/>
                </p:oleObj>
              </mc:Choice>
              <mc:Fallback>
                <p:oleObj name="Equation" r:id="rId7" imgW="609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5584" y="5409419"/>
                        <a:ext cx="1569669" cy="523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438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28"/>
          <a:stretch/>
        </p:blipFill>
        <p:spPr>
          <a:xfrm>
            <a:off x="0" y="971550"/>
            <a:ext cx="10058400" cy="2253212"/>
          </a:xfrm>
          <a:prstGeom prst="rect">
            <a:avLst/>
          </a:prstGeom>
        </p:spPr>
      </p:pic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78623813-4CC0-4109-855B-32CAAD4A9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23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D4C1D758-4DA9-4C2A-A975-3947CEBC8F6E}"/>
                  </a:ext>
                </a:extLst>
              </p:cNvPr>
              <p:cNvSpPr/>
              <p:nvPr/>
            </p:nvSpPr>
            <p:spPr>
              <a:xfrm>
                <a:off x="10000453" y="699932"/>
                <a:ext cx="1603323" cy="67274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400" b="0" i="1" cap="none" spc="0" dirty="0" smtClean="0">
                            <a:ln w="0"/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2400" b="0" i="1" cap="none" spc="0" dirty="0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400" b="0" i="1" cap="none" spc="0" dirty="0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sz="2400" b="0" i="1" cap="none" spc="0" dirty="0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TW" sz="2400" b="0" i="1" cap="none" spc="0" dirty="0" smtClean="0">
                            <a:ln w="0"/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176.3</m:t>
                        </m:r>
                      </m:den>
                    </m:f>
                  </m:oMath>
                </a14:m>
                <a:r>
                  <a:rPr lang="en-US" altLang="zh-TW" sz="2400" b="0" cap="none" spc="0" dirty="0">
                    <a:ln w="0"/>
                    <a:solidFill>
                      <a:srgbClr val="0000FF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=0.842</a:t>
                </a:r>
                <a:endParaRPr lang="zh-TW" altLang="en-US" sz="2400" b="0" cap="none" spc="0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D4C1D758-4DA9-4C2A-A975-3947CEBC8F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0453" y="699932"/>
                <a:ext cx="1603323" cy="672748"/>
              </a:xfrm>
              <a:prstGeom prst="rect">
                <a:avLst/>
              </a:prstGeom>
              <a:blipFill>
                <a:blip r:embed="rId5"/>
                <a:stretch>
                  <a:fillRect r="-5682" b="-818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018C6885-9AEF-4C2C-8358-3118F359A386}"/>
                  </a:ext>
                </a:extLst>
              </p:cNvPr>
              <p:cNvSpPr/>
              <p:nvPr/>
            </p:nvSpPr>
            <p:spPr>
              <a:xfrm>
                <a:off x="9985773" y="1430682"/>
                <a:ext cx="1726755" cy="764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dirty="0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2800" i="1" dirty="0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800" i="1" dirty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sz="2800" b="0" i="1" dirty="0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TW" sz="2800" i="1" dirty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176.3</m:t>
                        </m:r>
                      </m:den>
                    </m:f>
                  </m:oMath>
                </a14:m>
                <a:r>
                  <a:rPr lang="en-US" altLang="zh-TW" sz="28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TW" sz="24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0.042</a:t>
                </a:r>
                <a:endParaRPr lang="zh-TW" altLang="en-US" sz="280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018C6885-9AEF-4C2C-8358-3118F359A3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5773" y="1430682"/>
                <a:ext cx="1726755" cy="764568"/>
              </a:xfrm>
              <a:prstGeom prst="rect">
                <a:avLst/>
              </a:prstGeom>
              <a:blipFill>
                <a:blip r:embed="rId6"/>
                <a:stretch>
                  <a:fillRect r="-6007" b="-88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965822D8-8393-4A1C-A8BB-BA5B246B1044}"/>
                  </a:ext>
                </a:extLst>
              </p:cNvPr>
              <p:cNvSpPr/>
              <p:nvPr/>
            </p:nvSpPr>
            <p:spPr>
              <a:xfrm>
                <a:off x="9967711" y="2212471"/>
                <a:ext cx="1726755" cy="7636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dirty="0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2800" i="1" dirty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800" i="1" dirty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sz="2800" b="0" i="1" dirty="0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TW" sz="2800" i="1" dirty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sz="2800" b="0" i="1" dirty="0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altLang="zh-TW" sz="2800" i="1" dirty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6.3</m:t>
                        </m:r>
                      </m:den>
                    </m:f>
                  </m:oMath>
                </a14:m>
                <a:r>
                  <a:rPr lang="en-US" altLang="zh-TW" sz="28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TW" sz="24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0.002</a:t>
                </a:r>
                <a:endParaRPr lang="zh-TW" altLang="en-US" sz="280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965822D8-8393-4A1C-A8BB-BA5B246B1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7711" y="2212471"/>
                <a:ext cx="1726755" cy="763607"/>
              </a:xfrm>
              <a:prstGeom prst="rect">
                <a:avLst/>
              </a:prstGeom>
              <a:blipFill>
                <a:blip r:embed="rId7"/>
                <a:stretch>
                  <a:fillRect r="-6007" b="-88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8E1227B7-EB92-42ED-A73B-E068254B4CFA}"/>
                  </a:ext>
                </a:extLst>
              </p:cNvPr>
              <p:cNvSpPr/>
              <p:nvPr/>
            </p:nvSpPr>
            <p:spPr>
              <a:xfrm>
                <a:off x="10032513" y="3046472"/>
                <a:ext cx="1571263" cy="7645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2800" i="1" dirty="0" smtClean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2800" i="1" dirty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2800" i="1" dirty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sz="2800" b="0" i="1" dirty="0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TW" sz="2800" i="1" dirty="0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176.3</m:t>
                        </m:r>
                      </m:den>
                    </m:f>
                  </m:oMath>
                </a14:m>
                <a:r>
                  <a:rPr lang="en-US" altLang="zh-TW" sz="28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TW" sz="240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0.11</a:t>
                </a:r>
                <a:endParaRPr lang="zh-TW" altLang="en-US" sz="280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8E1227B7-EB92-42ED-A73B-E068254B4C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2513" y="3046472"/>
                <a:ext cx="1571263" cy="764568"/>
              </a:xfrm>
              <a:prstGeom prst="rect">
                <a:avLst/>
              </a:prstGeom>
              <a:blipFill>
                <a:blip r:embed="rId8"/>
                <a:stretch>
                  <a:fillRect r="-5426" b="-880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8446934" y="1712894"/>
            <a:ext cx="31450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0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TW" altLang="en-US" sz="20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46933" y="212109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46934" y="2482803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459757" y="135917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932369" y="831046"/>
            <a:ext cx="13308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Layer L</a:t>
            </a:r>
            <a:endParaRPr lang="zh-TW" altLang="en-US" sz="2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線接點 22"/>
          <p:cNvCxnSpPr/>
          <p:nvPr/>
        </p:nvCxnSpPr>
        <p:spPr>
          <a:xfrm flipV="1">
            <a:off x="8748619" y="1051112"/>
            <a:ext cx="1219092" cy="47515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接點 27"/>
          <p:cNvCxnSpPr>
            <a:endCxn id="15" idx="1"/>
          </p:cNvCxnSpPr>
          <p:nvPr/>
        </p:nvCxnSpPr>
        <p:spPr>
          <a:xfrm flipV="1">
            <a:off x="8652472" y="1812966"/>
            <a:ext cx="1333301" cy="109387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接點 29"/>
          <p:cNvCxnSpPr/>
          <p:nvPr/>
        </p:nvCxnSpPr>
        <p:spPr>
          <a:xfrm>
            <a:off x="8652472" y="2287831"/>
            <a:ext cx="1380041" cy="37424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>
            <a:endCxn id="17" idx="1"/>
          </p:cNvCxnSpPr>
          <p:nvPr/>
        </p:nvCxnSpPr>
        <p:spPr>
          <a:xfrm>
            <a:off x="8748619" y="2700483"/>
            <a:ext cx="1283894" cy="72827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5222043" y="3287820"/>
            <a:ext cx="87395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(4,1)</a:t>
            </a:r>
            <a:endParaRPr lang="zh-TW" altLang="en-US" sz="2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999425" y="5480919"/>
            <a:ext cx="58541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b="0" cap="none" spc="0" dirty="0">
                <a:ln w="0"/>
                <a:solidFill>
                  <a:srgbClr val="0000FF"/>
                </a:solidFill>
              </a:rPr>
              <a:t>(</a:t>
            </a:r>
            <a:r>
              <a:rPr lang="en-US" altLang="zh-TW" sz="1600" b="0" cap="none" spc="0" dirty="0">
                <a:ln w="0"/>
                <a:solidFill>
                  <a:srgbClr val="0000FF"/>
                </a:solidFill>
              </a:rPr>
              <a:t>4,1</a:t>
            </a:r>
            <a:r>
              <a:rPr lang="en-US" altLang="zh-TW" b="0" cap="none" spc="0" dirty="0">
                <a:ln w="0"/>
                <a:solidFill>
                  <a:srgbClr val="0000FF"/>
                </a:solidFill>
              </a:rPr>
              <a:t>)</a:t>
            </a:r>
            <a:endParaRPr lang="zh-TW" altLang="en-US" b="0" cap="none" spc="0" dirty="0">
              <a:ln w="0"/>
              <a:solidFill>
                <a:srgbClr val="0000FF"/>
              </a:solidFill>
            </a:endParaRPr>
          </a:p>
        </p:txBody>
      </p:sp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538058"/>
              </p:ext>
            </p:extLst>
          </p:nvPr>
        </p:nvGraphicFramePr>
        <p:xfrm>
          <a:off x="1145078" y="3145846"/>
          <a:ext cx="3536375" cy="565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4" name="Equation" r:id="rId9" imgW="1269720" imgH="203040" progId="Equation.DSMT4">
                  <p:embed/>
                </p:oleObj>
              </mc:Choice>
              <mc:Fallback>
                <p:oleObj name="Equation" r:id="rId9" imgW="1269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45078" y="3145846"/>
                        <a:ext cx="3536375" cy="5658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580268"/>
              </p:ext>
            </p:extLst>
          </p:nvPr>
        </p:nvGraphicFramePr>
        <p:xfrm>
          <a:off x="1093788" y="3814763"/>
          <a:ext cx="3060700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5" name="Equation" r:id="rId11" imgW="1269720" imgH="1130040" progId="Equation.DSMT4">
                  <p:embed/>
                </p:oleObj>
              </mc:Choice>
              <mc:Fallback>
                <p:oleObj name="Equation" r:id="rId11" imgW="1269720" imgH="1130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93788" y="3814763"/>
                        <a:ext cx="3060700" cy="2724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06792"/>
              </p:ext>
            </p:extLst>
          </p:nvPr>
        </p:nvGraphicFramePr>
        <p:xfrm>
          <a:off x="4051916" y="4689216"/>
          <a:ext cx="1804846" cy="1551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6" name="Equation" r:id="rId13" imgW="723600" imgH="622080" progId="Equation.DSMT4">
                  <p:embed/>
                </p:oleObj>
              </mc:Choice>
              <mc:Fallback>
                <p:oleObj name="Equation" r:id="rId13" imgW="72360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051916" y="4689216"/>
                        <a:ext cx="1804846" cy="15515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718506"/>
              </p:ext>
            </p:extLst>
          </p:nvPr>
        </p:nvGraphicFramePr>
        <p:xfrm>
          <a:off x="7441963" y="5876339"/>
          <a:ext cx="1821220" cy="868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7" name="Equation" r:id="rId15" imgW="825480" imgH="393480" progId="Equation.DSMT4">
                  <p:embed/>
                </p:oleObj>
              </mc:Choice>
              <mc:Fallback>
                <p:oleObj name="Equation" r:id="rId15" imgW="825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441963" y="5876339"/>
                        <a:ext cx="1821220" cy="868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76748"/>
              </p:ext>
            </p:extLst>
          </p:nvPr>
        </p:nvGraphicFramePr>
        <p:xfrm>
          <a:off x="7300913" y="4244975"/>
          <a:ext cx="3613150" cy="169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8" name="Equation" r:id="rId17" imgW="2108160" imgH="990360" progId="Equation.DSMT4">
                  <p:embed/>
                </p:oleObj>
              </mc:Choice>
              <mc:Fallback>
                <p:oleObj name="Equation" r:id="rId17" imgW="210816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300913" y="4244975"/>
                        <a:ext cx="3613150" cy="1697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矩形 32"/>
          <p:cNvSpPr/>
          <p:nvPr/>
        </p:nvSpPr>
        <p:spPr>
          <a:xfrm>
            <a:off x="37538" y="43698"/>
            <a:ext cx="2787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Softmax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layer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748574"/>
              </p:ext>
            </p:extLst>
          </p:nvPr>
        </p:nvGraphicFramePr>
        <p:xfrm>
          <a:off x="7247556" y="2786549"/>
          <a:ext cx="1117343" cy="1462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19" name="Equation" r:id="rId19" imgW="698400" imgH="914400" progId="Equation.DSMT4">
                  <p:embed/>
                </p:oleObj>
              </mc:Choice>
              <mc:Fallback>
                <p:oleObj name="Equation" r:id="rId19" imgW="69840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247556" y="2786549"/>
                        <a:ext cx="1117343" cy="1462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504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9" grpId="0"/>
      <p:bldP spid="14" grpId="0"/>
      <p:bldP spid="19" grpId="0"/>
      <p:bldP spid="20" grpId="0"/>
      <p:bldP spid="21" grpId="0"/>
      <p:bldP spid="34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39" y="876579"/>
            <a:ext cx="283845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02" y="881342"/>
            <a:ext cx="277177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501" y="881341"/>
            <a:ext cx="2828925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51" y="3785909"/>
            <a:ext cx="8905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4E8F6AF-3982-4FE2-A256-92F403497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24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37538" y="43698"/>
                <a:ext cx="364715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sz="360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S</m:t>
                    </m:r>
                    <m:r>
                      <m:rPr>
                        <m:nor/>
                      </m:rPr>
                      <a:rPr lang="en-US" altLang="zh-TW" sz="3600" b="0" i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oftmax</m:t>
                    </m:r>
                  </m:oMath>
                </a14:m>
                <a:r>
                  <a:rPr lang="zh-TW" altLang="en-US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examples</a:t>
                </a:r>
                <a:endParaRPr lang="zh-TW" alt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38" y="43698"/>
                <a:ext cx="3647152" cy="646331"/>
              </a:xfrm>
              <a:prstGeom prst="rect">
                <a:avLst/>
              </a:prstGeom>
              <a:blipFill>
                <a:blip r:embed="rId6"/>
                <a:stretch>
                  <a:fillRect t="-15094" r="-2843" b="-3396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457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物件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869535"/>
              </p:ext>
            </p:extLst>
          </p:nvPr>
        </p:nvGraphicFramePr>
        <p:xfrm>
          <a:off x="2312241" y="897492"/>
          <a:ext cx="2316523" cy="1584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3" name="Equation" r:id="rId4" imgW="1447560" imgH="990360" progId="Equation.DSMT4">
                  <p:embed/>
                </p:oleObj>
              </mc:Choice>
              <mc:Fallback>
                <p:oleObj name="Equation" r:id="rId4" imgW="144756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12241" y="897492"/>
                        <a:ext cx="2316523" cy="15849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4F48BBF-3F7A-4488-AA8C-9822FE35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25</a:t>
            </a:fld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43746384-DBC0-4AF7-8164-422AB4E4F05F}"/>
              </a:ext>
            </a:extLst>
          </p:cNvPr>
          <p:cNvSpPr/>
          <p:nvPr/>
        </p:nvSpPr>
        <p:spPr>
          <a:xfrm>
            <a:off x="2163006" y="1086469"/>
            <a:ext cx="627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(4,1)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橢圓 15"/>
          <p:cNvSpPr/>
          <p:nvPr/>
        </p:nvSpPr>
        <p:spPr>
          <a:xfrm>
            <a:off x="2939668" y="997865"/>
            <a:ext cx="297223" cy="273270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3135394" y="2432546"/>
            <a:ext cx="3551156" cy="36280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橢圓 19"/>
          <p:cNvSpPr/>
          <p:nvPr/>
        </p:nvSpPr>
        <p:spPr>
          <a:xfrm>
            <a:off x="6523213" y="2828180"/>
            <a:ext cx="791987" cy="273270"/>
          </a:xfrm>
          <a:prstGeom prst="ellipse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7804639" y="5447065"/>
            <a:ext cx="1035338" cy="439578"/>
          </a:xfrm>
          <a:prstGeom prst="ellipse">
            <a:avLst/>
          </a:prstGeom>
          <a:noFill/>
          <a:ln>
            <a:solidFill>
              <a:srgbClr val="0000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接點 21"/>
          <p:cNvCxnSpPr/>
          <p:nvPr/>
        </p:nvCxnSpPr>
        <p:spPr>
          <a:xfrm flipV="1">
            <a:off x="7800198" y="6021590"/>
            <a:ext cx="1013314" cy="182634"/>
          </a:xfrm>
          <a:prstGeom prst="line">
            <a:avLst/>
          </a:prstGeom>
          <a:ln>
            <a:solidFill>
              <a:srgbClr val="00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物件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470759"/>
              </p:ext>
            </p:extLst>
          </p:nvPr>
        </p:nvGraphicFramePr>
        <p:xfrm>
          <a:off x="876375" y="4964943"/>
          <a:ext cx="9783816" cy="57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4" name="Equation" r:id="rId6" imgW="3860640" imgH="203040" progId="Equation.DSMT4">
                  <p:embed/>
                </p:oleObj>
              </mc:Choice>
              <mc:Fallback>
                <p:oleObj name="Equation" r:id="rId6" imgW="3860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76375" y="4964943"/>
                        <a:ext cx="9783816" cy="574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橢圓 24"/>
          <p:cNvSpPr/>
          <p:nvPr/>
        </p:nvSpPr>
        <p:spPr>
          <a:xfrm>
            <a:off x="9178118" y="2754980"/>
            <a:ext cx="335247" cy="32833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6" name="物件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0805400"/>
              </p:ext>
            </p:extLst>
          </p:nvPr>
        </p:nvGraphicFramePr>
        <p:xfrm>
          <a:off x="9149543" y="2727731"/>
          <a:ext cx="432440" cy="155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5" name="Equation" r:id="rId8" imgW="253800" imgH="914400" progId="Equation.DSMT4">
                  <p:embed/>
                </p:oleObj>
              </mc:Choice>
              <mc:Fallback>
                <p:oleObj name="Equation" r:id="rId8" imgW="25380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149543" y="2727731"/>
                        <a:ext cx="432440" cy="15567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389743"/>
              </p:ext>
            </p:extLst>
          </p:nvPr>
        </p:nvGraphicFramePr>
        <p:xfrm>
          <a:off x="1802584" y="2731447"/>
          <a:ext cx="5604044" cy="1732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6" name="Equation" r:id="rId10" imgW="3225600" imgH="990360" progId="Equation.DSMT4">
                  <p:embed/>
                </p:oleObj>
              </mc:Choice>
              <mc:Fallback>
                <p:oleObj name="Equation" r:id="rId10" imgW="3225600" imgH="990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02584" y="2731447"/>
                        <a:ext cx="5604044" cy="1732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>
                <a:off x="1442" y="15420"/>
                <a:ext cx="469231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3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U</m:t>
                      </m:r>
                      <m:r>
                        <m:rPr>
                          <m:nor/>
                        </m:rPr>
                        <a:rPr lang="en-US" altLang="zh-TW" sz="3600" b="0" i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nderstanding</m:t>
                      </m:r>
                      <m:r>
                        <m:rPr>
                          <m:nor/>
                        </m:rPr>
                        <a:rPr lang="en-US" altLang="zh-TW" sz="3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36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softmax</m:t>
                      </m:r>
                    </m:oMath>
                  </m:oMathPara>
                </a14:m>
                <a:endParaRPr lang="zh-TW" alt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" y="15420"/>
                <a:ext cx="4692310" cy="6463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752020"/>
              </p:ext>
            </p:extLst>
          </p:nvPr>
        </p:nvGraphicFramePr>
        <p:xfrm>
          <a:off x="6336342" y="2440659"/>
          <a:ext cx="1165727" cy="307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7" name="Equation" r:id="rId15" imgW="672840" imgH="177480" progId="Equation.DSMT4">
                  <p:embed/>
                </p:oleObj>
              </mc:Choice>
              <mc:Fallback>
                <p:oleObj name="Equation" r:id="rId15" imgW="672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336342" y="2440659"/>
                        <a:ext cx="1165727" cy="3079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983587"/>
              </p:ext>
            </p:extLst>
          </p:nvPr>
        </p:nvGraphicFramePr>
        <p:xfrm>
          <a:off x="1993829" y="5500528"/>
          <a:ext cx="6819683" cy="873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8" name="Equation" r:id="rId17" imgW="3568680" imgH="457200" progId="Equation.DSMT4">
                  <p:embed/>
                </p:oleObj>
              </mc:Choice>
              <mc:Fallback>
                <p:oleObj name="Equation" r:id="rId17" imgW="35686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93829" y="5500528"/>
                        <a:ext cx="6819683" cy="8736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123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物件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778720"/>
              </p:ext>
            </p:extLst>
          </p:nvPr>
        </p:nvGraphicFramePr>
        <p:xfrm>
          <a:off x="1441587" y="847588"/>
          <a:ext cx="1076164" cy="1581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0" name="Equation" r:id="rId4" imgW="622080" imgH="914400" progId="Equation.DSMT4">
                  <p:embed/>
                </p:oleObj>
              </mc:Choice>
              <mc:Fallback>
                <p:oleObj name="Equation" r:id="rId4" imgW="62208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41587" y="847588"/>
                        <a:ext cx="1076164" cy="1581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F9B6F3A-51F1-4AD4-A535-F75F86932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26</a:t>
            </a:fld>
            <a:endParaRPr lang="zh-TW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45CF755-E59D-433A-9B8D-390592467EC6}"/>
              </a:ext>
            </a:extLst>
          </p:cNvPr>
          <p:cNvSpPr/>
          <p:nvPr/>
        </p:nvSpPr>
        <p:spPr>
          <a:xfrm>
            <a:off x="1310716" y="1052532"/>
            <a:ext cx="617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n w="0"/>
                <a:solidFill>
                  <a:srgbClr val="0D0DFF"/>
                </a:solidFill>
              </a:rPr>
              <a:t>(4,1)</a:t>
            </a:r>
            <a:endParaRPr lang="zh-TW" altLang="en-US" dirty="0">
              <a:solidFill>
                <a:srgbClr val="0D0DFF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F891C91-7409-4A67-89D7-BD1498CC8BC5}"/>
              </a:ext>
            </a:extLst>
          </p:cNvPr>
          <p:cNvSpPr/>
          <p:nvPr/>
        </p:nvSpPr>
        <p:spPr>
          <a:xfrm>
            <a:off x="2891934" y="1105901"/>
            <a:ext cx="6224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0000FF"/>
                </a:solidFill>
              </a:rPr>
              <a:t>cat</a:t>
            </a:r>
            <a:endParaRPr lang="zh-TW" altLang="en-US" sz="2800" b="0" cap="none" spc="0" dirty="0">
              <a:ln w="0"/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6912CBAA-A69E-4523-A3A5-313C9FBEFE9A}"/>
                  </a:ext>
                </a:extLst>
              </p:cNvPr>
              <p:cNvSpPr/>
              <p:nvPr/>
            </p:nvSpPr>
            <p:spPr>
              <a:xfrm>
                <a:off x="3093200" y="1546011"/>
                <a:ext cx="97603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sz="2000" i="1" dirty="0" smtClean="0">
                              <a:ln w="0"/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sz="2000" b="0" i="1" dirty="0" smtClean="0">
                              <a:ln w="0"/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altLang="zh-TW" sz="2000" b="0" i="1" dirty="0" smtClean="0">
                              <a:ln w="0"/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TW" sz="2000" b="0" i="1" dirty="0" smtClean="0">
                          <a:ln w="0"/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zh-TW" altLang="en-US" sz="2000" dirty="0">
                  <a:ln w="0"/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6912CBAA-A69E-4523-A3A5-313C9FBEFE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3200" y="1546011"/>
                <a:ext cx="976036" cy="400110"/>
              </a:xfrm>
              <a:prstGeom prst="rect">
                <a:avLst/>
              </a:prstGeom>
              <a:blipFill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010D666-60B2-4D15-BC14-0A80465EBEE6}"/>
                  </a:ext>
                </a:extLst>
              </p:cNvPr>
              <p:cNvSpPr/>
              <p:nvPr/>
            </p:nvSpPr>
            <p:spPr>
              <a:xfrm>
                <a:off x="2610927" y="2426642"/>
                <a:ext cx="1560556" cy="369332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 smtClean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b="0" i="1" dirty="0" smtClean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 dirty="0">
                        <a:ln w="0"/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i="1" dirty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b="0" i="1" dirty="0" smtClean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TW" dirty="0">
                    <a:ln w="0"/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TW" i="1" dirty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altLang="zh-TW" b="0" i="1" dirty="0" smtClean="0">
                            <a:ln w="0"/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TW" dirty="0">
                    <a:ln w="0"/>
                    <a:solidFill>
                      <a:schemeClr val="tx1"/>
                    </a:solidFill>
                  </a:rPr>
                  <a:t>=0</a:t>
                </a:r>
                <a:endParaRPr lang="zh-TW" altLang="en-US" dirty="0">
                  <a:ln w="0"/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1010D666-60B2-4D15-BC14-0A80465EBE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0927" y="2426642"/>
                <a:ext cx="1560556" cy="369332"/>
              </a:xfrm>
              <a:prstGeom prst="rect">
                <a:avLst/>
              </a:prstGeom>
              <a:blipFill>
                <a:blip r:embed="rId7"/>
                <a:stretch>
                  <a:fillRect t="-6349" r="-2713" b="-22222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接點: 弧形 8">
            <a:extLst>
              <a:ext uri="{FF2B5EF4-FFF2-40B4-BE49-F238E27FC236}">
                <a16:creationId xmlns:a16="http://schemas.microsoft.com/office/drawing/2014/main" id="{39EB4C98-08D0-4EE6-8436-E4FC8AC094B3}"/>
              </a:ext>
            </a:extLst>
          </p:cNvPr>
          <p:cNvCxnSpPr>
            <a:cxnSpLocks/>
            <a:stCxn id="7" idx="1"/>
          </p:cNvCxnSpPr>
          <p:nvPr/>
        </p:nvCxnSpPr>
        <p:spPr>
          <a:xfrm rot="10800000">
            <a:off x="1512613" y="1828796"/>
            <a:ext cx="1098314" cy="782513"/>
          </a:xfrm>
          <a:prstGeom prst="curvedConnector3">
            <a:avLst>
              <a:gd name="adj1" fmla="val 11579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39210454-1C69-49FF-A2E8-A40E263B4A5C}"/>
              </a:ext>
            </a:extLst>
          </p:cNvPr>
          <p:cNvCxnSpPr>
            <a:cxnSpLocks/>
          </p:cNvCxnSpPr>
          <p:nvPr/>
        </p:nvCxnSpPr>
        <p:spPr>
          <a:xfrm flipH="1" flipV="1">
            <a:off x="2530173" y="1530680"/>
            <a:ext cx="481760" cy="2180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93DC29A-5A51-4C46-9BBC-1785943350B3}"/>
                  </a:ext>
                </a:extLst>
              </p:cNvPr>
              <p:cNvSpPr/>
              <p:nvPr/>
            </p:nvSpPr>
            <p:spPr>
              <a:xfrm>
                <a:off x="-367723" y="5281161"/>
                <a:ext cx="3455245" cy="145296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TW" sz="2400" dirty="0">
                    <a:ln w="0"/>
                    <a:solidFill>
                      <a:srgbClr val="0000FF"/>
                    </a:solidFill>
                    <a:effectLst/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TW" sz="2400" i="1" smtClean="0">
                            <a:ln w="0"/>
                            <a:solidFill>
                              <a:srgbClr val="0000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TW" sz="2400" b="0" i="1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TW" sz="2400" b="0" i="1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0 0 1   …</m:t>
                            </m:r>
                          </m:e>
                          <m:e>
                            <m:r>
                              <a:rPr lang="en-US" altLang="zh-TW" sz="2400" b="0" i="1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 0 0   …</m:t>
                            </m:r>
                          </m:e>
                          <m:e>
                            <m:r>
                              <a:rPr lang="en-US" altLang="zh-TW" sz="2400" b="0" i="1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0 1 0   …</m:t>
                            </m:r>
                          </m:e>
                          <m:e>
                            <m:r>
                              <a:rPr lang="en-US" altLang="zh-TW" sz="2400" b="0" i="1" smtClean="0">
                                <a:ln w="0"/>
                                <a:solidFill>
                                  <a:srgbClr val="0000FF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0 0 0   …</m:t>
                            </m:r>
                          </m:e>
                        </m:eqArr>
                      </m:e>
                    </m:d>
                  </m:oMath>
                </a14:m>
                <a:endParaRPr lang="zh-TW" altLang="en-US" sz="2400" b="0" cap="none" spc="0" dirty="0">
                  <a:ln w="0"/>
                  <a:solidFill>
                    <a:srgbClr val="0000FF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A93DC29A-5A51-4C46-9BBC-1785943350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7723" y="5281161"/>
                <a:ext cx="3455245" cy="145296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橢圓 27">
            <a:extLst>
              <a:ext uri="{FF2B5EF4-FFF2-40B4-BE49-F238E27FC236}">
                <a16:creationId xmlns:a16="http://schemas.microsoft.com/office/drawing/2014/main" id="{F8A9C058-B2BB-466E-A264-72676FA6DA3B}"/>
              </a:ext>
            </a:extLst>
          </p:cNvPr>
          <p:cNvSpPr/>
          <p:nvPr/>
        </p:nvSpPr>
        <p:spPr>
          <a:xfrm>
            <a:off x="7864168" y="883795"/>
            <a:ext cx="874381" cy="6238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518BD60B-69EA-4BA6-B3BE-8D76C144A88F}"/>
              </a:ext>
            </a:extLst>
          </p:cNvPr>
          <p:cNvCxnSpPr/>
          <p:nvPr/>
        </p:nvCxnSpPr>
        <p:spPr>
          <a:xfrm>
            <a:off x="5077150" y="2739978"/>
            <a:ext cx="0" cy="11384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>
            <a:extLst>
              <a:ext uri="{FF2B5EF4-FFF2-40B4-BE49-F238E27FC236}">
                <a16:creationId xmlns:a16="http://schemas.microsoft.com/office/drawing/2014/main" id="{093A5140-9B2A-44E1-998C-AE46F5781E1F}"/>
              </a:ext>
            </a:extLst>
          </p:cNvPr>
          <p:cNvSpPr/>
          <p:nvPr/>
        </p:nvSpPr>
        <p:spPr>
          <a:xfrm>
            <a:off x="925606" y="3401584"/>
            <a:ext cx="73289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000" b="0" cap="none" spc="0" dirty="0">
                <a:ln w="0"/>
              </a:rPr>
              <a:t>small</a:t>
            </a:r>
            <a:endParaRPr lang="zh-TW" altLang="en-US" sz="2000" b="0" cap="none" spc="0" dirty="0">
              <a:ln w="0"/>
            </a:endParaRPr>
          </a:p>
        </p:txBody>
      </p:sp>
      <p:cxnSp>
        <p:nvCxnSpPr>
          <p:cNvPr id="43" name="直線接點 42">
            <a:extLst>
              <a:ext uri="{FF2B5EF4-FFF2-40B4-BE49-F238E27FC236}">
                <a16:creationId xmlns:a16="http://schemas.microsoft.com/office/drawing/2014/main" id="{660566D5-193F-4C6A-9B52-D2EC2D36D371}"/>
              </a:ext>
            </a:extLst>
          </p:cNvPr>
          <p:cNvCxnSpPr>
            <a:cxnSpLocks/>
          </p:cNvCxnSpPr>
          <p:nvPr/>
        </p:nvCxnSpPr>
        <p:spPr>
          <a:xfrm>
            <a:off x="717306" y="3429000"/>
            <a:ext cx="114949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id="{0DF41C6A-8B99-4817-8A97-AE8679C8A709}"/>
                  </a:ext>
                </a:extLst>
              </p:cNvPr>
              <p:cNvSpPr/>
              <p:nvPr/>
            </p:nvSpPr>
            <p:spPr>
              <a:xfrm>
                <a:off x="6894345" y="5164760"/>
                <a:ext cx="1702902" cy="211064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TW" sz="2800" dirty="0">
                    <a:ln w="0"/>
                    <a:solidFill>
                      <a:srgbClr val="0000FF"/>
                    </a:solidFill>
                  </a:rPr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TW" sz="2800" i="1">
                            <a:ln w="0"/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TW" sz="2800" b="0" i="1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altLang="zh-TW" sz="2800" b="0" i="1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0.3   …</m:t>
                            </m:r>
                          </m:e>
                          <m:e>
                            <m:r>
                              <a:rPr lang="en-US" altLang="zh-TW" sz="2800" b="0" i="1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0.4   …</m:t>
                            </m:r>
                          </m:e>
                          <m:e>
                            <m:r>
                              <a:rPr lang="en-US" altLang="zh-TW" sz="2800" b="0" i="1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0.1   …</m:t>
                            </m:r>
                          </m:e>
                          <m:e>
                            <m:r>
                              <a:rPr lang="en-US" altLang="zh-TW" sz="2800" b="0" i="1" smtClean="0">
                                <a:ln w="0"/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0.2   …</m:t>
                            </m:r>
                          </m:e>
                        </m:eqArr>
                      </m:e>
                    </m:d>
                  </m:oMath>
                </a14:m>
                <a:endParaRPr lang="zh-TW" altLang="en-US" sz="2800" dirty="0">
                  <a:ln w="0"/>
                  <a:solidFill>
                    <a:srgbClr val="0000FF"/>
                  </a:solidFill>
                </a:endParaRPr>
              </a:p>
              <a:p>
                <a:pPr algn="ctr"/>
                <a:endParaRPr lang="zh-TW" altLang="en-US" sz="2800" b="0" cap="none" spc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0" name="矩形 59">
                <a:extLst>
                  <a:ext uri="{FF2B5EF4-FFF2-40B4-BE49-F238E27FC236}">
                    <a16:creationId xmlns:a16="http://schemas.microsoft.com/office/drawing/2014/main" id="{0DF41C6A-8B99-4817-8A97-AE8679C8A7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345" y="5164760"/>
                <a:ext cx="1702902" cy="2110642"/>
              </a:xfrm>
              <a:prstGeom prst="rect">
                <a:avLst/>
              </a:prstGeom>
              <a:blipFill>
                <a:blip r:embed="rId10"/>
                <a:stretch>
                  <a:fillRect l="-681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矩形 60">
            <a:extLst>
              <a:ext uri="{FF2B5EF4-FFF2-40B4-BE49-F238E27FC236}">
                <a16:creationId xmlns:a16="http://schemas.microsoft.com/office/drawing/2014/main" id="{A15D8F82-071B-46E7-A7CF-239E58E81CD7}"/>
              </a:ext>
            </a:extLst>
          </p:cNvPr>
          <p:cNvSpPr/>
          <p:nvPr/>
        </p:nvSpPr>
        <p:spPr>
          <a:xfrm>
            <a:off x="3195412" y="6142457"/>
            <a:ext cx="8483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</a:rPr>
              <a:t>(4,m)</a:t>
            </a:r>
            <a:endParaRPr lang="zh-TW" altLang="en-US" sz="2400" b="0" cap="none" spc="0" dirty="0">
              <a:ln w="0"/>
              <a:solidFill>
                <a:srgbClr val="0000FF"/>
              </a:solidFill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108A3F5E-E2FF-45BC-9617-0FB81DE1D954}"/>
              </a:ext>
            </a:extLst>
          </p:cNvPr>
          <p:cNvSpPr/>
          <p:nvPr/>
        </p:nvSpPr>
        <p:spPr>
          <a:xfrm>
            <a:off x="8962646" y="6220081"/>
            <a:ext cx="84831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</a:rPr>
              <a:t>(4,m)</a:t>
            </a:r>
            <a:endParaRPr lang="zh-TW" altLang="en-US" sz="2400" b="0" cap="none" spc="0" dirty="0">
              <a:ln w="0"/>
              <a:solidFill>
                <a:srgbClr val="0000FF"/>
              </a:solidFill>
            </a:endParaRPr>
          </a:p>
        </p:txBody>
      </p:sp>
      <p:cxnSp>
        <p:nvCxnSpPr>
          <p:cNvPr id="68" name="直線接點 67">
            <a:extLst>
              <a:ext uri="{FF2B5EF4-FFF2-40B4-BE49-F238E27FC236}">
                <a16:creationId xmlns:a16="http://schemas.microsoft.com/office/drawing/2014/main" id="{8BC8D646-F624-4B7E-B2D4-3C4CB9015509}"/>
              </a:ext>
            </a:extLst>
          </p:cNvPr>
          <p:cNvCxnSpPr>
            <a:cxnSpLocks/>
          </p:cNvCxnSpPr>
          <p:nvPr/>
        </p:nvCxnSpPr>
        <p:spPr>
          <a:xfrm>
            <a:off x="228601" y="4698862"/>
            <a:ext cx="112512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矩形 38"/>
              <p:cNvSpPr/>
              <p:nvPr/>
            </p:nvSpPr>
            <p:spPr>
              <a:xfrm>
                <a:off x="1442" y="15420"/>
                <a:ext cx="282641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Loss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function</m:t>
                      </m:r>
                    </m:oMath>
                  </m:oMathPara>
                </a14:m>
                <a:endParaRPr lang="zh-TW" alt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9" name="矩形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2" y="15420"/>
                <a:ext cx="2826415" cy="64633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F8857C5B-E6CF-470E-AD81-A9C437710C2A}"/>
              </a:ext>
            </a:extLst>
          </p:cNvPr>
          <p:cNvCxnSpPr/>
          <p:nvPr/>
        </p:nvCxnSpPr>
        <p:spPr>
          <a:xfrm flipV="1">
            <a:off x="2349121" y="1402746"/>
            <a:ext cx="598163" cy="382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5871037"/>
              </p:ext>
            </p:extLst>
          </p:nvPr>
        </p:nvGraphicFramePr>
        <p:xfrm>
          <a:off x="789312" y="2699366"/>
          <a:ext cx="3717780" cy="105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1" name="Equation" r:id="rId15" imgW="1422360" imgH="444240" progId="Equation.DSMT4">
                  <p:embed/>
                </p:oleObj>
              </mc:Choice>
              <mc:Fallback>
                <p:oleObj name="Equation" r:id="rId15" imgW="142236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89312" y="2699366"/>
                        <a:ext cx="3717780" cy="10503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954681"/>
              </p:ext>
            </p:extLst>
          </p:nvPr>
        </p:nvGraphicFramePr>
        <p:xfrm>
          <a:off x="5704822" y="354417"/>
          <a:ext cx="3117850" cy="23630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2" name="Equation" r:id="rId17" imgW="1206360" imgH="914400" progId="Equation.DSMT4">
                  <p:embed/>
                </p:oleObj>
              </mc:Choice>
              <mc:Fallback>
                <p:oleObj name="Equation" r:id="rId17" imgW="120636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704822" y="354417"/>
                        <a:ext cx="3117850" cy="23630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180278"/>
              </p:ext>
            </p:extLst>
          </p:nvPr>
        </p:nvGraphicFramePr>
        <p:xfrm>
          <a:off x="5618638" y="2711302"/>
          <a:ext cx="4951038" cy="105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3" name="Equation" r:id="rId19" imgW="2019240" imgH="431640" progId="Equation.DSMT4">
                  <p:embed/>
                </p:oleObj>
              </mc:Choice>
              <mc:Fallback>
                <p:oleObj name="Equation" r:id="rId19" imgW="201924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18638" y="2711302"/>
                        <a:ext cx="4951038" cy="1058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49632"/>
              </p:ext>
            </p:extLst>
          </p:nvPr>
        </p:nvGraphicFramePr>
        <p:xfrm>
          <a:off x="242581" y="4800188"/>
          <a:ext cx="3338637" cy="488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4" name="Equation" r:id="rId21" imgW="1562040" imgH="228600" progId="Equation.DSMT4">
                  <p:embed/>
                </p:oleObj>
              </mc:Choice>
              <mc:Fallback>
                <p:oleObj name="Equation" r:id="rId21" imgW="1562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42581" y="4800188"/>
                        <a:ext cx="3338637" cy="488581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006964"/>
              </p:ext>
            </p:extLst>
          </p:nvPr>
        </p:nvGraphicFramePr>
        <p:xfrm>
          <a:off x="6600444" y="4711543"/>
          <a:ext cx="2290703" cy="544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5" name="Equation" r:id="rId23" imgW="1015920" imgH="241200" progId="Equation.DSMT4">
                  <p:embed/>
                </p:oleObj>
              </mc:Choice>
              <mc:Fallback>
                <p:oleObj name="Equation" r:id="rId23" imgW="10159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600444" y="4711543"/>
                        <a:ext cx="2290703" cy="5440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246654"/>
              </p:ext>
            </p:extLst>
          </p:nvPr>
        </p:nvGraphicFramePr>
        <p:xfrm>
          <a:off x="1658499" y="3952078"/>
          <a:ext cx="5050710" cy="505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36" name="Equation" r:id="rId25" imgW="2286000" imgH="228600" progId="Equation.DSMT4">
                  <p:embed/>
                </p:oleObj>
              </mc:Choice>
              <mc:Fallback>
                <p:oleObj name="Equation" r:id="rId25" imgW="2286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658499" y="3952078"/>
                        <a:ext cx="5050710" cy="5050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77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 animBg="1"/>
      <p:bldP spid="21" grpId="0"/>
      <p:bldP spid="28" grpId="0" animBg="1"/>
      <p:bldP spid="41" grpId="0"/>
      <p:bldP spid="60" grpId="0"/>
      <p:bldP spid="61" grpId="0"/>
      <p:bldP spid="6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D205860-F866-451C-A184-37A88FD5A0A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44513" y="385763"/>
          <a:ext cx="7600681" cy="822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4" name="Equation" r:id="rId3" imgW="1879560" imgH="203040" progId="Equation.DSMT4">
                  <p:embed/>
                </p:oleObj>
              </mc:Choice>
              <mc:Fallback>
                <p:oleObj name="Equation" r:id="rId3" imgW="18795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D205860-F866-451C-A184-37A88FD5A0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4513" y="385763"/>
                        <a:ext cx="7600681" cy="822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2C395A52-DD83-4A63-B448-5BA116C0FA9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89888" y="1854633"/>
          <a:ext cx="16287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5" name="Equation" r:id="rId5" imgW="812520" imgH="266400" progId="Equation.DSMT4">
                  <p:embed/>
                </p:oleObj>
              </mc:Choice>
              <mc:Fallback>
                <p:oleObj name="Equation" r:id="rId5" imgW="812520" imgH="2664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2C395A52-DD83-4A63-B448-5BA116C0FA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89888" y="1854633"/>
                        <a:ext cx="1628775" cy="534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6469DABF-7ABD-4205-BD98-D9A6EC0EF0D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138511" y="2601335"/>
          <a:ext cx="17303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6" name="Equation" r:id="rId7" imgW="863280" imgH="380880" progId="Equation.DSMT4">
                  <p:embed/>
                </p:oleObj>
              </mc:Choice>
              <mc:Fallback>
                <p:oleObj name="Equation" r:id="rId7" imgW="863280" imgH="38088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6469DABF-7ABD-4205-BD98-D9A6EC0EF0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38511" y="2601335"/>
                        <a:ext cx="1730375" cy="76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EF9FCEF7-754D-42E4-9200-8E4FE270652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62038" y="3527425"/>
          <a:ext cx="42449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7" name="Equation" r:id="rId9" imgW="2108160" imgH="253800" progId="Equation.DSMT4">
                  <p:embed/>
                </p:oleObj>
              </mc:Choice>
              <mc:Fallback>
                <p:oleObj name="Equation" r:id="rId9" imgW="2108160" imgH="2538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9FCEF7-754D-42E4-9200-8E4FE27065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62038" y="3527425"/>
                        <a:ext cx="4244975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86B7A176-4029-4CFE-85EC-6208C386C11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026227" y="5176838"/>
          <a:ext cx="296545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8" name="Equation" r:id="rId11" imgW="1473120" imgH="253800" progId="Equation.DSMT4">
                  <p:embed/>
                </p:oleObj>
              </mc:Choice>
              <mc:Fallback>
                <p:oleObj name="Equation" r:id="rId11" imgW="1473120" imgH="25380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86B7A176-4029-4CFE-85EC-6208C386C1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26227" y="5176838"/>
                        <a:ext cx="2965450" cy="5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4A5ADF4A-1D63-4C01-B73B-DC39F6FB666E}"/>
              </a:ext>
            </a:extLst>
          </p:cNvPr>
          <p:cNvCxnSpPr/>
          <p:nvPr/>
        </p:nvCxnSpPr>
        <p:spPr>
          <a:xfrm>
            <a:off x="5080000" y="5440218"/>
            <a:ext cx="37869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4B79CBD6-3463-40CD-AA67-6F18B4E8D41F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546725" y="4919663"/>
          <a:ext cx="1730375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9" name="Equation" r:id="rId13" imgW="863280" imgH="380880" progId="Equation.DSMT4">
                  <p:embed/>
                </p:oleObj>
              </mc:Choice>
              <mc:Fallback>
                <p:oleObj name="Equation" r:id="rId13" imgW="863280" imgH="38088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4B79CBD6-3463-40CD-AA67-6F18B4E8D41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546725" y="4919663"/>
                        <a:ext cx="1730375" cy="76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1737076C-52E8-4EEA-AFAE-0972A9806BD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832726" y="5237018"/>
          <a:ext cx="91916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0" name="Equation" r:id="rId15" imgW="457200" imgH="203040" progId="Equation.DSMT4">
                  <p:embed/>
                </p:oleObj>
              </mc:Choice>
              <mc:Fallback>
                <p:oleObj name="Equation" r:id="rId15" imgW="45720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1737076C-52E8-4EEA-AFAE-0972A9806B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832726" y="5237018"/>
                        <a:ext cx="919163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33410C6B-447F-41F4-9A50-BE989B7023BF}"/>
              </a:ext>
            </a:extLst>
          </p:cNvPr>
          <p:cNvCxnSpPr/>
          <p:nvPr/>
        </p:nvCxnSpPr>
        <p:spPr>
          <a:xfrm>
            <a:off x="7366000" y="5389418"/>
            <a:ext cx="37869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1F3C9792-041D-4321-AAC7-9C17E13D514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40810" y="4108810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1" name="Equation" r:id="rId17" imgW="241200" imgH="253800" progId="Equation.DSMT4">
                  <p:embed/>
                </p:oleObj>
              </mc:Choice>
              <mc:Fallback>
                <p:oleObj name="Equation" r:id="rId17" imgW="241200" imgH="25380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1F3C9792-041D-4321-AAC7-9C17E13D51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40810" y="4108810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5D26C339-F5E4-4896-A1BA-2BB8A3E1C8E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28688" y="4568825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2" name="Equation" r:id="rId19" imgW="253800" imgH="253800" progId="Equation.DSMT4">
                  <p:embed/>
                </p:oleObj>
              </mc:Choice>
              <mc:Fallback>
                <p:oleObj name="Equation" r:id="rId19" imgW="253800" imgH="25380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5D26C339-F5E4-4896-A1BA-2BB8A3E1C8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28688" y="4568825"/>
                        <a:ext cx="509587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2C6E8B04-3467-4679-8551-5B5A860DB511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40522" y="4982224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3" name="Equation" r:id="rId21" imgW="241200" imgH="253800" progId="Equation.DSMT4">
                  <p:embed/>
                </p:oleObj>
              </mc:Choice>
              <mc:Fallback>
                <p:oleObj name="Equation" r:id="rId21" imgW="241200" imgH="25380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2C6E8B04-3467-4679-8551-5B5A860DB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940522" y="4982224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7D3C3070-A717-4A7B-904D-29B1A02C4E0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14400" y="5408613"/>
          <a:ext cx="53498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4" name="Equation" r:id="rId23" imgW="266400" imgH="253800" progId="Equation.DSMT4">
                  <p:embed/>
                </p:oleObj>
              </mc:Choice>
              <mc:Fallback>
                <p:oleObj name="Equation" r:id="rId23" imgW="266400" imgH="25380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7D3C3070-A717-4A7B-904D-29B1A02C4E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914400" y="5408613"/>
                        <a:ext cx="534988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97668877-AD44-4BD0-B030-E5E5BE00B18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054100" y="5946775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5" name="Equation" r:id="rId25" imgW="126720" imgH="177480" progId="Equation.DSMT4">
                  <p:embed/>
                </p:oleObj>
              </mc:Choice>
              <mc:Fallback>
                <p:oleObj name="Equation" r:id="rId25" imgW="126720" imgH="17748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97668877-AD44-4BD0-B030-E5E5BE00B1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054100" y="5946775"/>
                        <a:ext cx="254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09529F18-7740-4869-89EE-B24C04D05C7C}"/>
              </a:ext>
            </a:extLst>
          </p:cNvPr>
          <p:cNvCxnSpPr/>
          <p:nvPr/>
        </p:nvCxnSpPr>
        <p:spPr>
          <a:xfrm>
            <a:off x="1449388" y="4568825"/>
            <a:ext cx="576839" cy="6080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2BC9F25D-B2F1-40CE-B948-70B1411AB8D8}"/>
              </a:ext>
            </a:extLst>
          </p:cNvPr>
          <p:cNvCxnSpPr/>
          <p:nvPr/>
        </p:nvCxnSpPr>
        <p:spPr>
          <a:xfrm>
            <a:off x="1464397" y="4993698"/>
            <a:ext cx="529215" cy="30855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9BC08C22-8EC8-496F-BF76-3B413356A422}"/>
              </a:ext>
            </a:extLst>
          </p:cNvPr>
          <p:cNvCxnSpPr/>
          <p:nvPr/>
        </p:nvCxnSpPr>
        <p:spPr>
          <a:xfrm>
            <a:off x="1424710" y="5302250"/>
            <a:ext cx="590404" cy="12858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C2DD8E6C-A8B2-4877-932B-78D56C126B71}"/>
              </a:ext>
            </a:extLst>
          </p:cNvPr>
          <p:cNvCxnSpPr/>
          <p:nvPr/>
        </p:nvCxnSpPr>
        <p:spPr>
          <a:xfrm flipV="1">
            <a:off x="1482003" y="5540664"/>
            <a:ext cx="544224" cy="1829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68AEF297-A0F9-4802-AA91-F0CA3DC61372}"/>
              </a:ext>
            </a:extLst>
          </p:cNvPr>
          <p:cNvCxnSpPr/>
          <p:nvPr/>
        </p:nvCxnSpPr>
        <p:spPr>
          <a:xfrm flipV="1">
            <a:off x="1482003" y="5632125"/>
            <a:ext cx="544224" cy="4924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7B90F62E-D6D8-461D-AFF0-F8C84B10FBCA}"/>
              </a:ext>
            </a:extLst>
          </p:cNvPr>
          <p:cNvSpPr/>
          <p:nvPr/>
        </p:nvSpPr>
        <p:spPr>
          <a:xfrm>
            <a:off x="2026227" y="5176838"/>
            <a:ext cx="2943948" cy="50800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F8052D52-9817-40E0-9AA4-4AB9F102A44C}"/>
              </a:ext>
            </a:extLst>
          </p:cNvPr>
          <p:cNvSpPr/>
          <p:nvPr/>
        </p:nvSpPr>
        <p:spPr>
          <a:xfrm>
            <a:off x="5514400" y="4982224"/>
            <a:ext cx="1762990" cy="69247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23502B78-10A1-4E15-B0F6-7AB9ACDAAF3E}"/>
              </a:ext>
            </a:extLst>
          </p:cNvPr>
          <p:cNvSpPr/>
          <p:nvPr/>
        </p:nvSpPr>
        <p:spPr>
          <a:xfrm>
            <a:off x="7854228" y="5237018"/>
            <a:ext cx="919163" cy="4064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E9DA2FE-1B28-4540-B7D8-B5E4B778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3AFF8AE-58B1-4FCF-A452-1A77F9416C0A}" type="slidenum">
              <a:rPr lang="zh-TW" altLang="en-US" smtClean="0"/>
              <a:t>27</a:t>
            </a:fld>
            <a:endParaRPr lang="zh-TW" altLang="en-US"/>
          </a:p>
        </p:txBody>
      </p:sp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D93A2991-6B4F-4E5E-97F0-E8599932E219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925489" y="3026223"/>
          <a:ext cx="3204473" cy="100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6" name="Equation" r:id="rId27" imgW="1371600" imgH="431640" progId="Equation.DSMT4">
                  <p:embed/>
                </p:oleObj>
              </mc:Choice>
              <mc:Fallback>
                <p:oleObj name="Equation" r:id="rId27" imgW="1371600" imgH="431640" progId="Equation.DSMT4">
                  <p:embed/>
                  <p:pic>
                    <p:nvPicPr>
                      <p:cNvPr id="26" name="內容版面配置區 3">
                        <a:extLst>
                          <a:ext uri="{FF2B5EF4-FFF2-40B4-BE49-F238E27FC236}">
                            <a16:creationId xmlns:a16="http://schemas.microsoft.com/office/drawing/2014/main" id="{D93A2991-6B4F-4E5E-97F0-E8599932E2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925489" y="3026223"/>
                        <a:ext cx="3204473" cy="100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77F49573-EDAE-46FC-ABD0-F329461192F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313809" y="1458816"/>
          <a:ext cx="2486041" cy="1494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87" name="Equation" r:id="rId29" imgW="1143000" imgH="685800" progId="Equation.DSMT4">
                  <p:embed/>
                </p:oleObj>
              </mc:Choice>
              <mc:Fallback>
                <p:oleObj name="Equation" r:id="rId29" imgW="1143000" imgH="68580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77F49573-EDAE-46FC-ABD0-F329461192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313809" y="1458816"/>
                        <a:ext cx="2486041" cy="1494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0437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7E873024-8269-4461-96E3-2014E24295B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244725" y="419100"/>
          <a:ext cx="546735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2" name="Equation" r:id="rId3" imgW="1333440" imgH="177480" progId="Equation.DSMT4">
                  <p:embed/>
                </p:oleObj>
              </mc:Choice>
              <mc:Fallback>
                <p:oleObj name="Equation" r:id="rId3" imgW="1333440" imgH="177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7E873024-8269-4461-96E3-2014E24295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4725" y="419100"/>
                        <a:ext cx="5467350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B3542607-D64A-4E29-A9CA-904867DBCE5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6549" y="1038408"/>
          <a:ext cx="3204473" cy="100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3" name="Equation" r:id="rId5" imgW="1371600" imgH="431640" progId="Equation.DSMT4">
                  <p:embed/>
                </p:oleObj>
              </mc:Choice>
              <mc:Fallback>
                <p:oleObj name="Equation" r:id="rId5" imgW="1371600" imgH="4316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B3542607-D64A-4E29-A9CA-904867DBCE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6549" y="1038408"/>
                        <a:ext cx="3204473" cy="100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DB8FEFB3-A991-4231-9EB6-7432AA6AB44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982200" y="143060"/>
          <a:ext cx="195897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4" name="Equation" r:id="rId7" imgW="1143000" imgH="685800" progId="Equation.DSMT4">
                  <p:embed/>
                </p:oleObj>
              </mc:Choice>
              <mc:Fallback>
                <p:oleObj name="Equation" r:id="rId7" imgW="1143000" imgH="68580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DB8FEFB3-A991-4231-9EB6-7432AA6AB4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9982200" y="143060"/>
                        <a:ext cx="1958975" cy="117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D6E6E190-8C06-426A-B980-EC35627A74C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158864" y="1994665"/>
          <a:ext cx="8112116" cy="4361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5" name="Equation" r:id="rId9" imgW="4025880" imgH="2158920" progId="Equation.DSMT4">
                  <p:embed/>
                </p:oleObj>
              </mc:Choice>
              <mc:Fallback>
                <p:oleObj name="Equation" r:id="rId9" imgW="4025880" imgH="215892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D6E6E190-8C06-426A-B980-EC35627A7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64" y="1994665"/>
                        <a:ext cx="8112116" cy="4361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53BF5103-152A-4014-B2D1-0FF85BBA488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269170" y="845315"/>
          <a:ext cx="43338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6" name="Equation" r:id="rId11" imgW="2476440" imgH="660240" progId="Equation.DSMT4">
                  <p:embed/>
                </p:oleObj>
              </mc:Choice>
              <mc:Fallback>
                <p:oleObj name="Equation" r:id="rId11" imgW="2476440" imgH="66024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53BF5103-152A-4014-B2D1-0FF85BBA48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69170" y="845315"/>
                        <a:ext cx="4333875" cy="1149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3453D7E-E349-4A5C-A077-A71A1B66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28</a:t>
            </a:fld>
            <a:endParaRPr lang="zh-TW" altLang="en-US"/>
          </a:p>
        </p:txBody>
      </p:sp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6A361C52-7D66-42C3-82D5-3647CE5272E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603044" y="2128724"/>
          <a:ext cx="3457571" cy="27346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7" name="Equation" r:id="rId13" imgW="2298600" imgH="1815840" progId="Equation.DSMT4">
                  <p:embed/>
                </p:oleObj>
              </mc:Choice>
              <mc:Fallback>
                <p:oleObj name="Equation" r:id="rId13" imgW="2298600" imgH="1815840" progId="Equation.DSMT4">
                  <p:embed/>
                  <p:pic>
                    <p:nvPicPr>
                      <p:cNvPr id="44" name="內容版面配置區 3">
                        <a:extLst>
                          <a:ext uri="{FF2B5EF4-FFF2-40B4-BE49-F238E27FC236}">
                            <a16:creationId xmlns:a16="http://schemas.microsoft.com/office/drawing/2014/main" id="{6A361C52-7D66-42C3-82D5-3647CE5272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603044" y="2128724"/>
                        <a:ext cx="3457571" cy="27346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907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B3542607-D64A-4E29-A9CA-904867DBCE5D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6549" y="1038408"/>
          <a:ext cx="3204473" cy="10024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6" name="Equation" r:id="rId3" imgW="1371600" imgH="431640" progId="Equation.DSMT4">
                  <p:embed/>
                </p:oleObj>
              </mc:Choice>
              <mc:Fallback>
                <p:oleObj name="Equation" r:id="rId3" imgW="1371600" imgH="4316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B3542607-D64A-4E29-A9CA-904867DBCE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6549" y="1038408"/>
                        <a:ext cx="3204473" cy="10024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DB8FEFB3-A991-4231-9EB6-7432AA6AB44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9982200" y="143060"/>
          <a:ext cx="1958975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7" name="Equation" r:id="rId5" imgW="1143000" imgH="685800" progId="Equation.DSMT4">
                  <p:embed/>
                </p:oleObj>
              </mc:Choice>
              <mc:Fallback>
                <p:oleObj name="Equation" r:id="rId5" imgW="1143000" imgH="68580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DB8FEFB3-A991-4231-9EB6-7432AA6AB4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982200" y="143060"/>
                        <a:ext cx="1958975" cy="1177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D6E6E190-8C06-426A-B980-EC35627A74C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057627" y="1930292"/>
          <a:ext cx="1152525" cy="604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8" name="Equation" r:id="rId7" imgW="850680" imgH="444240" progId="Equation.DSMT4">
                  <p:embed/>
                </p:oleObj>
              </mc:Choice>
              <mc:Fallback>
                <p:oleObj name="Equation" r:id="rId7" imgW="850680" imgH="44424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D6E6E190-8C06-426A-B980-EC35627A74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057627" y="1930292"/>
                        <a:ext cx="1152525" cy="604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53BF5103-152A-4014-B2D1-0FF85BBA4885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5057627" y="1234630"/>
          <a:ext cx="1311275" cy="77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89" name="Equation" r:id="rId9" imgW="749160" imgH="444240" progId="Equation.DSMT4">
                  <p:embed/>
                </p:oleObj>
              </mc:Choice>
              <mc:Fallback>
                <p:oleObj name="Equation" r:id="rId9" imgW="749160" imgH="44424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53BF5103-152A-4014-B2D1-0FF85BBA48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057627" y="1234630"/>
                        <a:ext cx="1311275" cy="77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3453D7E-E349-4A5C-A077-A71A1B66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F8AE-58B1-4FCF-A452-1A77F9416C0A}" type="slidenum">
              <a:rPr lang="zh-TW" altLang="en-US" smtClean="0"/>
              <a:t>29</a:t>
            </a:fld>
            <a:endParaRPr lang="zh-TW" altLang="en-US"/>
          </a:p>
        </p:txBody>
      </p:sp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E403F3C8-5A87-4081-AC49-30270482657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6549" y="1815723"/>
          <a:ext cx="255587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0" name="Equation" r:id="rId11" imgW="1460160" imgH="469800" progId="Equation.DSMT4">
                  <p:embed/>
                </p:oleObj>
              </mc:Choice>
              <mc:Fallback>
                <p:oleObj name="Equation" r:id="rId11" imgW="1460160" imgH="469800" progId="Equation.DSMT4">
                  <p:embed/>
                  <p:pic>
                    <p:nvPicPr>
                      <p:cNvPr id="36" name="物件 35">
                        <a:extLst>
                          <a:ext uri="{FF2B5EF4-FFF2-40B4-BE49-F238E27FC236}">
                            <a16:creationId xmlns:a16="http://schemas.microsoft.com/office/drawing/2014/main" id="{E403F3C8-5A87-4081-AC49-3027048265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16549" y="1815723"/>
                        <a:ext cx="2555875" cy="819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6A361C52-7D66-42C3-82D5-3647CE5272E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6729517" y="1922801"/>
          <a:ext cx="1541463" cy="598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1" name="Equation" r:id="rId13" imgW="1180800" imgH="457200" progId="Equation.DSMT4">
                  <p:embed/>
                </p:oleObj>
              </mc:Choice>
              <mc:Fallback>
                <p:oleObj name="Equation" r:id="rId13" imgW="1180800" imgH="457200" progId="Equation.DSMT4">
                  <p:embed/>
                  <p:pic>
                    <p:nvPicPr>
                      <p:cNvPr id="44" name="內容版面配置區 3">
                        <a:extLst>
                          <a:ext uri="{FF2B5EF4-FFF2-40B4-BE49-F238E27FC236}">
                            <a16:creationId xmlns:a16="http://schemas.microsoft.com/office/drawing/2014/main" id="{6A361C52-7D66-42C3-82D5-3647CE5272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29517" y="1922801"/>
                        <a:ext cx="1541463" cy="598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5597AB90-FA6D-4FDB-9681-6C59BF8C58E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6549" y="2634873"/>
          <a:ext cx="5867400" cy="194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2" name="Equation" r:id="rId15" imgW="3352680" imgH="1117440" progId="Equation.DSMT4">
                  <p:embed/>
                </p:oleObj>
              </mc:Choice>
              <mc:Fallback>
                <p:oleObj name="Equation" r:id="rId15" imgW="3352680" imgH="1117440" progId="Equation.DSMT4">
                  <p:embed/>
                  <p:pic>
                    <p:nvPicPr>
                      <p:cNvPr id="45" name="物件 44">
                        <a:extLst>
                          <a:ext uri="{FF2B5EF4-FFF2-40B4-BE49-F238E27FC236}">
                            <a16:creationId xmlns:a16="http://schemas.microsoft.com/office/drawing/2014/main" id="{5597AB90-FA6D-4FDB-9681-6C59BF8C58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6549" y="2634873"/>
                        <a:ext cx="5867400" cy="1947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0A974E09-58D3-427A-8518-4CD4DC076830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716549" y="4582735"/>
          <a:ext cx="7800975" cy="199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3" name="Equation" r:id="rId17" imgW="4457520" imgH="1143000" progId="Equation.DSMT4">
                  <p:embed/>
                </p:oleObj>
              </mc:Choice>
              <mc:Fallback>
                <p:oleObj name="Equation" r:id="rId17" imgW="4457520" imgH="11430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0A974E09-58D3-427A-8518-4CD4DC0768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16549" y="4582735"/>
                        <a:ext cx="7800975" cy="1992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921327F1-CB01-47F8-9DC1-36B63BA8646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742362" y="4546600"/>
          <a:ext cx="2624675" cy="630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4" name="Equation" r:id="rId19" imgW="736560" imgH="177480" progId="Equation.DSMT4">
                  <p:embed/>
                </p:oleObj>
              </mc:Choice>
              <mc:Fallback>
                <p:oleObj name="Equation" r:id="rId19" imgW="736560" imgH="17748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921327F1-CB01-47F8-9DC1-36B63BA864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742362" y="4546600"/>
                        <a:ext cx="2624675" cy="630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7631B917-E671-49EA-8151-8AAC876C462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2244725" y="419100"/>
          <a:ext cx="546735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5" name="Equation" r:id="rId21" imgW="1333440" imgH="177480" progId="Equation.DSMT4">
                  <p:embed/>
                </p:oleObj>
              </mc:Choice>
              <mc:Fallback>
                <p:oleObj name="Equation" r:id="rId21" imgW="1333440" imgH="17748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7631B917-E671-49EA-8151-8AAC876C46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244725" y="419100"/>
                        <a:ext cx="5467350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B8D54C79-9187-41D1-98F7-F6A8AE07E70A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7524" y="2076421"/>
          <a:ext cx="3535846" cy="2125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96" name="Equation" r:id="rId23" imgW="2311200" imgH="1396800" progId="Equation.DSMT4">
                  <p:embed/>
                </p:oleObj>
              </mc:Choice>
              <mc:Fallback>
                <p:oleObj name="Equation" r:id="rId23" imgW="2311200" imgH="139680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B8D54C79-9187-41D1-98F7-F6A8AE07E7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517524" y="2076421"/>
                        <a:ext cx="3535846" cy="2125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123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1128" y="2825087"/>
            <a:ext cx="3392322" cy="30819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pSp>
        <p:nvGrpSpPr>
          <p:cNvPr id="23" name="群組 22"/>
          <p:cNvGrpSpPr/>
          <p:nvPr/>
        </p:nvGrpSpPr>
        <p:grpSpPr>
          <a:xfrm>
            <a:off x="6562009" y="2228998"/>
            <a:ext cx="3929275" cy="3678071"/>
            <a:chOff x="7358561" y="2074460"/>
            <a:chExt cx="3505057" cy="3340964"/>
          </a:xfrm>
        </p:grpSpPr>
        <p:sp>
          <p:nvSpPr>
            <p:cNvPr id="8" name="矩形 7"/>
            <p:cNvSpPr/>
            <p:nvPr/>
          </p:nvSpPr>
          <p:spPr>
            <a:xfrm>
              <a:off x="7358561" y="2825087"/>
              <a:ext cx="2552132" cy="25794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10" name="直線接點 9"/>
            <p:cNvCxnSpPr/>
            <p:nvPr/>
          </p:nvCxnSpPr>
          <p:spPr>
            <a:xfrm flipV="1">
              <a:off x="7358561" y="2074460"/>
              <a:ext cx="1075755" cy="750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flipV="1">
              <a:off x="9910693" y="2074460"/>
              <a:ext cx="952925" cy="750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接點 14"/>
            <p:cNvCxnSpPr/>
            <p:nvPr/>
          </p:nvCxnSpPr>
          <p:spPr>
            <a:xfrm>
              <a:off x="8434316" y="2074460"/>
              <a:ext cx="242930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>
              <a:off x="10863618" y="2074460"/>
              <a:ext cx="0" cy="259033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接點 17"/>
            <p:cNvCxnSpPr/>
            <p:nvPr/>
          </p:nvCxnSpPr>
          <p:spPr>
            <a:xfrm flipV="1">
              <a:off x="9910693" y="4664797"/>
              <a:ext cx="952925" cy="7506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/>
              <p:cNvSpPr/>
              <p:nvPr/>
            </p:nvSpPr>
            <p:spPr>
              <a:xfrm>
                <a:off x="6514496" y="3011946"/>
                <a:ext cx="2818907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TW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Hyperparameters</m:t>
                    </m:r>
                    <m:r>
                      <a:rPr lang="zh-TW" alt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zh-TW" alt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TW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5" name="矩形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4496" y="3011946"/>
                <a:ext cx="281890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矩形 25"/>
              <p:cNvSpPr/>
              <p:nvPr/>
            </p:nvSpPr>
            <p:spPr>
              <a:xfrm rot="16200000">
                <a:off x="-503497" y="4172709"/>
                <a:ext cx="3108543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TW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Hyperparameters</m:t>
                    </m:r>
                    <m:r>
                      <a:rPr lang="zh-TW" alt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sz="280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TW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6" name="矩形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503497" y="4172709"/>
                <a:ext cx="3108543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矩形 26"/>
              <p:cNvSpPr/>
              <p:nvPr/>
            </p:nvSpPr>
            <p:spPr>
              <a:xfrm rot="16200000">
                <a:off x="4707384" y="4172710"/>
                <a:ext cx="3108543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TW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Hyperparameters</m:t>
                    </m:r>
                    <m:r>
                      <a:rPr lang="zh-TW" altLang="en-US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sz="280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zh-TW" alt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7" name="矩形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707384" y="4172710"/>
                <a:ext cx="3108543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矩形 28"/>
              <p:cNvSpPr/>
              <p:nvPr/>
            </p:nvSpPr>
            <p:spPr>
              <a:xfrm rot="19194481">
                <a:off x="9243553" y="2120016"/>
                <a:ext cx="2693366" cy="46166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TW" altLang="en-US" sz="24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Hyperparameters</m:t>
                    </m:r>
                    <m:r>
                      <a:rPr lang="zh-TW" altLang="en-US" sz="2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sz="240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zh-TW" alt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194481">
                <a:off x="9243553" y="2120016"/>
                <a:ext cx="2693366" cy="461665"/>
              </a:xfrm>
              <a:prstGeom prst="rect">
                <a:avLst/>
              </a:prstGeom>
              <a:blipFill>
                <a:blip r:embed="rId6"/>
                <a:stretch>
                  <a:fillRect b="-437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弧形 33"/>
          <p:cNvSpPr/>
          <p:nvPr/>
        </p:nvSpPr>
        <p:spPr>
          <a:xfrm>
            <a:off x="0" y="2873315"/>
            <a:ext cx="1050878" cy="557236"/>
          </a:xfrm>
          <a:prstGeom prst="arc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弧形 34"/>
          <p:cNvSpPr/>
          <p:nvPr/>
        </p:nvSpPr>
        <p:spPr>
          <a:xfrm rot="6174600">
            <a:off x="3976273" y="1789157"/>
            <a:ext cx="1050878" cy="557236"/>
          </a:xfrm>
          <a:prstGeom prst="arc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弧形 35"/>
          <p:cNvSpPr/>
          <p:nvPr/>
        </p:nvSpPr>
        <p:spPr>
          <a:xfrm>
            <a:off x="5320940" y="2773752"/>
            <a:ext cx="1050878" cy="557236"/>
          </a:xfrm>
          <a:prstGeom prst="arc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弧形 36"/>
          <p:cNvSpPr/>
          <p:nvPr/>
        </p:nvSpPr>
        <p:spPr>
          <a:xfrm>
            <a:off x="7846710" y="2787133"/>
            <a:ext cx="1050878" cy="557236"/>
          </a:xfrm>
          <a:prstGeom prst="arc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矩形 58"/>
          <p:cNvSpPr/>
          <p:nvPr/>
        </p:nvSpPr>
        <p:spPr>
          <a:xfrm>
            <a:off x="1580095" y="2540844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.   .   .   .</a:t>
            </a:r>
            <a:endParaRPr lang="zh-TW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565522" y="3040463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.   .   .   .</a:t>
            </a:r>
            <a:endParaRPr lang="zh-TW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568225" y="3587144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.   .   .   .</a:t>
            </a:r>
            <a:endParaRPr lang="zh-TW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568144" y="4146699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.   .   .   .</a:t>
            </a:r>
            <a:endParaRPr lang="zh-TW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571340" y="4758120"/>
            <a:ext cx="29434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  .   .   .   .</a:t>
            </a:r>
            <a:endParaRPr lang="zh-TW" alt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矩形 64"/>
              <p:cNvSpPr/>
              <p:nvPr/>
            </p:nvSpPr>
            <p:spPr>
              <a:xfrm>
                <a:off x="55522" y="2433190"/>
                <a:ext cx="591829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TW" altLang="en-US" sz="4000" i="1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α</m:t>
                      </m:r>
                    </m:oMath>
                  </m:oMathPara>
                </a14:m>
                <a:endParaRPr lang="zh-TW" altLang="en-US" sz="4000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5" name="矩形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22" y="2433190"/>
                <a:ext cx="591829" cy="707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文字方塊 75"/>
          <p:cNvSpPr txBox="1"/>
          <p:nvPr/>
        </p:nvSpPr>
        <p:spPr>
          <a:xfrm>
            <a:off x="2188506" y="5945023"/>
            <a:ext cx="255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5alpha, 5 </a:t>
            </a:r>
            <a:r>
              <a:rPr lang="en-US" altLang="zh-TW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epson</a:t>
            </a:r>
            <a:endParaRPr lang="zh-TW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030330" y="5948113"/>
            <a:ext cx="1924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25alpha, 25 </a:t>
            </a:r>
            <a:r>
              <a:rPr lang="en-US" altLang="zh-TW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epson</a:t>
            </a:r>
            <a:endParaRPr lang="zh-TW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498929" y="2276331"/>
                <a:ext cx="3158237" cy="5132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zh-TW" altLang="en-US" sz="28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Hyperparameters</m:t>
                    </m:r>
                    <m:r>
                      <a:rPr lang="zh-TW" altLang="en-US" sz="280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sz="28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zh-TW" alt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TW" alt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929" y="2276331"/>
                <a:ext cx="3158237" cy="5132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970481"/>
              </p:ext>
            </p:extLst>
          </p:nvPr>
        </p:nvGraphicFramePr>
        <p:xfrm>
          <a:off x="-68263" y="61913"/>
          <a:ext cx="7734301" cy="72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8" name="Equation" r:id="rId9" imgW="2158920" imgH="203040" progId="Equation.DSMT4">
                  <p:embed/>
                </p:oleObj>
              </mc:Choice>
              <mc:Fallback>
                <p:oleObj name="Equation" r:id="rId9" imgW="2158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-68263" y="61913"/>
                        <a:ext cx="7734301" cy="728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549204"/>
              </p:ext>
            </p:extLst>
          </p:nvPr>
        </p:nvGraphicFramePr>
        <p:xfrm>
          <a:off x="4503734" y="1652651"/>
          <a:ext cx="47942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" name="Equation" r:id="rId11" imgW="478836" imgH="525979" progId="Equation.DSMT4">
                  <p:embed/>
                </p:oleObj>
              </mc:Choice>
              <mc:Fallback>
                <p:oleObj name="Equation" r:id="rId11" imgW="478836" imgH="52597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503734" y="1652651"/>
                        <a:ext cx="479425" cy="525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88998"/>
              </p:ext>
            </p:extLst>
          </p:nvPr>
        </p:nvGraphicFramePr>
        <p:xfrm>
          <a:off x="7971206" y="2459955"/>
          <a:ext cx="479425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0" name="Equation" r:id="rId13" imgW="478836" imgH="525979" progId="Equation.DSMT4">
                  <p:embed/>
                </p:oleObj>
              </mc:Choice>
              <mc:Fallback>
                <p:oleObj name="Equation" r:id="rId13" imgW="478836" imgH="52597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971206" y="2459955"/>
                        <a:ext cx="479425" cy="525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8" name="矩形 67"/>
              <p:cNvSpPr/>
              <p:nvPr/>
            </p:nvSpPr>
            <p:spPr>
              <a:xfrm>
                <a:off x="5320939" y="2339087"/>
                <a:ext cx="744589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TW" altLang="en-US" sz="4000" i="1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α</m:t>
                      </m:r>
                    </m:oMath>
                  </m:oMathPara>
                </a14:m>
                <a:endParaRPr lang="zh-TW" altLang="en-US" sz="4000" i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8" name="矩形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0939" y="2339087"/>
                <a:ext cx="744589" cy="70788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63B98980-0CD7-4442-884D-A7EC8FA8DF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367387"/>
              </p:ext>
            </p:extLst>
          </p:nvPr>
        </p:nvGraphicFramePr>
        <p:xfrm>
          <a:off x="1231900" y="739775"/>
          <a:ext cx="2987675" cy="157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1" name="Equation" r:id="rId16" imgW="1688760" imgH="888840" progId="Equation.DSMT4">
                  <p:embed/>
                </p:oleObj>
              </mc:Choice>
              <mc:Fallback>
                <p:oleObj name="Equation" r:id="rId16" imgW="1688760" imgH="888840" progId="Equation.DSMT4">
                  <p:embed/>
                  <p:pic>
                    <p:nvPicPr>
                      <p:cNvPr id="3" name="物件 2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31900" y="739775"/>
                        <a:ext cx="2987675" cy="157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42976654-F217-4A01-AE93-593C9C8109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217020"/>
              </p:ext>
            </p:extLst>
          </p:nvPr>
        </p:nvGraphicFramePr>
        <p:xfrm>
          <a:off x="6088063" y="920750"/>
          <a:ext cx="4203700" cy="1169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02" name="Equation" r:id="rId18" imgW="2374560" imgH="660240" progId="Equation.DSMT4">
                  <p:embed/>
                </p:oleObj>
              </mc:Choice>
              <mc:Fallback>
                <p:oleObj name="Equation" r:id="rId18" imgW="2374560" imgH="66024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63B98980-0CD7-4442-884D-A7EC8FA8DF9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088063" y="920750"/>
                        <a:ext cx="4203700" cy="1169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0D4A81E-2649-42DF-BDCA-F71BA1F28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569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5" grpId="0"/>
      <p:bldP spid="26" grpId="0"/>
      <p:bldP spid="27" grpId="0"/>
      <p:bldP spid="29" grpId="0"/>
      <p:bldP spid="34" grpId="0" animBg="1"/>
      <p:bldP spid="35" grpId="0" animBg="1"/>
      <p:bldP spid="36" grpId="0" animBg="1"/>
      <p:bldP spid="37" grpId="0" animBg="1"/>
      <p:bldP spid="59" grpId="0"/>
      <p:bldP spid="60" grpId="0"/>
      <p:bldP spid="61" grpId="0"/>
      <p:bldP spid="62" grpId="0"/>
      <p:bldP spid="63" grpId="0"/>
      <p:bldP spid="65" grpId="0"/>
      <p:bldP spid="76" grpId="0"/>
      <p:bldP spid="77" grpId="0"/>
      <p:bldP spid="2" grpId="0"/>
      <p:bldP spid="6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349993A-0DED-4F76-BA4A-DD1E11162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30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1915625" y="3557478"/>
            <a:ext cx="875906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 Learning</a:t>
            </a:r>
          </a:p>
          <a:p>
            <a:pPr algn="ctr"/>
            <a:r>
              <a:rPr lang="en-US" altLang="zh-TW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frameworks</a:t>
            </a:r>
            <a:endParaRPr lang="zh-TW" alt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0326" y="755374"/>
            <a:ext cx="651619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Programming</a:t>
            </a:r>
          </a:p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Frameworks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08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14EC8DC-4D30-45AD-A0AB-AD201A5E8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31</a:t>
            </a:fld>
            <a:endParaRPr lang="zh-TW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82255" y="34161"/>
                <a:ext cx="52501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Deep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learning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altLang="zh-TW" sz="3600" b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frameworks</m:t>
                      </m:r>
                    </m:oMath>
                  </m:oMathPara>
                </a14:m>
                <a:endParaRPr lang="zh-TW" altLang="en-US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55" y="34161"/>
                <a:ext cx="5250155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>
            <a:off x="1180600" y="1190625"/>
            <a:ext cx="2382255" cy="73250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Caffee</a:t>
            </a: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/Caffe2</a:t>
            </a: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CNTK</a:t>
            </a: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DL4J</a:t>
            </a: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Keras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Lasagne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mxnet</a:t>
            </a: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PaddlePaddle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TensorFlow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Theano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280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∙ Torch</a:t>
            </a:r>
          </a:p>
          <a:p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zh-TW" sz="5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altLang="zh-TW" sz="5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zh-TW" altLang="en-US" sz="54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2197" y="1190625"/>
            <a:ext cx="806502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Choosing deep learning </a:t>
            </a:r>
            <a:r>
              <a:rPr lang="en-US" altLang="zh-TW" sz="2800" dirty="0" err="1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framworks</a:t>
            </a: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Ease of programming(development and deployment)</a:t>
            </a:r>
          </a:p>
          <a:p>
            <a:pPr marL="285750" indent="-285750">
              <a:buFontTx/>
              <a:buChar char="-"/>
            </a:pP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Running speed</a:t>
            </a:r>
          </a:p>
          <a:p>
            <a:pPr marL="285750" indent="-285750">
              <a:buFontTx/>
              <a:buChar char="-"/>
            </a:pP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Truly open (open source with good governance)</a:t>
            </a:r>
          </a:p>
        </p:txBody>
      </p:sp>
    </p:spTree>
    <p:extLst>
      <p:ext uri="{BB962C8B-B14F-4D97-AF65-F5344CB8AC3E}">
        <p14:creationId xmlns:p14="http://schemas.microsoft.com/office/powerpoint/2010/main" val="271888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1952625" y="838200"/>
            <a:ext cx="3381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/>
              <a:t>Coding excise</a:t>
            </a:r>
            <a:endParaRPr lang="zh-TW" altLang="en-US" sz="2800" b="1" dirty="0"/>
          </a:p>
        </p:txBody>
      </p:sp>
      <p:sp>
        <p:nvSpPr>
          <p:cNvPr id="4" name="文字方塊 3"/>
          <p:cNvSpPr txBox="1"/>
          <p:nvPr/>
        </p:nvSpPr>
        <p:spPr>
          <a:xfrm>
            <a:off x="2028825" y="1990725"/>
            <a:ext cx="4576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/>
              <a:t>Nnsoftmax210327.ipynb</a:t>
            </a:r>
          </a:p>
          <a:p>
            <a:r>
              <a:rPr lang="en-US" altLang="zh-TW" sz="2400" b="1" dirty="0"/>
              <a:t>Softmax_keras210408.ipynb</a:t>
            </a:r>
            <a:endParaRPr lang="zh-TW" altLang="en-US" sz="2400" b="1" dirty="0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B3D579D-54A7-4E6E-B107-4E6837B9F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32</a:t>
            </a:fld>
            <a:endParaRPr lang="zh-TW" altLang="en-US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C1F24859-7248-4843-8A16-97DEC8D232A8}"/>
              </a:ext>
            </a:extLst>
          </p:cNvPr>
          <p:cNvSpPr txBox="1"/>
          <p:nvPr/>
        </p:nvSpPr>
        <p:spPr>
          <a:xfrm>
            <a:off x="2028824" y="3205282"/>
            <a:ext cx="8770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/>
              <a:t>以上兩個程式，請找出</a:t>
            </a:r>
            <a:r>
              <a:rPr lang="en-US" altLang="zh-TW" sz="2400" b="1" dirty="0" err="1"/>
              <a:t>Xtest</a:t>
            </a:r>
            <a:r>
              <a:rPr lang="en-US" altLang="zh-TW" sz="2400" b="1" dirty="0"/>
              <a:t>[10:12]</a:t>
            </a:r>
            <a:r>
              <a:rPr lang="zh-TW" altLang="en-US" sz="2400" b="1" dirty="0"/>
              <a:t>的影像及對應的數字機率</a:t>
            </a:r>
            <a:endParaRPr lang="en-US" altLang="zh-TW" sz="2400" b="1" dirty="0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130F0A77-3C70-4B82-AB5E-68429949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381" y="3828361"/>
            <a:ext cx="2841813" cy="271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60D49C0-93B6-450F-A905-A9405A616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277AF-DA26-4343-93D1-39CAB5DD0E30}" type="slidenum">
              <a:rPr lang="zh-TW" altLang="en-US" smtClean="0"/>
              <a:t>33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B7AFB9A2-E92F-4604-9E2D-E20E87634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151" y="1437997"/>
            <a:ext cx="9659698" cy="3982006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DEC35DA1-8E55-483F-9A0B-945B7476B8B9}"/>
              </a:ext>
            </a:extLst>
          </p:cNvPr>
          <p:cNvSpPr txBox="1"/>
          <p:nvPr/>
        </p:nvSpPr>
        <p:spPr>
          <a:xfrm>
            <a:off x="1952625" y="838200"/>
            <a:ext cx="3381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/>
              <a:t>Keras</a:t>
            </a:r>
            <a:endParaRPr lang="zh-TW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57146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D6958B4-E8D0-4816-A522-152415A12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4</a:t>
            </a:fld>
            <a:endParaRPr lang="zh-TW" altLang="en-US"/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9014226"/>
              </p:ext>
            </p:extLst>
          </p:nvPr>
        </p:nvGraphicFramePr>
        <p:xfrm>
          <a:off x="3546778" y="721656"/>
          <a:ext cx="4976026" cy="2088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0" name="Equation" r:id="rId3" imgW="1028520" imgH="431640" progId="Equation.DSMT4">
                  <p:embed/>
                </p:oleObj>
              </mc:Choice>
              <mc:Fallback>
                <p:oleObj name="Equation" r:id="rId3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6778" y="721656"/>
                        <a:ext cx="4976026" cy="20887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/>
          <p:cNvCxnSpPr/>
          <p:nvPr/>
        </p:nvCxnSpPr>
        <p:spPr>
          <a:xfrm>
            <a:off x="1457822" y="3393453"/>
            <a:ext cx="8931882" cy="0"/>
          </a:xfrm>
          <a:prstGeom prst="line">
            <a:avLst/>
          </a:prstGeom>
          <a:ln>
            <a:solidFill>
              <a:srgbClr val="00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物件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039408"/>
              </p:ext>
            </p:extLst>
          </p:nvPr>
        </p:nvGraphicFramePr>
        <p:xfrm>
          <a:off x="3546778" y="3609159"/>
          <a:ext cx="5151617" cy="2575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" name="Equation" r:id="rId5" imgW="1320480" imgH="660240" progId="Equation.DSMT4">
                  <p:embed/>
                </p:oleObj>
              </mc:Choice>
              <mc:Fallback>
                <p:oleObj name="Equation" r:id="rId5" imgW="1320480" imgH="660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6778" y="3609159"/>
                        <a:ext cx="5151617" cy="25758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428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148"/>
          <a:stretch/>
        </p:blipFill>
        <p:spPr bwMode="auto">
          <a:xfrm>
            <a:off x="44312" y="54734"/>
            <a:ext cx="7191375" cy="6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433F68A-AE85-4E1B-B4D9-83EB0AC71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zh-TW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410181" y="2722391"/>
            <a:ext cx="4354606" cy="13648"/>
          </a:xfrm>
          <a:prstGeom prst="line">
            <a:avLst/>
          </a:prstGeom>
          <a:ln>
            <a:solidFill>
              <a:srgbClr val="0D0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/>
          <p:cNvCxnSpPr/>
          <p:nvPr/>
        </p:nvCxnSpPr>
        <p:spPr>
          <a:xfrm>
            <a:off x="2410181" y="2499791"/>
            <a:ext cx="0" cy="222600"/>
          </a:xfrm>
          <a:prstGeom prst="line">
            <a:avLst/>
          </a:prstGeom>
          <a:ln>
            <a:solidFill>
              <a:srgbClr val="0D0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6764787" y="2513439"/>
            <a:ext cx="0" cy="222600"/>
          </a:xfrm>
          <a:prstGeom prst="line">
            <a:avLst/>
          </a:prstGeom>
          <a:ln>
            <a:solidFill>
              <a:srgbClr val="0D0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群組 15"/>
          <p:cNvGrpSpPr/>
          <p:nvPr/>
        </p:nvGrpSpPr>
        <p:grpSpPr>
          <a:xfrm>
            <a:off x="3810783" y="2420885"/>
            <a:ext cx="218364" cy="203854"/>
            <a:chOff x="6741994" y="4177077"/>
            <a:chExt cx="259308" cy="260995"/>
          </a:xfrm>
        </p:grpSpPr>
        <p:cxnSp>
          <p:nvCxnSpPr>
            <p:cNvPr id="9" name="直線接點 8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群組 20"/>
          <p:cNvGrpSpPr/>
          <p:nvPr/>
        </p:nvGrpSpPr>
        <p:grpSpPr>
          <a:xfrm>
            <a:off x="2590619" y="2420885"/>
            <a:ext cx="218364" cy="203854"/>
            <a:chOff x="6741994" y="4177077"/>
            <a:chExt cx="259308" cy="260995"/>
          </a:xfrm>
        </p:grpSpPr>
        <p:cxnSp>
          <p:nvCxnSpPr>
            <p:cNvPr id="22" name="直線接點 21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群組 23"/>
          <p:cNvGrpSpPr/>
          <p:nvPr/>
        </p:nvGrpSpPr>
        <p:grpSpPr>
          <a:xfrm>
            <a:off x="3526856" y="2397864"/>
            <a:ext cx="218364" cy="203854"/>
            <a:chOff x="6741994" y="4177077"/>
            <a:chExt cx="259308" cy="260995"/>
          </a:xfrm>
        </p:grpSpPr>
        <p:cxnSp>
          <p:nvCxnSpPr>
            <p:cNvPr id="25" name="直線接點 24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群組 26"/>
          <p:cNvGrpSpPr/>
          <p:nvPr/>
        </p:nvGrpSpPr>
        <p:grpSpPr>
          <a:xfrm>
            <a:off x="3240253" y="2420885"/>
            <a:ext cx="218364" cy="203854"/>
            <a:chOff x="6741994" y="4177077"/>
            <a:chExt cx="259308" cy="260995"/>
          </a:xfrm>
        </p:grpSpPr>
        <p:cxnSp>
          <p:nvCxnSpPr>
            <p:cNvPr id="28" name="直線接點 27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群組 29"/>
          <p:cNvGrpSpPr/>
          <p:nvPr/>
        </p:nvGrpSpPr>
        <p:grpSpPr>
          <a:xfrm>
            <a:off x="4389981" y="2424266"/>
            <a:ext cx="218364" cy="203854"/>
            <a:chOff x="6741994" y="4177077"/>
            <a:chExt cx="259308" cy="260995"/>
          </a:xfrm>
        </p:grpSpPr>
        <p:cxnSp>
          <p:nvCxnSpPr>
            <p:cNvPr id="31" name="直線接點 30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群組 32"/>
          <p:cNvGrpSpPr/>
          <p:nvPr/>
        </p:nvGrpSpPr>
        <p:grpSpPr>
          <a:xfrm>
            <a:off x="4676183" y="2427822"/>
            <a:ext cx="218364" cy="203854"/>
            <a:chOff x="6741994" y="4177077"/>
            <a:chExt cx="259308" cy="260995"/>
          </a:xfrm>
        </p:grpSpPr>
        <p:cxnSp>
          <p:nvCxnSpPr>
            <p:cNvPr id="34" name="直線接點 33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群組 35"/>
          <p:cNvGrpSpPr/>
          <p:nvPr/>
        </p:nvGrpSpPr>
        <p:grpSpPr>
          <a:xfrm>
            <a:off x="6084060" y="2433815"/>
            <a:ext cx="218364" cy="203854"/>
            <a:chOff x="6741994" y="4177077"/>
            <a:chExt cx="259308" cy="260995"/>
          </a:xfrm>
        </p:grpSpPr>
        <p:cxnSp>
          <p:nvCxnSpPr>
            <p:cNvPr id="37" name="直線接點 36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群組 38"/>
          <p:cNvGrpSpPr/>
          <p:nvPr/>
        </p:nvGrpSpPr>
        <p:grpSpPr>
          <a:xfrm>
            <a:off x="5688676" y="2412737"/>
            <a:ext cx="218364" cy="203854"/>
            <a:chOff x="6741994" y="4177077"/>
            <a:chExt cx="259308" cy="260995"/>
          </a:xfrm>
        </p:grpSpPr>
        <p:cxnSp>
          <p:nvCxnSpPr>
            <p:cNvPr id="40" name="直線接點 39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群組 41"/>
          <p:cNvGrpSpPr/>
          <p:nvPr/>
        </p:nvGrpSpPr>
        <p:grpSpPr>
          <a:xfrm>
            <a:off x="5294694" y="2420885"/>
            <a:ext cx="218364" cy="203854"/>
            <a:chOff x="6741994" y="4177077"/>
            <a:chExt cx="259308" cy="260995"/>
          </a:xfrm>
        </p:grpSpPr>
        <p:cxnSp>
          <p:nvCxnSpPr>
            <p:cNvPr id="43" name="直線接點 42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接點 43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D0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1899258" y="2624615"/>
            <a:ext cx="691361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38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zh-TW" altLang="en-US" sz="3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502794" y="2683683"/>
            <a:ext cx="7328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8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zh-TW" altLang="en-US" sz="2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80943" y="4051501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TW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837785"/>
              </p:ext>
            </p:extLst>
          </p:nvPr>
        </p:nvGraphicFramePr>
        <p:xfrm>
          <a:off x="1290501" y="1456844"/>
          <a:ext cx="2480048" cy="646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" name="Equation" r:id="rId4" imgW="876240" imgH="228600" progId="Equation.DSMT4">
                  <p:embed/>
                </p:oleObj>
              </mc:Choice>
              <mc:Fallback>
                <p:oleObj name="Equation" r:id="rId4" imgW="876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0501" y="1456844"/>
                        <a:ext cx="2480048" cy="6469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物件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284807"/>
              </p:ext>
            </p:extLst>
          </p:nvPr>
        </p:nvGraphicFramePr>
        <p:xfrm>
          <a:off x="1332658" y="3733042"/>
          <a:ext cx="30861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6" name="Equation" r:id="rId6" imgW="1002960" imgH="203040" progId="Equation.DSMT4">
                  <p:embed/>
                </p:oleObj>
              </mc:Choice>
              <mc:Fallback>
                <p:oleObj name="Equation" r:id="rId6" imgW="1002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32658" y="3733042"/>
                        <a:ext cx="3086100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859BEE2F-B79B-4B4D-A1D9-03989A8C4A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77041"/>
              </p:ext>
            </p:extLst>
          </p:nvPr>
        </p:nvGraphicFramePr>
        <p:xfrm>
          <a:off x="3370658" y="4540265"/>
          <a:ext cx="15621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7" name="Equation" r:id="rId8" imgW="507960" imgH="177480" progId="Equation.DSMT4">
                  <p:embed/>
                </p:oleObj>
              </mc:Choice>
              <mc:Fallback>
                <p:oleObj name="Equation" r:id="rId8" imgW="507960" imgH="177480" progId="Equation.DSMT4">
                  <p:embed/>
                  <p:pic>
                    <p:nvPicPr>
                      <p:cNvPr id="47" name="物件 4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70658" y="4540265"/>
                        <a:ext cx="1562100" cy="547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710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30C6056-8B2A-4590-BB5F-C7297BD2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zh-TW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直線接點 11"/>
          <p:cNvCxnSpPr/>
          <p:nvPr/>
        </p:nvCxnSpPr>
        <p:spPr>
          <a:xfrm flipV="1">
            <a:off x="1823327" y="1773302"/>
            <a:ext cx="5622982" cy="1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1823327" y="1550702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7446309" y="1495109"/>
            <a:ext cx="0" cy="27819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群組 14"/>
          <p:cNvGrpSpPr/>
          <p:nvPr/>
        </p:nvGrpSpPr>
        <p:grpSpPr>
          <a:xfrm>
            <a:off x="3223929" y="1471796"/>
            <a:ext cx="218364" cy="203854"/>
            <a:chOff x="6741994" y="4177077"/>
            <a:chExt cx="259308" cy="260995"/>
          </a:xfrm>
        </p:grpSpPr>
        <p:cxnSp>
          <p:nvCxnSpPr>
            <p:cNvPr id="16" name="直線接點 15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>
            <a:off x="2003765" y="1471796"/>
            <a:ext cx="218364" cy="203854"/>
            <a:chOff x="6741994" y="4177077"/>
            <a:chExt cx="259308" cy="260995"/>
          </a:xfrm>
        </p:grpSpPr>
        <p:cxnSp>
          <p:nvCxnSpPr>
            <p:cNvPr id="19" name="直線接點 18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群組 20"/>
          <p:cNvGrpSpPr/>
          <p:nvPr/>
        </p:nvGrpSpPr>
        <p:grpSpPr>
          <a:xfrm>
            <a:off x="2940002" y="1448775"/>
            <a:ext cx="218364" cy="203854"/>
            <a:chOff x="6741994" y="4177077"/>
            <a:chExt cx="259308" cy="260995"/>
          </a:xfrm>
        </p:grpSpPr>
        <p:cxnSp>
          <p:nvCxnSpPr>
            <p:cNvPr id="22" name="直線接點 21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群組 23"/>
          <p:cNvGrpSpPr/>
          <p:nvPr/>
        </p:nvGrpSpPr>
        <p:grpSpPr>
          <a:xfrm>
            <a:off x="2653399" y="1471796"/>
            <a:ext cx="218364" cy="203854"/>
            <a:chOff x="6741994" y="4177077"/>
            <a:chExt cx="259308" cy="260995"/>
          </a:xfrm>
        </p:grpSpPr>
        <p:cxnSp>
          <p:nvCxnSpPr>
            <p:cNvPr id="25" name="直線接點 24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接點 25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群組 26"/>
          <p:cNvGrpSpPr/>
          <p:nvPr/>
        </p:nvGrpSpPr>
        <p:grpSpPr>
          <a:xfrm>
            <a:off x="3803127" y="1475177"/>
            <a:ext cx="218364" cy="203854"/>
            <a:chOff x="6741994" y="4177077"/>
            <a:chExt cx="259308" cy="260995"/>
          </a:xfrm>
        </p:grpSpPr>
        <p:cxnSp>
          <p:nvCxnSpPr>
            <p:cNvPr id="28" name="直線接點 27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接點 28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群組 29"/>
          <p:cNvGrpSpPr/>
          <p:nvPr/>
        </p:nvGrpSpPr>
        <p:grpSpPr>
          <a:xfrm>
            <a:off x="4089329" y="1478733"/>
            <a:ext cx="218364" cy="203854"/>
            <a:chOff x="6741994" y="4177077"/>
            <a:chExt cx="259308" cy="260995"/>
          </a:xfrm>
        </p:grpSpPr>
        <p:cxnSp>
          <p:nvCxnSpPr>
            <p:cNvPr id="31" name="直線接點 30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接點 31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群組 32"/>
          <p:cNvGrpSpPr/>
          <p:nvPr/>
        </p:nvGrpSpPr>
        <p:grpSpPr>
          <a:xfrm>
            <a:off x="5497206" y="1484726"/>
            <a:ext cx="218364" cy="203854"/>
            <a:chOff x="6741994" y="4177077"/>
            <a:chExt cx="259308" cy="260995"/>
          </a:xfrm>
        </p:grpSpPr>
        <p:cxnSp>
          <p:nvCxnSpPr>
            <p:cNvPr id="34" name="直線接點 33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群組 35"/>
          <p:cNvGrpSpPr/>
          <p:nvPr/>
        </p:nvGrpSpPr>
        <p:grpSpPr>
          <a:xfrm>
            <a:off x="5101822" y="1463648"/>
            <a:ext cx="218364" cy="203854"/>
            <a:chOff x="6741994" y="4177077"/>
            <a:chExt cx="259308" cy="260995"/>
          </a:xfrm>
        </p:grpSpPr>
        <p:cxnSp>
          <p:nvCxnSpPr>
            <p:cNvPr id="37" name="直線接點 36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接點 37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群組 38"/>
          <p:cNvGrpSpPr/>
          <p:nvPr/>
        </p:nvGrpSpPr>
        <p:grpSpPr>
          <a:xfrm>
            <a:off x="4707840" y="1471796"/>
            <a:ext cx="218364" cy="203854"/>
            <a:chOff x="6741994" y="4177077"/>
            <a:chExt cx="259308" cy="260995"/>
          </a:xfrm>
        </p:grpSpPr>
        <p:cxnSp>
          <p:nvCxnSpPr>
            <p:cNvPr id="40" name="直線接點 39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接點 40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群組 44"/>
          <p:cNvGrpSpPr/>
          <p:nvPr/>
        </p:nvGrpSpPr>
        <p:grpSpPr>
          <a:xfrm>
            <a:off x="6641572" y="1474471"/>
            <a:ext cx="218364" cy="203854"/>
            <a:chOff x="6741994" y="4177077"/>
            <a:chExt cx="259308" cy="260995"/>
          </a:xfrm>
        </p:grpSpPr>
        <p:cxnSp>
          <p:nvCxnSpPr>
            <p:cNvPr id="46" name="直線接點 45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接點 46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群組 47"/>
          <p:cNvGrpSpPr/>
          <p:nvPr/>
        </p:nvGrpSpPr>
        <p:grpSpPr>
          <a:xfrm>
            <a:off x="6927774" y="1478027"/>
            <a:ext cx="218364" cy="203854"/>
            <a:chOff x="6741994" y="4177077"/>
            <a:chExt cx="259308" cy="260995"/>
          </a:xfrm>
        </p:grpSpPr>
        <p:cxnSp>
          <p:nvCxnSpPr>
            <p:cNvPr id="49" name="直線接點 48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接點 49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群組 51"/>
          <p:cNvGrpSpPr/>
          <p:nvPr/>
        </p:nvGrpSpPr>
        <p:grpSpPr>
          <a:xfrm>
            <a:off x="6138728" y="1475002"/>
            <a:ext cx="218364" cy="203854"/>
            <a:chOff x="6741994" y="4177077"/>
            <a:chExt cx="259308" cy="260995"/>
          </a:xfrm>
        </p:grpSpPr>
        <p:cxnSp>
          <p:nvCxnSpPr>
            <p:cNvPr id="53" name="直線接點 52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接點 53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1758904" y="757615"/>
                <a:ext cx="3395609" cy="52322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zh-TW" altLang="en-US" sz="2800" b="0" i="0" cap="none" spc="0" dirty="0" smtClean="0">
                          <a:ln w="0"/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</a:rPr>
                        <m:t>α</m:t>
                      </m:r>
                      <m:r>
                        <a:rPr lang="en-US" altLang="zh-TW" sz="2800" b="0" i="0" cap="none" spc="0" dirty="0" smtClean="0">
                          <a:ln w="0"/>
                          <a:solidFill>
                            <a:srgbClr val="0000FF"/>
                          </a:solidFill>
                          <a:effectLst/>
                          <a:latin typeface="Cambria Math" panose="02040503050406030204" pitchFamily="18" charset="0"/>
                        </a:rPr>
                        <m:t>=0.0001………,1</m:t>
                      </m:r>
                    </m:oMath>
                  </m:oMathPara>
                </a14:m>
                <a:endParaRPr lang="zh-TW" altLang="en-US" sz="2800" b="0" cap="none" spc="0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8904" y="757615"/>
                <a:ext cx="3395609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矩形 6"/>
          <p:cNvSpPr/>
          <p:nvPr/>
        </p:nvSpPr>
        <p:spPr>
          <a:xfrm>
            <a:off x="882335" y="1736525"/>
            <a:ext cx="81868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0.0001                                                                           1                </a:t>
            </a:r>
            <a:endParaRPr lang="zh-TW" altLang="en-US" sz="24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74989" y="2028478"/>
            <a:ext cx="69786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0.1                                                                       1                </a:t>
            </a:r>
            <a:endParaRPr lang="zh-TW" altLang="en-US" sz="240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9" name="直線接點 58"/>
          <p:cNvCxnSpPr/>
          <p:nvPr/>
        </p:nvCxnSpPr>
        <p:spPr>
          <a:xfrm>
            <a:off x="2000347" y="3447191"/>
            <a:ext cx="6056806" cy="506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接點 59"/>
          <p:cNvCxnSpPr/>
          <p:nvPr/>
        </p:nvCxnSpPr>
        <p:spPr>
          <a:xfrm>
            <a:off x="2000347" y="3224591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群組 61"/>
          <p:cNvGrpSpPr/>
          <p:nvPr/>
        </p:nvGrpSpPr>
        <p:grpSpPr>
          <a:xfrm>
            <a:off x="3944074" y="3157645"/>
            <a:ext cx="218364" cy="203854"/>
            <a:chOff x="6741994" y="4177077"/>
            <a:chExt cx="259308" cy="260995"/>
          </a:xfrm>
        </p:grpSpPr>
        <p:cxnSp>
          <p:nvCxnSpPr>
            <p:cNvPr id="63" name="直線接點 62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線接點 63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群組 64"/>
          <p:cNvGrpSpPr/>
          <p:nvPr/>
        </p:nvGrpSpPr>
        <p:grpSpPr>
          <a:xfrm>
            <a:off x="2180785" y="3145685"/>
            <a:ext cx="218364" cy="203854"/>
            <a:chOff x="6741994" y="4177077"/>
            <a:chExt cx="259308" cy="260995"/>
          </a:xfrm>
        </p:grpSpPr>
        <p:cxnSp>
          <p:nvCxnSpPr>
            <p:cNvPr id="66" name="直線接點 65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線接點 66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群組 67"/>
          <p:cNvGrpSpPr/>
          <p:nvPr/>
        </p:nvGrpSpPr>
        <p:grpSpPr>
          <a:xfrm>
            <a:off x="3626989" y="3162794"/>
            <a:ext cx="218364" cy="203854"/>
            <a:chOff x="6741994" y="4177077"/>
            <a:chExt cx="259308" cy="260995"/>
          </a:xfrm>
        </p:grpSpPr>
        <p:cxnSp>
          <p:nvCxnSpPr>
            <p:cNvPr id="69" name="直線接點 68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接點 69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群組 70"/>
          <p:cNvGrpSpPr/>
          <p:nvPr/>
        </p:nvGrpSpPr>
        <p:grpSpPr>
          <a:xfrm>
            <a:off x="2979161" y="3145310"/>
            <a:ext cx="218364" cy="203854"/>
            <a:chOff x="6741994" y="4177077"/>
            <a:chExt cx="259308" cy="260995"/>
          </a:xfrm>
        </p:grpSpPr>
        <p:cxnSp>
          <p:nvCxnSpPr>
            <p:cNvPr id="72" name="直線接點 71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接點 72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群組 79"/>
          <p:cNvGrpSpPr/>
          <p:nvPr/>
        </p:nvGrpSpPr>
        <p:grpSpPr>
          <a:xfrm>
            <a:off x="6777397" y="3157350"/>
            <a:ext cx="218364" cy="203854"/>
            <a:chOff x="6741994" y="4177077"/>
            <a:chExt cx="259308" cy="260995"/>
          </a:xfrm>
        </p:grpSpPr>
        <p:cxnSp>
          <p:nvCxnSpPr>
            <p:cNvPr id="81" name="直線接點 80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接點 81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矩形 88"/>
              <p:cNvSpPr/>
              <p:nvPr/>
            </p:nvSpPr>
            <p:spPr>
              <a:xfrm>
                <a:off x="1555352" y="3463705"/>
                <a:ext cx="889987" cy="70788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TW" sz="2000" b="0" cap="none" spc="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0.0001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000" b="0" i="1" cap="none" spc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1" cap="none" spc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TW" sz="2000" b="0" i="1" cap="none" spc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altLang="zh-TW" sz="2000" b="0" cap="none" spc="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9" name="矩形 8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352" y="3463705"/>
                <a:ext cx="889987" cy="707886"/>
              </a:xfrm>
              <a:prstGeom prst="rect">
                <a:avLst/>
              </a:prstGeom>
              <a:blipFill>
                <a:blip r:embed="rId4"/>
                <a:stretch>
                  <a:fillRect l="-6849" t="-4310" r="-753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0" name="矩形 89"/>
              <p:cNvSpPr/>
              <p:nvPr/>
            </p:nvSpPr>
            <p:spPr>
              <a:xfrm>
                <a:off x="7714604" y="3463826"/>
                <a:ext cx="653769" cy="9848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en-US" altLang="zh-TW" sz="2000" b="0" cap="none" spc="0" dirty="0">
                    <a:ln w="0"/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000" i="1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i="1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TW" sz="2000" b="0" i="1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altLang="zh-TW" sz="2000" b="0" cap="none" spc="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endParaRPr lang="zh-TW" altLang="en-US" b="0" cap="none" spc="0" dirty="0">
                  <a:ln w="0"/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0" name="矩形 8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604" y="3463826"/>
                <a:ext cx="653769" cy="984885"/>
              </a:xfrm>
              <a:prstGeom prst="rect">
                <a:avLst/>
              </a:prstGeom>
              <a:blipFill>
                <a:blip r:embed="rId5"/>
                <a:stretch>
                  <a:fillRect t="-308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" name="直線接點 91"/>
          <p:cNvCxnSpPr/>
          <p:nvPr/>
        </p:nvCxnSpPr>
        <p:spPr>
          <a:xfrm>
            <a:off x="8041488" y="3251137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/>
          <p:cNvCxnSpPr/>
          <p:nvPr/>
        </p:nvCxnSpPr>
        <p:spPr>
          <a:xfrm>
            <a:off x="3575572" y="3223154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接點 93"/>
          <p:cNvCxnSpPr/>
          <p:nvPr/>
        </p:nvCxnSpPr>
        <p:spPr>
          <a:xfrm>
            <a:off x="5049759" y="3223154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接點 96"/>
          <p:cNvCxnSpPr/>
          <p:nvPr/>
        </p:nvCxnSpPr>
        <p:spPr>
          <a:xfrm>
            <a:off x="6616799" y="3233968"/>
            <a:ext cx="0" cy="2226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群組 97"/>
          <p:cNvGrpSpPr/>
          <p:nvPr/>
        </p:nvGrpSpPr>
        <p:grpSpPr>
          <a:xfrm>
            <a:off x="4682352" y="3146974"/>
            <a:ext cx="218364" cy="203854"/>
            <a:chOff x="6741994" y="4177077"/>
            <a:chExt cx="259308" cy="260995"/>
          </a:xfrm>
        </p:grpSpPr>
        <p:cxnSp>
          <p:nvCxnSpPr>
            <p:cNvPr id="99" name="直線接點 98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線接點 99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群組 100"/>
          <p:cNvGrpSpPr/>
          <p:nvPr/>
        </p:nvGrpSpPr>
        <p:grpSpPr>
          <a:xfrm>
            <a:off x="4365267" y="3152123"/>
            <a:ext cx="218364" cy="203854"/>
            <a:chOff x="6741994" y="4177077"/>
            <a:chExt cx="259308" cy="260995"/>
          </a:xfrm>
        </p:grpSpPr>
        <p:cxnSp>
          <p:nvCxnSpPr>
            <p:cNvPr id="102" name="直線接點 101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線接點 102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群組 103"/>
          <p:cNvGrpSpPr/>
          <p:nvPr/>
        </p:nvGrpSpPr>
        <p:grpSpPr>
          <a:xfrm>
            <a:off x="5500812" y="3133098"/>
            <a:ext cx="218364" cy="203854"/>
            <a:chOff x="6741994" y="4177077"/>
            <a:chExt cx="259308" cy="260995"/>
          </a:xfrm>
        </p:grpSpPr>
        <p:cxnSp>
          <p:nvCxnSpPr>
            <p:cNvPr id="105" name="直線接點 104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接點 105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群組 106"/>
          <p:cNvGrpSpPr/>
          <p:nvPr/>
        </p:nvGrpSpPr>
        <p:grpSpPr>
          <a:xfrm>
            <a:off x="5183727" y="3138247"/>
            <a:ext cx="218364" cy="203854"/>
            <a:chOff x="6741994" y="4177077"/>
            <a:chExt cx="259308" cy="260995"/>
          </a:xfrm>
        </p:grpSpPr>
        <p:cxnSp>
          <p:nvCxnSpPr>
            <p:cNvPr id="108" name="直線接點 107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接點 108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群組 109"/>
          <p:cNvGrpSpPr/>
          <p:nvPr/>
        </p:nvGrpSpPr>
        <p:grpSpPr>
          <a:xfrm>
            <a:off x="6239090" y="3122427"/>
            <a:ext cx="218364" cy="203854"/>
            <a:chOff x="6741994" y="4177077"/>
            <a:chExt cx="259308" cy="260995"/>
          </a:xfrm>
        </p:grpSpPr>
        <p:cxnSp>
          <p:nvCxnSpPr>
            <p:cNvPr id="111" name="直線接點 110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接點 111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群組 112"/>
          <p:cNvGrpSpPr/>
          <p:nvPr/>
        </p:nvGrpSpPr>
        <p:grpSpPr>
          <a:xfrm>
            <a:off x="5922005" y="3127576"/>
            <a:ext cx="218364" cy="203854"/>
            <a:chOff x="6741994" y="4177077"/>
            <a:chExt cx="259308" cy="260995"/>
          </a:xfrm>
        </p:grpSpPr>
        <p:cxnSp>
          <p:nvCxnSpPr>
            <p:cNvPr id="114" name="直線接點 113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接點 114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群組 115"/>
          <p:cNvGrpSpPr/>
          <p:nvPr/>
        </p:nvGrpSpPr>
        <p:grpSpPr>
          <a:xfrm>
            <a:off x="7146613" y="3157350"/>
            <a:ext cx="218364" cy="203854"/>
            <a:chOff x="6741994" y="4177077"/>
            <a:chExt cx="259308" cy="260995"/>
          </a:xfrm>
        </p:grpSpPr>
        <p:cxnSp>
          <p:nvCxnSpPr>
            <p:cNvPr id="117" name="直線接點 116"/>
            <p:cNvCxnSpPr/>
            <p:nvPr/>
          </p:nvCxnSpPr>
          <p:spPr>
            <a:xfrm flipV="1">
              <a:off x="6741994" y="4177078"/>
              <a:ext cx="259308" cy="24168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線接點 117"/>
            <p:cNvCxnSpPr/>
            <p:nvPr/>
          </p:nvCxnSpPr>
          <p:spPr>
            <a:xfrm>
              <a:off x="6741994" y="4177077"/>
              <a:ext cx="259308" cy="260995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肘形接點 10"/>
          <p:cNvCxnSpPr/>
          <p:nvPr/>
        </p:nvCxnSpPr>
        <p:spPr>
          <a:xfrm rot="5400000" flipH="1" flipV="1">
            <a:off x="827469" y="3766666"/>
            <a:ext cx="825918" cy="629848"/>
          </a:xfrm>
          <a:prstGeom prst="bentConnector2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 flipH="1" flipV="1">
            <a:off x="8215151" y="3668631"/>
            <a:ext cx="909667" cy="8714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矩形 55"/>
              <p:cNvSpPr/>
              <p:nvPr/>
            </p:nvSpPr>
            <p:spPr>
              <a:xfrm>
                <a:off x="9069193" y="3529531"/>
                <a:ext cx="660181" cy="413511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sz="2000" b="0" i="1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sz="2000" b="0" i="0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altLang="zh-TW" sz="2000" b="0" i="0" cap="none" spc="0" dirty="0" smtClean="0">
                              <a:ln w="0"/>
                              <a:solidFill>
                                <a:srgbClr val="0000FF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b</m:t>
                          </m:r>
                        </m:sup>
                      </m:sSup>
                    </m:oMath>
                  </m:oMathPara>
                </a14:m>
                <a:endParaRPr lang="zh-TW" altLang="en-US" sz="2000" b="0" cap="none" spc="0" dirty="0">
                  <a:ln w="0"/>
                  <a:solidFill>
                    <a:srgbClr val="0000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6" name="矩形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9193" y="3529531"/>
                <a:ext cx="660181" cy="41351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789177"/>
              </p:ext>
            </p:extLst>
          </p:nvPr>
        </p:nvGraphicFramePr>
        <p:xfrm>
          <a:off x="42965" y="66910"/>
          <a:ext cx="7318570" cy="606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Equation" r:id="rId7" imgW="2450880" imgH="203040" progId="Equation.DSMT4">
                  <p:embed/>
                </p:oleObj>
              </mc:Choice>
              <mc:Fallback>
                <p:oleObj name="Equation" r:id="rId7" imgW="2450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965" y="66910"/>
                        <a:ext cx="7318570" cy="606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94905"/>
              </p:ext>
            </p:extLst>
          </p:nvPr>
        </p:nvGraphicFramePr>
        <p:xfrm>
          <a:off x="241255" y="4444135"/>
          <a:ext cx="1782324" cy="7219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1" name="Equation" r:id="rId9" imgW="1002960" imgH="406080" progId="Equation.DSMT4">
                  <p:embed/>
                </p:oleObj>
              </mc:Choice>
              <mc:Fallback>
                <p:oleObj name="Equation" r:id="rId9" imgW="10029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1255" y="4444135"/>
                        <a:ext cx="1782324" cy="7219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" name="矩形 124"/>
          <p:cNvSpPr/>
          <p:nvPr/>
        </p:nvSpPr>
        <p:spPr>
          <a:xfrm>
            <a:off x="3222486" y="3473461"/>
            <a:ext cx="7617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0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0.001</a:t>
            </a:r>
          </a:p>
          <a:p>
            <a:pPr algn="ctr"/>
            <a:endParaRPr lang="en-US" altLang="zh-TW" sz="20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4712873" y="3454027"/>
            <a:ext cx="63350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0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0.01</a:t>
            </a:r>
          </a:p>
          <a:p>
            <a:pPr algn="ctr"/>
            <a:endParaRPr lang="en-US" altLang="zh-TW" sz="20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矩形 126"/>
          <p:cNvSpPr/>
          <p:nvPr/>
        </p:nvSpPr>
        <p:spPr>
          <a:xfrm>
            <a:off x="6403449" y="3454027"/>
            <a:ext cx="5052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0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</a:p>
          <a:p>
            <a:pPr algn="ctr"/>
            <a:endParaRPr lang="en-US" altLang="zh-TW" sz="20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820025" y="3538015"/>
            <a:ext cx="395126" cy="26995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704226"/>
              </p:ext>
            </p:extLst>
          </p:nvPr>
        </p:nvGraphicFramePr>
        <p:xfrm>
          <a:off x="9225107" y="3807970"/>
          <a:ext cx="2129012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2" name="Equation" r:id="rId11" imgW="863280" imgH="228600" progId="Equation.DSMT4">
                  <p:embed/>
                </p:oleObj>
              </mc:Choice>
              <mc:Fallback>
                <p:oleObj name="Equation" r:id="rId11" imgW="8632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9225107" y="3807970"/>
                        <a:ext cx="2129012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311062"/>
              </p:ext>
            </p:extLst>
          </p:nvPr>
        </p:nvGraphicFramePr>
        <p:xfrm>
          <a:off x="2800350" y="5538788"/>
          <a:ext cx="4979988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3" name="Equation" r:id="rId13" imgW="2222280" imgH="457200" progId="Equation.DSMT4">
                  <p:embed/>
                </p:oleObj>
              </mc:Choice>
              <mc:Fallback>
                <p:oleObj name="Equation" r:id="rId13" imgW="22222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800350" y="5538788"/>
                        <a:ext cx="4979988" cy="1023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855267"/>
              </p:ext>
            </p:extLst>
          </p:nvPr>
        </p:nvGraphicFramePr>
        <p:xfrm>
          <a:off x="4884738" y="4335463"/>
          <a:ext cx="3687762" cy="957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4" name="Equation" r:id="rId15" imgW="1663560" imgH="431640" progId="Equation.DSMT4">
                  <p:embed/>
                </p:oleObj>
              </mc:Choice>
              <mc:Fallback>
                <p:oleObj name="Equation" r:id="rId15" imgW="16635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884738" y="4335463"/>
                        <a:ext cx="3687762" cy="957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物件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498482"/>
              </p:ext>
            </p:extLst>
          </p:nvPr>
        </p:nvGraphicFramePr>
        <p:xfrm>
          <a:off x="8572500" y="4432300"/>
          <a:ext cx="1660525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5" name="Equation" r:id="rId17" imgW="850680" imgH="406080" progId="Equation.DSMT4">
                  <p:embed/>
                </p:oleObj>
              </mc:Choice>
              <mc:Fallback>
                <p:oleObj name="Equation" r:id="rId17" imgW="8506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572500" y="4432300"/>
                        <a:ext cx="1660525" cy="793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物件 118">
            <a:extLst>
              <a:ext uri="{FF2B5EF4-FFF2-40B4-BE49-F238E27FC236}">
                <a16:creationId xmlns:a16="http://schemas.microsoft.com/office/drawing/2014/main" id="{AFAE2A9C-1890-4419-80AF-6207DC45C8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00036"/>
              </p:ext>
            </p:extLst>
          </p:nvPr>
        </p:nvGraphicFramePr>
        <p:xfrm>
          <a:off x="2142444" y="4378325"/>
          <a:ext cx="2449512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6" name="Equation" r:id="rId19" imgW="1104840" imgH="406080" progId="Equation.DSMT4">
                  <p:embed/>
                </p:oleObj>
              </mc:Choice>
              <mc:Fallback>
                <p:oleObj name="Equation" r:id="rId19" imgW="1104840" imgH="406080" progId="Equation.DSMT4">
                  <p:embed/>
                  <p:pic>
                    <p:nvPicPr>
                      <p:cNvPr id="43" name="物件 42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142444" y="4378325"/>
                        <a:ext cx="2449512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143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2045370-1605-41F7-AA3E-3FC0E622B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zh-TW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線單箭頭接點 4"/>
          <p:cNvCxnSpPr/>
          <p:nvPr/>
        </p:nvCxnSpPr>
        <p:spPr>
          <a:xfrm>
            <a:off x="1879860" y="1871131"/>
            <a:ext cx="9525" cy="42441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>
            <a:off x="3408418" y="1841990"/>
            <a:ext cx="9525" cy="42441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824975" y="2219417"/>
            <a:ext cx="204575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day average</a:t>
            </a:r>
            <a:endParaRPr lang="zh-TW" altLang="en-US" sz="2800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22522" y="2200013"/>
            <a:ext cx="806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240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68401" y="4830882"/>
            <a:ext cx="199285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~1000</a:t>
            </a:r>
            <a:r>
              <a:rPr lang="zh-TW" altLang="en-US" dirty="0">
                <a:ln w="0"/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altLang="zh-TW" dirty="0">
                <a:ln w="0"/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~2000</a:t>
            </a:r>
            <a:endParaRPr lang="en-US" altLang="zh-TW" b="0" cap="none" spc="0" dirty="0">
              <a:ln w="0"/>
              <a:solidFill>
                <a:srgbClr val="FF33CC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88504" y="1709268"/>
            <a:ext cx="47641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</a:t>
            </a:r>
            <a:endParaRPr lang="zh-TW" altLang="en-US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255374" y="1726231"/>
            <a:ext cx="710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0.999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46822" y="2847826"/>
            <a:ext cx="47641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</a:t>
            </a:r>
            <a:endParaRPr lang="zh-TW" altLang="en-US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399391" y="2906455"/>
            <a:ext cx="710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0.999</a:t>
            </a:r>
            <a:endParaRPr lang="zh-TW" altLang="en-US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467661" y="2878233"/>
            <a:ext cx="59343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0.99</a:t>
            </a:r>
            <a:endParaRPr lang="zh-TW" altLang="en-US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81207" y="4028050"/>
            <a:ext cx="47641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TW" b="0" cap="none" spc="0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  <a:endParaRPr lang="zh-TW" altLang="en-US" b="0" cap="none" spc="0" dirty="0">
              <a:ln w="0"/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18195" y="4033036"/>
            <a:ext cx="593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0.01</a:t>
            </a:r>
            <a:endParaRPr lang="zh-TW" alt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74570" y="4028050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n w="0"/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0.001</a:t>
            </a:r>
            <a:endParaRPr lang="zh-TW" alt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6404342" y="4333977"/>
                <a:ext cx="7280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4342" y="4333977"/>
                <a:ext cx="728020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矩形 29"/>
              <p:cNvSpPr/>
              <p:nvPr/>
            </p:nvSpPr>
            <p:spPr>
              <a:xfrm>
                <a:off x="8528006" y="4333977"/>
                <a:ext cx="7280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TW" i="1" dirty="0" smtClean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TW" i="1" dirty="0">
                              <a:ln w="0"/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8006" y="4333977"/>
                <a:ext cx="72802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矩形 25"/>
          <p:cNvSpPr/>
          <p:nvPr/>
        </p:nvSpPr>
        <p:spPr>
          <a:xfrm>
            <a:off x="0" y="65293"/>
            <a:ext cx="9982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Hyperparamenters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exponentially weight averages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950769"/>
              </p:ext>
            </p:extLst>
          </p:nvPr>
        </p:nvGraphicFramePr>
        <p:xfrm>
          <a:off x="7044031" y="4925541"/>
          <a:ext cx="1430539" cy="1430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6" name="Equation" r:id="rId9" imgW="685800" imgH="685800" progId="Equation.DSMT4">
                  <p:embed/>
                </p:oleObj>
              </mc:Choice>
              <mc:Fallback>
                <p:oleObj name="Equation" r:id="rId9" imgW="6858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44031" y="4925541"/>
                        <a:ext cx="1430539" cy="1430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接點 20"/>
          <p:cNvCxnSpPr/>
          <p:nvPr/>
        </p:nvCxnSpPr>
        <p:spPr>
          <a:xfrm flipV="1">
            <a:off x="6538174" y="1725696"/>
            <a:ext cx="2128837" cy="952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8667011" y="1453338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接點 31"/>
          <p:cNvCxnSpPr/>
          <p:nvPr/>
        </p:nvCxnSpPr>
        <p:spPr>
          <a:xfrm>
            <a:off x="6558823" y="1453338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>
            <a:off x="6745868" y="1524771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接點 37"/>
          <p:cNvCxnSpPr/>
          <p:nvPr/>
        </p:nvCxnSpPr>
        <p:spPr>
          <a:xfrm flipH="1">
            <a:off x="6739704" y="1493687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接點 38"/>
          <p:cNvCxnSpPr/>
          <p:nvPr/>
        </p:nvCxnSpPr>
        <p:spPr>
          <a:xfrm>
            <a:off x="6984168" y="1515246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 flipH="1">
            <a:off x="6978004" y="1484162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7262691" y="1530338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 flipH="1">
            <a:off x="7272563" y="1489729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7590371" y="1531787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H="1">
            <a:off x="7584207" y="1500703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接點 44"/>
          <p:cNvCxnSpPr/>
          <p:nvPr/>
        </p:nvCxnSpPr>
        <p:spPr>
          <a:xfrm>
            <a:off x="7863776" y="1531787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/>
          <p:cNvCxnSpPr/>
          <p:nvPr/>
        </p:nvCxnSpPr>
        <p:spPr>
          <a:xfrm flipH="1">
            <a:off x="7857612" y="1500703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>
            <a:off x="8137937" y="1523791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接點 47"/>
          <p:cNvCxnSpPr/>
          <p:nvPr/>
        </p:nvCxnSpPr>
        <p:spPr>
          <a:xfrm flipH="1">
            <a:off x="8131773" y="1492707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>
            <a:off x="8405555" y="1548328"/>
            <a:ext cx="180975" cy="1462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接點 49"/>
          <p:cNvCxnSpPr/>
          <p:nvPr/>
        </p:nvCxnSpPr>
        <p:spPr>
          <a:xfrm flipH="1">
            <a:off x="8399391" y="1517244"/>
            <a:ext cx="187139" cy="20845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接點 71"/>
          <p:cNvCxnSpPr/>
          <p:nvPr/>
        </p:nvCxnSpPr>
        <p:spPr>
          <a:xfrm flipV="1">
            <a:off x="6664379" y="2906455"/>
            <a:ext cx="2128837" cy="952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接點 72"/>
          <p:cNvCxnSpPr/>
          <p:nvPr/>
        </p:nvCxnSpPr>
        <p:spPr>
          <a:xfrm>
            <a:off x="8782952" y="2622542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接點 73"/>
          <p:cNvCxnSpPr/>
          <p:nvPr/>
        </p:nvCxnSpPr>
        <p:spPr>
          <a:xfrm>
            <a:off x="6685028" y="2634097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>
            <a:off x="7771346" y="2622542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接點 78"/>
          <p:cNvCxnSpPr/>
          <p:nvPr/>
        </p:nvCxnSpPr>
        <p:spPr>
          <a:xfrm flipV="1">
            <a:off x="6711223" y="4038235"/>
            <a:ext cx="2128837" cy="9525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接點 79"/>
          <p:cNvCxnSpPr/>
          <p:nvPr/>
        </p:nvCxnSpPr>
        <p:spPr>
          <a:xfrm>
            <a:off x="8829796" y="3754322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接點 80"/>
          <p:cNvCxnSpPr/>
          <p:nvPr/>
        </p:nvCxnSpPr>
        <p:spPr>
          <a:xfrm>
            <a:off x="6731872" y="3765877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接點 81"/>
          <p:cNvCxnSpPr/>
          <p:nvPr/>
        </p:nvCxnSpPr>
        <p:spPr>
          <a:xfrm>
            <a:off x="7818190" y="3754322"/>
            <a:ext cx="0" cy="29140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物件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429587"/>
              </p:ext>
            </p:extLst>
          </p:nvPr>
        </p:nvGraphicFramePr>
        <p:xfrm>
          <a:off x="690685" y="3850285"/>
          <a:ext cx="3057307" cy="1094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7" name="Equation" r:id="rId11" imgW="1206360" imgH="431640" progId="Equation.DSMT4">
                  <p:embed/>
                </p:oleObj>
              </mc:Choice>
              <mc:Fallback>
                <p:oleObj name="Equation" r:id="rId11" imgW="12063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90685" y="3850285"/>
                        <a:ext cx="3057307" cy="10941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直線接點 32"/>
          <p:cNvCxnSpPr/>
          <p:nvPr/>
        </p:nvCxnSpPr>
        <p:spPr>
          <a:xfrm>
            <a:off x="722140" y="3556797"/>
            <a:ext cx="3457998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物件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0192547"/>
              </p:ext>
            </p:extLst>
          </p:nvPr>
        </p:nvGraphicFramePr>
        <p:xfrm>
          <a:off x="690685" y="3046773"/>
          <a:ext cx="3474395" cy="573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8" name="Equation" r:id="rId13" imgW="1231560" imgH="203040" progId="Equation.DSMT4">
                  <p:embed/>
                </p:oleObj>
              </mc:Choice>
              <mc:Fallback>
                <p:oleObj name="Equation" r:id="rId13" imgW="1231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90685" y="3046773"/>
                        <a:ext cx="3474395" cy="573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矩形 52"/>
          <p:cNvSpPr/>
          <p:nvPr/>
        </p:nvSpPr>
        <p:spPr>
          <a:xfrm>
            <a:off x="3854344" y="3880752"/>
            <a:ext cx="109526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2400" b="0" cap="none" spc="0" dirty="0">
                <a:ln w="0"/>
                <a:solidFill>
                  <a:srgbClr val="FF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~10</a:t>
            </a:r>
            <a:endParaRPr lang="zh-TW" altLang="en-US" sz="2400" b="0" cap="none" spc="0" dirty="0">
              <a:ln w="0"/>
              <a:solidFill>
                <a:srgbClr val="FF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4" name="物件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7856074"/>
              </p:ext>
            </p:extLst>
          </p:nvPr>
        </p:nvGraphicFramePr>
        <p:xfrm>
          <a:off x="822432" y="1444690"/>
          <a:ext cx="3121532" cy="554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9" name="Equation" r:id="rId15" imgW="1143000" imgH="203040" progId="Equation.DSMT4">
                  <p:embed/>
                </p:oleObj>
              </mc:Choice>
              <mc:Fallback>
                <p:oleObj name="Equation" r:id="rId15" imgW="11430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22432" y="1444690"/>
                        <a:ext cx="3121532" cy="554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9539345"/>
              </p:ext>
            </p:extLst>
          </p:nvPr>
        </p:nvGraphicFramePr>
        <p:xfrm>
          <a:off x="4327881" y="1596933"/>
          <a:ext cx="766828" cy="90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0" name="Equation" r:id="rId17" imgW="355320" imgH="419040" progId="Equation.DSMT4">
                  <p:embed/>
                </p:oleObj>
              </mc:Choice>
              <mc:Fallback>
                <p:oleObj name="Equation" r:id="rId17" imgW="3553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327881" y="1596933"/>
                        <a:ext cx="766828" cy="903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4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7" grpId="0"/>
      <p:bldP spid="9" grpId="0"/>
      <p:bldP spid="10" grpId="0"/>
      <p:bldP spid="22" grpId="0"/>
      <p:bldP spid="23" grpId="0"/>
      <p:bldP spid="24" grpId="0"/>
      <p:bldP spid="11" grpId="0"/>
      <p:bldP spid="12" grpId="0"/>
      <p:bldP spid="14" grpId="0"/>
      <p:bldP spid="18" grpId="0"/>
      <p:bldP spid="30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644FFF7-358C-44AB-B480-2F2D0AF96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2770326" y="3512642"/>
            <a:ext cx="65161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Hyperparameter</a:t>
            </a:r>
            <a:endParaRPr lang="en-US" altLang="zh-TW" sz="8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Tuning </a:t>
            </a:r>
            <a:r>
              <a:rPr lang="en-US" altLang="zh-TW" sz="6600">
                <a:latin typeface="Times New Roman" panose="02020603050405020304" pitchFamily="18" charset="0"/>
                <a:cs typeface="Times New Roman" panose="02020603050405020304" pitchFamily="18" charset="0"/>
              </a:rPr>
              <a:t>in practice</a:t>
            </a:r>
            <a:endParaRPr lang="en-US" altLang="zh-TW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TW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Pandas vs. Caviar</a:t>
            </a:r>
            <a:endParaRPr lang="zh-TW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/>
              <p:cNvSpPr/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TW" sz="6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Hyperparameter</m:t>
                      </m:r>
                    </m:oMath>
                  </m:oMathPara>
                </a14:m>
                <a:endParaRPr lang="en-US" altLang="zh-TW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altLang="zh-TW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tuning</a:t>
                </a:r>
                <a:endParaRPr lang="zh-TW" altLang="en-US" sz="6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326" y="755374"/>
                <a:ext cx="6516195" cy="2123658"/>
              </a:xfrm>
              <a:prstGeom prst="rect">
                <a:avLst/>
              </a:prstGeom>
              <a:blipFill>
                <a:blip r:embed="rId2"/>
                <a:stretch>
                  <a:fillRect b="-2126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直線接點 5"/>
          <p:cNvCxnSpPr/>
          <p:nvPr/>
        </p:nvCxnSpPr>
        <p:spPr>
          <a:xfrm flipV="1">
            <a:off x="1265647" y="3211629"/>
            <a:ext cx="9409043" cy="13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00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96186EE-3C1B-487B-B474-0A85658E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9</a:t>
            </a:fld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92" r="52378"/>
          <a:stretch/>
        </p:blipFill>
        <p:spPr>
          <a:xfrm>
            <a:off x="702529" y="1987821"/>
            <a:ext cx="4563812" cy="30765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65293"/>
            <a:ext cx="7340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Re-test </a:t>
            </a:r>
            <a:r>
              <a:rPr lang="en-US" altLang="zh-TW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hyperparamenters</a:t>
            </a:r>
            <a:r>
              <a:rPr lang="en-US" altLang="zh-TW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occasionally</a:t>
            </a:r>
            <a:endParaRPr lang="zh-TW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11766" y="2402723"/>
            <a:ext cx="5997668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NLP, Vision, Speech, Ads, logistics,…</a:t>
            </a:r>
          </a:p>
          <a:p>
            <a:pPr marL="285750" indent="-285750">
              <a:buFontTx/>
              <a:buChar char="-"/>
            </a:pP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US" altLang="zh-TW" sz="2800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Intuitions do get stale.</a:t>
            </a:r>
          </a:p>
          <a:p>
            <a:r>
              <a:rPr lang="en-US" altLang="zh-TW" sz="2800" dirty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   Re-evaluate occasionally</a:t>
            </a:r>
          </a:p>
        </p:txBody>
      </p:sp>
    </p:spTree>
    <p:extLst>
      <p:ext uri="{BB962C8B-B14F-4D97-AF65-F5344CB8AC3E}">
        <p14:creationId xmlns:p14="http://schemas.microsoft.com/office/powerpoint/2010/main" val="251145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3243</TotalTime>
  <Words>532</Words>
  <Application>Microsoft Office PowerPoint</Application>
  <PresentationFormat>寬螢幕</PresentationFormat>
  <Paragraphs>214</Paragraphs>
  <Slides>33</Slides>
  <Notes>4</Notes>
  <HiddenSlides>0</HiddenSlides>
  <MMClips>0</MMClips>
  <ScaleCrop>false</ScaleCrop>
  <HeadingPairs>
    <vt:vector size="8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33</vt:i4>
      </vt:variant>
    </vt:vector>
  </HeadingPairs>
  <TitlesOfParts>
    <vt:vector size="41" baseType="lpstr">
      <vt:lpstr>新細明體</vt:lpstr>
      <vt:lpstr>Arial</vt:lpstr>
      <vt:lpstr>Calibri</vt:lpstr>
      <vt:lpstr>Calibri Light</vt:lpstr>
      <vt:lpstr>Cambria Math</vt:lpstr>
      <vt:lpstr>Times New Roman</vt:lpstr>
      <vt:lpstr>Office 佈景主題</vt:lpstr>
      <vt:lpstr>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宗諭</dc:creator>
  <cp:lastModifiedBy>USER</cp:lastModifiedBy>
  <cp:revision>152</cp:revision>
  <dcterms:created xsi:type="dcterms:W3CDTF">2021-03-27T06:34:59Z</dcterms:created>
  <dcterms:modified xsi:type="dcterms:W3CDTF">2021-04-12T00:47:28Z</dcterms:modified>
</cp:coreProperties>
</file>