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0" r:id="rId2"/>
    <p:sldId id="256" r:id="rId3"/>
    <p:sldId id="257" r:id="rId4"/>
    <p:sldId id="258" r:id="rId5"/>
    <p:sldId id="281" r:id="rId6"/>
    <p:sldId id="282" r:id="rId7"/>
    <p:sldId id="283" r:id="rId8"/>
    <p:sldId id="285" r:id="rId9"/>
    <p:sldId id="286" r:id="rId10"/>
    <p:sldId id="287" r:id="rId11"/>
    <p:sldId id="342" r:id="rId12"/>
    <p:sldId id="291" r:id="rId13"/>
    <p:sldId id="292" r:id="rId14"/>
    <p:sldId id="293" r:id="rId15"/>
    <p:sldId id="294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65" r:id="rId24"/>
    <p:sldId id="366" r:id="rId25"/>
    <p:sldId id="368" r:id="rId26"/>
    <p:sldId id="369" r:id="rId27"/>
    <p:sldId id="371" r:id="rId28"/>
    <p:sldId id="372" r:id="rId29"/>
    <p:sldId id="373" r:id="rId30"/>
    <p:sldId id="374" r:id="rId3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02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7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4" Type="http://schemas.openxmlformats.org/officeDocument/2006/relationships/image" Target="../media/image81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13" Type="http://schemas.openxmlformats.org/officeDocument/2006/relationships/image" Target="../media/image94.wmf"/><Relationship Id="rId18" Type="http://schemas.openxmlformats.org/officeDocument/2006/relationships/image" Target="../media/image99.wmf"/><Relationship Id="rId3" Type="http://schemas.openxmlformats.org/officeDocument/2006/relationships/image" Target="../media/image84.wmf"/><Relationship Id="rId7" Type="http://schemas.openxmlformats.org/officeDocument/2006/relationships/image" Target="../media/image88.wmf"/><Relationship Id="rId12" Type="http://schemas.openxmlformats.org/officeDocument/2006/relationships/image" Target="../media/image93.wmf"/><Relationship Id="rId17" Type="http://schemas.openxmlformats.org/officeDocument/2006/relationships/image" Target="../media/image98.wmf"/><Relationship Id="rId2" Type="http://schemas.openxmlformats.org/officeDocument/2006/relationships/image" Target="../media/image83.wmf"/><Relationship Id="rId16" Type="http://schemas.openxmlformats.org/officeDocument/2006/relationships/image" Target="../media/image97.wmf"/><Relationship Id="rId1" Type="http://schemas.openxmlformats.org/officeDocument/2006/relationships/image" Target="../media/image82.wmf"/><Relationship Id="rId6" Type="http://schemas.openxmlformats.org/officeDocument/2006/relationships/image" Target="../media/image87.emf"/><Relationship Id="rId11" Type="http://schemas.openxmlformats.org/officeDocument/2006/relationships/image" Target="../media/image92.emf"/><Relationship Id="rId5" Type="http://schemas.openxmlformats.org/officeDocument/2006/relationships/image" Target="../media/image86.wmf"/><Relationship Id="rId15" Type="http://schemas.openxmlformats.org/officeDocument/2006/relationships/image" Target="../media/image96.emf"/><Relationship Id="rId10" Type="http://schemas.openxmlformats.org/officeDocument/2006/relationships/image" Target="../media/image91.wmf"/><Relationship Id="rId4" Type="http://schemas.openxmlformats.org/officeDocument/2006/relationships/image" Target="../media/image85.wmf"/><Relationship Id="rId9" Type="http://schemas.openxmlformats.org/officeDocument/2006/relationships/image" Target="../media/image90.emf"/><Relationship Id="rId14" Type="http://schemas.openxmlformats.org/officeDocument/2006/relationships/image" Target="../media/image95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7" Type="http://schemas.openxmlformats.org/officeDocument/2006/relationships/image" Target="../media/image92.e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6" Type="http://schemas.openxmlformats.org/officeDocument/2006/relationships/image" Target="../media/image104.wmf"/><Relationship Id="rId5" Type="http://schemas.openxmlformats.org/officeDocument/2006/relationships/image" Target="../media/image89.wmf"/><Relationship Id="rId4" Type="http://schemas.openxmlformats.org/officeDocument/2006/relationships/image" Target="../media/image10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10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108.wmf"/><Relationship Id="rId1" Type="http://schemas.openxmlformats.org/officeDocument/2006/relationships/image" Target="../media/image107.wmf"/><Relationship Id="rId5" Type="http://schemas.openxmlformats.org/officeDocument/2006/relationships/image" Target="../media/image111.wmf"/><Relationship Id="rId4" Type="http://schemas.openxmlformats.org/officeDocument/2006/relationships/image" Target="../media/image110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4" Type="http://schemas.openxmlformats.org/officeDocument/2006/relationships/image" Target="../media/image11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18.wmf"/><Relationship Id="rId1" Type="http://schemas.openxmlformats.org/officeDocument/2006/relationships/image" Target="../media/image117.wmf"/><Relationship Id="rId6" Type="http://schemas.openxmlformats.org/officeDocument/2006/relationships/image" Target="../media/image122.wmf"/><Relationship Id="rId5" Type="http://schemas.openxmlformats.org/officeDocument/2006/relationships/image" Target="../media/image121.wmf"/><Relationship Id="rId4" Type="http://schemas.openxmlformats.org/officeDocument/2006/relationships/image" Target="../media/image12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4" Type="http://schemas.openxmlformats.org/officeDocument/2006/relationships/image" Target="../media/image12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image" Target="../media/image18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12" Type="http://schemas.openxmlformats.org/officeDocument/2006/relationships/image" Target="../media/image17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11" Type="http://schemas.openxmlformats.org/officeDocument/2006/relationships/image" Target="../media/image16.wmf"/><Relationship Id="rId5" Type="http://schemas.openxmlformats.org/officeDocument/2006/relationships/image" Target="../media/image10.wmf"/><Relationship Id="rId15" Type="http://schemas.openxmlformats.org/officeDocument/2006/relationships/image" Target="../media/image20.wmf"/><Relationship Id="rId10" Type="http://schemas.openxmlformats.org/officeDocument/2006/relationships/image" Target="../media/image15.wmf"/><Relationship Id="rId4" Type="http://schemas.openxmlformats.org/officeDocument/2006/relationships/image" Target="../media/image9.wmf"/><Relationship Id="rId9" Type="http://schemas.openxmlformats.org/officeDocument/2006/relationships/image" Target="../media/image14.wmf"/><Relationship Id="rId14" Type="http://schemas.openxmlformats.org/officeDocument/2006/relationships/image" Target="../media/image19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3" Type="http://schemas.openxmlformats.org/officeDocument/2006/relationships/image" Target="../media/image135.wmf"/><Relationship Id="rId7" Type="http://schemas.openxmlformats.org/officeDocument/2006/relationships/image" Target="../media/image139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wmf"/><Relationship Id="rId2" Type="http://schemas.openxmlformats.org/officeDocument/2006/relationships/image" Target="../media/image144.wmf"/><Relationship Id="rId1" Type="http://schemas.openxmlformats.org/officeDocument/2006/relationships/image" Target="../media/image143.wmf"/><Relationship Id="rId5" Type="http://schemas.openxmlformats.org/officeDocument/2006/relationships/image" Target="../media/image147.wmf"/><Relationship Id="rId4" Type="http://schemas.openxmlformats.org/officeDocument/2006/relationships/image" Target="../media/image146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wmf"/><Relationship Id="rId7" Type="http://schemas.openxmlformats.org/officeDocument/2006/relationships/image" Target="../media/image154.wmf"/><Relationship Id="rId2" Type="http://schemas.openxmlformats.org/officeDocument/2006/relationships/image" Target="../media/image149.wmf"/><Relationship Id="rId1" Type="http://schemas.openxmlformats.org/officeDocument/2006/relationships/image" Target="../media/image148.wmf"/><Relationship Id="rId6" Type="http://schemas.openxmlformats.org/officeDocument/2006/relationships/image" Target="../media/image153.wmf"/><Relationship Id="rId5" Type="http://schemas.openxmlformats.org/officeDocument/2006/relationships/image" Target="../media/image152.wmf"/><Relationship Id="rId4" Type="http://schemas.openxmlformats.org/officeDocument/2006/relationships/image" Target="../media/image151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wmf"/><Relationship Id="rId2" Type="http://schemas.openxmlformats.org/officeDocument/2006/relationships/image" Target="../media/image157.wmf"/><Relationship Id="rId1" Type="http://schemas.openxmlformats.org/officeDocument/2006/relationships/image" Target="../media/image156.wmf"/><Relationship Id="rId4" Type="http://schemas.openxmlformats.org/officeDocument/2006/relationships/image" Target="../media/image159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wmf"/><Relationship Id="rId2" Type="http://schemas.openxmlformats.org/officeDocument/2006/relationships/image" Target="../media/image162.wmf"/><Relationship Id="rId1" Type="http://schemas.openxmlformats.org/officeDocument/2006/relationships/image" Target="../media/image161.wmf"/><Relationship Id="rId4" Type="http://schemas.openxmlformats.org/officeDocument/2006/relationships/image" Target="../media/image16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wmf"/><Relationship Id="rId3" Type="http://schemas.openxmlformats.org/officeDocument/2006/relationships/image" Target="../media/image150.wmf"/><Relationship Id="rId7" Type="http://schemas.openxmlformats.org/officeDocument/2006/relationships/image" Target="../media/image168.wmf"/><Relationship Id="rId2" Type="http://schemas.openxmlformats.org/officeDocument/2006/relationships/image" Target="../media/image149.wmf"/><Relationship Id="rId1" Type="http://schemas.openxmlformats.org/officeDocument/2006/relationships/image" Target="../media/image165.wmf"/><Relationship Id="rId6" Type="http://schemas.openxmlformats.org/officeDocument/2006/relationships/image" Target="../media/image167.wmf"/><Relationship Id="rId5" Type="http://schemas.openxmlformats.org/officeDocument/2006/relationships/image" Target="../media/image166.wmf"/><Relationship Id="rId4" Type="http://schemas.openxmlformats.org/officeDocument/2006/relationships/image" Target="../media/image151.wmf"/><Relationship Id="rId9" Type="http://schemas.openxmlformats.org/officeDocument/2006/relationships/image" Target="../media/image170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5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5" Type="http://schemas.openxmlformats.org/officeDocument/2006/relationships/image" Target="../media/image27.wmf"/><Relationship Id="rId10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image" Target="../media/image40.wmf"/><Relationship Id="rId7" Type="http://schemas.openxmlformats.org/officeDocument/2006/relationships/image" Target="../media/image44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10" Type="http://schemas.openxmlformats.org/officeDocument/2006/relationships/image" Target="../media/image47.wmf"/><Relationship Id="rId4" Type="http://schemas.openxmlformats.org/officeDocument/2006/relationships/image" Target="../media/image41.wmf"/><Relationship Id="rId9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4" Type="http://schemas.openxmlformats.org/officeDocument/2006/relationships/image" Target="../media/image5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EDDD1-3129-4409-B827-439B21C1412A}" type="datetimeFigureOut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55765-13E0-4F8F-9CF9-8C9CB28C75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8095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4AB03B-E5D5-442C-95FE-A4F7FE0F1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08F25A6-BCB5-4E5D-977A-6ACA94F64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6A54863-90CC-480C-9A9A-D5029BE0E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D688-146D-4F90-A9A9-616BF98D0539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D5579F4-3A8F-43A2-BA06-25F100A6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1C0FD9E-4536-4F6C-B338-BC2BC91B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164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1614F2A-FBFF-4C82-9C70-F5EBE4256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D403D58-9639-4D44-BEFE-BD2E0FECC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53CED95-3926-4242-B5A4-E45300569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4C640-FA0F-4012-B31A-61F7A2AA055E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7621597-494B-43B8-8303-386322B1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DF6D6FA-035B-4061-A809-238242693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594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D302D11-3282-4EDA-A5F7-429D18D3AF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D3C64D3-2B2C-4D33-83E2-D9096288C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6CEBCAD-3609-4924-83DD-730850B82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47EB6-074F-4A46-9EF0-4762CECA772D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EC0E0CD-A253-4C6E-9FFE-5BDF7E828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515BB7B-FD2A-48DA-997E-CB83AAF7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800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586765-06CE-41EA-9527-14429CEA2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E34CDE0-6DF4-41EF-9FF6-6943137B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411C91F-E6D2-4437-B3B9-3408D2A10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4B4AD-CC8C-4294-8B23-6F0A47D826B7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BC5E97-E906-47E7-BF75-1EBF253C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014361F-5EDC-4E1C-A462-879AE3C7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6769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1F1908-DA7F-458B-ABB6-A2D7D35F3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6E364A8-099C-4C35-9328-98227177C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B00B31A-6CE5-488E-AAB0-02877C27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1199C-14FC-468C-84EE-F90C37C4CDDF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D6771D8-46E4-44F0-B2B5-D7CBE993D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8FDF35C-B48C-48CC-92DE-00B9D3E18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842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748A5B7-3114-4F5F-BB6F-1DBD584A9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CD48CEC-6227-4DC8-A31B-63F16A82C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313958B-92C5-4DFE-953D-5D6379C4EC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C539302-902B-423F-99CE-02FD4E932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16695-9DE6-48A2-8F6A-599E68B9B99D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345C9F05-3E3B-4906-A283-D7014174A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027A85C-A76D-4CCF-BE71-F55FB7D4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043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F995A1-AF41-4E04-B2AB-0E35A3AAD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B51C045-74FA-42C9-A76C-D78344A02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872366C-C4CC-4E48-951C-707E6396B4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38927655-F79B-492C-AEA8-3574CABAB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F12D2363-F270-4025-ADDD-9FD36696C5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36AAD21-F630-45F7-9A5E-068E4653D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ED75D-4F8B-4AF2-BB20-7BDDAB99FCEE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B6E29A4-C561-49B6-80F4-E554F980E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B54799F-258F-4F37-9206-6F6F2CA74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162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F1116E-1AB3-4B3A-A466-5B7607A6B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83CA82F-F08A-46FA-AAD1-9864C35E7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6E60A-E413-45E5-8FC2-A6C0F8E6745A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F2C4FD6A-4994-401B-9C85-6CC3300B5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1480D86-DC3C-4EB0-A2EF-98A67173B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037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0CFFA95-8EB2-4C5D-8B9B-FAC5D1CF3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07C0C-0D66-433B-936B-98AF996D266E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624FC92-2BA0-404A-B8AA-EDBEB2E96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D041072-C143-4B65-A344-94B6EB49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0510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F48AF1-328A-4B35-B6E6-58402B41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409AA3C-440C-4F09-AB10-FB75C51AC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6645490-CD6C-4A63-8205-C275BA451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6738584-6E4A-42D8-ABB0-D578BA32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60C-60BA-4D0A-BCE1-2C60F92CCFEB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5F36D75-3009-4F38-861C-620746665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4F77089-FBDD-4CB8-8891-11F26A6F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579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AEEBD9-ACE0-42AF-AF02-C833F1BB2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664BC094-6886-4AC0-8CA9-7E02B8BC0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8A2F72E-B163-46AA-8F0B-430E3C419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755695B-2DCA-428F-94B3-39BA70B89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9DDA7-2BA5-4CE6-81CC-63E42A7DC731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CFF8B4E-14D0-41F8-B6AE-9C8206EB8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6BEAE39-2A01-4666-813B-A25C6B0C1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522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3253C1D-CE80-40B3-98A4-0028280C5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77DBE40-D646-47FF-A737-BEBDFC846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F4C1BC0-7612-4252-8974-D0BA6F47C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A73E0-CB13-448A-A1D5-592462A44C3A}" type="datetime1">
              <a:rPr lang="zh-TW" altLang="en-US" smtClean="0"/>
              <a:t>2021/5/10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D8C94CC-247A-406F-A211-FF42ECB11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1407AD7-5B5A-4BF0-BAF0-B201426DD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837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67.bin"/><Relationship Id="rId10" Type="http://schemas.openxmlformats.org/officeDocument/2006/relationships/image" Target="../media/image70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6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image" Target="../media/image75.wmf"/><Relationship Id="rId3" Type="http://schemas.openxmlformats.org/officeDocument/2006/relationships/oleObject" Target="../embeddings/oleObject70.bin"/><Relationship Id="rId7" Type="http://schemas.openxmlformats.org/officeDocument/2006/relationships/image" Target="../media/image77.png"/><Relationship Id="rId12" Type="http://schemas.openxmlformats.org/officeDocument/2006/relationships/oleObject" Target="../embeddings/oleObject7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2.wmf"/><Relationship Id="rId11" Type="http://schemas.openxmlformats.org/officeDocument/2006/relationships/image" Target="../media/image74.wmf"/><Relationship Id="rId5" Type="http://schemas.openxmlformats.org/officeDocument/2006/relationships/oleObject" Target="../embeddings/oleObject71.bin"/><Relationship Id="rId15" Type="http://schemas.openxmlformats.org/officeDocument/2006/relationships/image" Target="../media/image76.wmf"/><Relationship Id="rId10" Type="http://schemas.openxmlformats.org/officeDocument/2006/relationships/oleObject" Target="../embeddings/oleObject73.bin"/><Relationship Id="rId4" Type="http://schemas.openxmlformats.org/officeDocument/2006/relationships/image" Target="../media/image71.wmf"/><Relationship Id="rId9" Type="http://schemas.openxmlformats.org/officeDocument/2006/relationships/image" Target="../media/image73.wmf"/><Relationship Id="rId14" Type="http://schemas.openxmlformats.org/officeDocument/2006/relationships/oleObject" Target="../embeddings/oleObject7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77.bin"/><Relationship Id="rId10" Type="http://schemas.openxmlformats.org/officeDocument/2006/relationships/image" Target="../media/image81.wmf"/><Relationship Id="rId4" Type="http://schemas.openxmlformats.org/officeDocument/2006/relationships/image" Target="../media/image78.wmf"/><Relationship Id="rId9" Type="http://schemas.openxmlformats.org/officeDocument/2006/relationships/oleObject" Target="../embeddings/oleObject79.bin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85.bin"/><Relationship Id="rId18" Type="http://schemas.openxmlformats.org/officeDocument/2006/relationships/image" Target="../media/image89.wmf"/><Relationship Id="rId26" Type="http://schemas.openxmlformats.org/officeDocument/2006/relationships/image" Target="../media/image93.wmf"/><Relationship Id="rId21" Type="http://schemas.openxmlformats.org/officeDocument/2006/relationships/oleObject" Target="../embeddings/oleObject89.bin"/><Relationship Id="rId34" Type="http://schemas.openxmlformats.org/officeDocument/2006/relationships/image" Target="../media/image97.wmf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86.wmf"/><Relationship Id="rId17" Type="http://schemas.openxmlformats.org/officeDocument/2006/relationships/oleObject" Target="../embeddings/oleObject87.bin"/><Relationship Id="rId25" Type="http://schemas.openxmlformats.org/officeDocument/2006/relationships/oleObject" Target="../embeddings/oleObject91.bin"/><Relationship Id="rId33" Type="http://schemas.openxmlformats.org/officeDocument/2006/relationships/oleObject" Target="../embeddings/oleObject95.bin"/><Relationship Id="rId38" Type="http://schemas.openxmlformats.org/officeDocument/2006/relationships/image" Target="../media/image9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8.wmf"/><Relationship Id="rId20" Type="http://schemas.openxmlformats.org/officeDocument/2006/relationships/image" Target="../media/image90.emf"/><Relationship Id="rId29" Type="http://schemas.openxmlformats.org/officeDocument/2006/relationships/oleObject" Target="../embeddings/oleObject93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3.wmf"/><Relationship Id="rId11" Type="http://schemas.openxmlformats.org/officeDocument/2006/relationships/oleObject" Target="../embeddings/oleObject84.bin"/><Relationship Id="rId24" Type="http://schemas.openxmlformats.org/officeDocument/2006/relationships/image" Target="../media/image92.emf"/><Relationship Id="rId32" Type="http://schemas.openxmlformats.org/officeDocument/2006/relationships/image" Target="../media/image96.emf"/><Relationship Id="rId37" Type="http://schemas.openxmlformats.org/officeDocument/2006/relationships/oleObject" Target="../embeddings/oleObject97.bin"/><Relationship Id="rId5" Type="http://schemas.openxmlformats.org/officeDocument/2006/relationships/oleObject" Target="../embeddings/oleObject81.bin"/><Relationship Id="rId15" Type="http://schemas.openxmlformats.org/officeDocument/2006/relationships/oleObject" Target="../embeddings/oleObject86.bin"/><Relationship Id="rId23" Type="http://schemas.openxmlformats.org/officeDocument/2006/relationships/oleObject" Target="../embeddings/oleObject90.bin"/><Relationship Id="rId28" Type="http://schemas.openxmlformats.org/officeDocument/2006/relationships/image" Target="../media/image94.wmf"/><Relationship Id="rId36" Type="http://schemas.openxmlformats.org/officeDocument/2006/relationships/image" Target="../media/image98.wmf"/><Relationship Id="rId10" Type="http://schemas.openxmlformats.org/officeDocument/2006/relationships/image" Target="../media/image85.wmf"/><Relationship Id="rId19" Type="http://schemas.openxmlformats.org/officeDocument/2006/relationships/oleObject" Target="../embeddings/oleObject88.bin"/><Relationship Id="rId31" Type="http://schemas.openxmlformats.org/officeDocument/2006/relationships/oleObject" Target="../embeddings/oleObject94.bin"/><Relationship Id="rId4" Type="http://schemas.openxmlformats.org/officeDocument/2006/relationships/image" Target="../media/image82.wmf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87.emf"/><Relationship Id="rId22" Type="http://schemas.openxmlformats.org/officeDocument/2006/relationships/image" Target="../media/image91.wmf"/><Relationship Id="rId27" Type="http://schemas.openxmlformats.org/officeDocument/2006/relationships/oleObject" Target="../embeddings/oleObject92.bin"/><Relationship Id="rId30" Type="http://schemas.openxmlformats.org/officeDocument/2006/relationships/image" Target="../media/image95.emf"/><Relationship Id="rId35" Type="http://schemas.openxmlformats.org/officeDocument/2006/relationships/oleObject" Target="../embeddings/oleObject96.bin"/><Relationship Id="rId8" Type="http://schemas.openxmlformats.org/officeDocument/2006/relationships/image" Target="../media/image84.wmf"/><Relationship Id="rId3" Type="http://schemas.openxmlformats.org/officeDocument/2006/relationships/oleObject" Target="../embeddings/oleObject8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wmf"/><Relationship Id="rId13" Type="http://schemas.openxmlformats.org/officeDocument/2006/relationships/oleObject" Target="../embeddings/oleObject103.bin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8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2.e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01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5" Type="http://schemas.openxmlformats.org/officeDocument/2006/relationships/oleObject" Target="../embeddings/oleObject104.bin"/><Relationship Id="rId10" Type="http://schemas.openxmlformats.org/officeDocument/2006/relationships/image" Target="../media/image103.wmf"/><Relationship Id="rId4" Type="http://schemas.openxmlformats.org/officeDocument/2006/relationships/image" Target="../media/image100.wmf"/><Relationship Id="rId9" Type="http://schemas.openxmlformats.org/officeDocument/2006/relationships/oleObject" Target="../embeddings/oleObject101.bin"/><Relationship Id="rId14" Type="http://schemas.openxmlformats.org/officeDocument/2006/relationships/image" Target="../media/image10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106.bin"/><Relationship Id="rId10" Type="http://schemas.openxmlformats.org/officeDocument/2006/relationships/image" Target="../media/image106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10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1.bin"/><Relationship Id="rId13" Type="http://schemas.openxmlformats.org/officeDocument/2006/relationships/image" Target="../media/image111.wmf"/><Relationship Id="rId3" Type="http://schemas.openxmlformats.org/officeDocument/2006/relationships/oleObject" Target="../embeddings/oleObject109.bin"/><Relationship Id="rId7" Type="http://schemas.openxmlformats.org/officeDocument/2006/relationships/image" Target="../media/image112.png"/><Relationship Id="rId12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08.wmf"/><Relationship Id="rId11" Type="http://schemas.openxmlformats.org/officeDocument/2006/relationships/image" Target="../media/image110.wmf"/><Relationship Id="rId5" Type="http://schemas.openxmlformats.org/officeDocument/2006/relationships/oleObject" Target="../embeddings/oleObject110.bin"/><Relationship Id="rId10" Type="http://schemas.openxmlformats.org/officeDocument/2006/relationships/oleObject" Target="../embeddings/oleObject112.bin"/><Relationship Id="rId4" Type="http://schemas.openxmlformats.org/officeDocument/2006/relationships/image" Target="../media/image107.wmf"/><Relationship Id="rId9" Type="http://schemas.openxmlformats.org/officeDocument/2006/relationships/image" Target="../media/image10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3" Type="http://schemas.openxmlformats.org/officeDocument/2006/relationships/oleObject" Target="../embeddings/oleObject114.bin"/><Relationship Id="rId7" Type="http://schemas.openxmlformats.org/officeDocument/2006/relationships/oleObject" Target="../embeddings/oleObject1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14.wmf"/><Relationship Id="rId5" Type="http://schemas.openxmlformats.org/officeDocument/2006/relationships/oleObject" Target="../embeddings/oleObject115.bin"/><Relationship Id="rId10" Type="http://schemas.openxmlformats.org/officeDocument/2006/relationships/image" Target="../media/image116.wmf"/><Relationship Id="rId4" Type="http://schemas.openxmlformats.org/officeDocument/2006/relationships/image" Target="../media/image113.wmf"/><Relationship Id="rId9" Type="http://schemas.openxmlformats.org/officeDocument/2006/relationships/oleObject" Target="../embeddings/oleObject11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0.bin"/><Relationship Id="rId13" Type="http://schemas.openxmlformats.org/officeDocument/2006/relationships/image" Target="../media/image121.wmf"/><Relationship Id="rId3" Type="http://schemas.openxmlformats.org/officeDocument/2006/relationships/oleObject" Target="../embeddings/oleObject118.bin"/><Relationship Id="rId7" Type="http://schemas.openxmlformats.org/officeDocument/2006/relationships/image" Target="../media/image118.wmf"/><Relationship Id="rId12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19.bin"/><Relationship Id="rId11" Type="http://schemas.openxmlformats.org/officeDocument/2006/relationships/image" Target="../media/image120.wmf"/><Relationship Id="rId5" Type="http://schemas.openxmlformats.org/officeDocument/2006/relationships/image" Target="../media/image123.png"/><Relationship Id="rId15" Type="http://schemas.openxmlformats.org/officeDocument/2006/relationships/image" Target="../media/image122.wmf"/><Relationship Id="rId10" Type="http://schemas.openxmlformats.org/officeDocument/2006/relationships/oleObject" Target="../embeddings/oleObject121.bin"/><Relationship Id="rId4" Type="http://schemas.openxmlformats.org/officeDocument/2006/relationships/image" Target="../media/image117.wmf"/><Relationship Id="rId9" Type="http://schemas.openxmlformats.org/officeDocument/2006/relationships/image" Target="../media/image119.wmf"/><Relationship Id="rId14" Type="http://schemas.openxmlformats.org/officeDocument/2006/relationships/oleObject" Target="../embeddings/oleObject12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oleObject" Target="../embeddings/oleObject124.bin"/><Relationship Id="rId7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25.wmf"/><Relationship Id="rId5" Type="http://schemas.openxmlformats.org/officeDocument/2006/relationships/oleObject" Target="../embeddings/oleObject125.bin"/><Relationship Id="rId10" Type="http://schemas.openxmlformats.org/officeDocument/2006/relationships/image" Target="../media/image127.wmf"/><Relationship Id="rId4" Type="http://schemas.openxmlformats.org/officeDocument/2006/relationships/image" Target="../media/image124.wmf"/><Relationship Id="rId9" Type="http://schemas.openxmlformats.org/officeDocument/2006/relationships/oleObject" Target="../embeddings/oleObject127.bin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wmf"/><Relationship Id="rId18" Type="http://schemas.openxmlformats.org/officeDocument/2006/relationships/oleObject" Target="../embeddings/oleObject12.bin"/><Relationship Id="rId26" Type="http://schemas.openxmlformats.org/officeDocument/2006/relationships/oleObject" Target="../embeddings/oleObject16.bin"/><Relationship Id="rId3" Type="http://schemas.openxmlformats.org/officeDocument/2006/relationships/image" Target="../media/image21.png"/><Relationship Id="rId21" Type="http://schemas.openxmlformats.org/officeDocument/2006/relationships/image" Target="../media/image14.wmf"/><Relationship Id="rId7" Type="http://schemas.openxmlformats.org/officeDocument/2006/relationships/image" Target="../media/image7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2.wmf"/><Relationship Id="rId25" Type="http://schemas.openxmlformats.org/officeDocument/2006/relationships/image" Target="../media/image16.wmf"/><Relationship Id="rId33" Type="http://schemas.openxmlformats.org/officeDocument/2006/relationships/image" Target="../media/image20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29" Type="http://schemas.openxmlformats.org/officeDocument/2006/relationships/image" Target="../media/image18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9.wmf"/><Relationship Id="rId24" Type="http://schemas.openxmlformats.org/officeDocument/2006/relationships/oleObject" Target="../embeddings/oleObject15.bin"/><Relationship Id="rId32" Type="http://schemas.openxmlformats.org/officeDocument/2006/relationships/oleObject" Target="../embeddings/oleObject19.bin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23" Type="http://schemas.openxmlformats.org/officeDocument/2006/relationships/image" Target="../media/image15.wmf"/><Relationship Id="rId28" Type="http://schemas.openxmlformats.org/officeDocument/2006/relationships/oleObject" Target="../embeddings/oleObject17.bin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3.wmf"/><Relationship Id="rId31" Type="http://schemas.openxmlformats.org/officeDocument/2006/relationships/image" Target="../media/image19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4.bin"/><Relationship Id="rId27" Type="http://schemas.openxmlformats.org/officeDocument/2006/relationships/image" Target="../media/image17.wmf"/><Relationship Id="rId30" Type="http://schemas.openxmlformats.org/officeDocument/2006/relationships/oleObject" Target="../embeddings/oleObject18.bin"/><Relationship Id="rId8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oleObject" Target="../embeddings/oleObject128.bin"/><Relationship Id="rId7" Type="http://schemas.openxmlformats.org/officeDocument/2006/relationships/oleObject" Target="../embeddings/oleObject1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14.wmf"/><Relationship Id="rId5" Type="http://schemas.openxmlformats.org/officeDocument/2006/relationships/oleObject" Target="../embeddings/oleObject129.bin"/><Relationship Id="rId4" Type="http://schemas.openxmlformats.org/officeDocument/2006/relationships/image" Target="../media/image113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3.bin"/><Relationship Id="rId3" Type="http://schemas.openxmlformats.org/officeDocument/2006/relationships/oleObject" Target="../embeddings/oleObject131.bin"/><Relationship Id="rId7" Type="http://schemas.openxmlformats.org/officeDocument/2006/relationships/image" Target="../media/image1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32.bin"/><Relationship Id="rId5" Type="http://schemas.openxmlformats.org/officeDocument/2006/relationships/image" Target="../media/image132.png"/><Relationship Id="rId4" Type="http://schemas.openxmlformats.org/officeDocument/2006/relationships/image" Target="../media/image129.wmf"/><Relationship Id="rId9" Type="http://schemas.openxmlformats.org/officeDocument/2006/relationships/image" Target="../media/image13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13" Type="http://schemas.openxmlformats.org/officeDocument/2006/relationships/image" Target="../media/image137.wmf"/><Relationship Id="rId18" Type="http://schemas.openxmlformats.org/officeDocument/2006/relationships/oleObject" Target="../embeddings/oleObject141.bin"/><Relationship Id="rId3" Type="http://schemas.openxmlformats.org/officeDocument/2006/relationships/oleObject" Target="../embeddings/oleObject134.bin"/><Relationship Id="rId7" Type="http://schemas.openxmlformats.org/officeDocument/2006/relationships/image" Target="../media/image134.wmf"/><Relationship Id="rId12" Type="http://schemas.openxmlformats.org/officeDocument/2006/relationships/oleObject" Target="../embeddings/oleObject138.bin"/><Relationship Id="rId17" Type="http://schemas.openxmlformats.org/officeDocument/2006/relationships/image" Target="../media/image13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0.bin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35.bin"/><Relationship Id="rId11" Type="http://schemas.openxmlformats.org/officeDocument/2006/relationships/image" Target="../media/image136.wmf"/><Relationship Id="rId5" Type="http://schemas.openxmlformats.org/officeDocument/2006/relationships/image" Target="../media/image141.png"/><Relationship Id="rId15" Type="http://schemas.openxmlformats.org/officeDocument/2006/relationships/image" Target="../media/image138.wmf"/><Relationship Id="rId10" Type="http://schemas.openxmlformats.org/officeDocument/2006/relationships/oleObject" Target="../embeddings/oleObject137.bin"/><Relationship Id="rId19" Type="http://schemas.openxmlformats.org/officeDocument/2006/relationships/image" Target="../media/image140.wmf"/><Relationship Id="rId4" Type="http://schemas.openxmlformats.org/officeDocument/2006/relationships/image" Target="../media/image133.wmf"/><Relationship Id="rId9" Type="http://schemas.openxmlformats.org/officeDocument/2006/relationships/image" Target="../media/image135.wmf"/><Relationship Id="rId14" Type="http://schemas.openxmlformats.org/officeDocument/2006/relationships/oleObject" Target="../embeddings/oleObject13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oleObject" Target="../embeddings/oleObject142.bin"/><Relationship Id="rId7" Type="http://schemas.openxmlformats.org/officeDocument/2006/relationships/oleObject" Target="../embeddings/oleObject1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14.wmf"/><Relationship Id="rId5" Type="http://schemas.openxmlformats.org/officeDocument/2006/relationships/oleObject" Target="../embeddings/oleObject143.bin"/><Relationship Id="rId4" Type="http://schemas.openxmlformats.org/officeDocument/2006/relationships/image" Target="../media/image113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wmf"/><Relationship Id="rId3" Type="http://schemas.openxmlformats.org/officeDocument/2006/relationships/oleObject" Target="../embeddings/oleObject145.bin"/><Relationship Id="rId7" Type="http://schemas.openxmlformats.org/officeDocument/2006/relationships/oleObject" Target="../embeddings/oleObject147.bin"/><Relationship Id="rId12" Type="http://schemas.openxmlformats.org/officeDocument/2006/relationships/image" Target="../media/image14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44.wmf"/><Relationship Id="rId11" Type="http://schemas.openxmlformats.org/officeDocument/2006/relationships/oleObject" Target="../embeddings/oleObject149.bin"/><Relationship Id="rId5" Type="http://schemas.openxmlformats.org/officeDocument/2006/relationships/oleObject" Target="../embeddings/oleObject146.bin"/><Relationship Id="rId10" Type="http://schemas.openxmlformats.org/officeDocument/2006/relationships/image" Target="../media/image146.wmf"/><Relationship Id="rId4" Type="http://schemas.openxmlformats.org/officeDocument/2006/relationships/image" Target="../media/image143.wmf"/><Relationship Id="rId9" Type="http://schemas.openxmlformats.org/officeDocument/2006/relationships/oleObject" Target="../embeddings/oleObject148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13" Type="http://schemas.openxmlformats.org/officeDocument/2006/relationships/oleObject" Target="../embeddings/oleObject155.bin"/><Relationship Id="rId3" Type="http://schemas.openxmlformats.org/officeDocument/2006/relationships/oleObject" Target="../embeddings/oleObject150.bin"/><Relationship Id="rId7" Type="http://schemas.openxmlformats.org/officeDocument/2006/relationships/oleObject" Target="../embeddings/oleObject152.bin"/><Relationship Id="rId12" Type="http://schemas.openxmlformats.org/officeDocument/2006/relationships/image" Target="../media/image152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54.wmf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49.wmf"/><Relationship Id="rId11" Type="http://schemas.openxmlformats.org/officeDocument/2006/relationships/oleObject" Target="../embeddings/oleObject154.bin"/><Relationship Id="rId5" Type="http://schemas.openxmlformats.org/officeDocument/2006/relationships/oleObject" Target="../embeddings/oleObject151.bin"/><Relationship Id="rId15" Type="http://schemas.openxmlformats.org/officeDocument/2006/relationships/oleObject" Target="../embeddings/oleObject156.bin"/><Relationship Id="rId10" Type="http://schemas.openxmlformats.org/officeDocument/2006/relationships/image" Target="../media/image151.wmf"/><Relationship Id="rId4" Type="http://schemas.openxmlformats.org/officeDocument/2006/relationships/image" Target="../media/image148.wmf"/><Relationship Id="rId9" Type="http://schemas.openxmlformats.org/officeDocument/2006/relationships/oleObject" Target="../embeddings/oleObject153.bin"/><Relationship Id="rId14" Type="http://schemas.openxmlformats.org/officeDocument/2006/relationships/image" Target="../media/image153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5.wmf"/><Relationship Id="rId3" Type="http://schemas.openxmlformats.org/officeDocument/2006/relationships/oleObject" Target="../embeddings/oleObject142.bin"/><Relationship Id="rId7" Type="http://schemas.openxmlformats.org/officeDocument/2006/relationships/oleObject" Target="../embeddings/oleObject15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14.wmf"/><Relationship Id="rId5" Type="http://schemas.openxmlformats.org/officeDocument/2006/relationships/oleObject" Target="../embeddings/oleObject143.bin"/><Relationship Id="rId4" Type="http://schemas.openxmlformats.org/officeDocument/2006/relationships/image" Target="../media/image113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3" Type="http://schemas.openxmlformats.org/officeDocument/2006/relationships/oleObject" Target="../embeddings/oleObject158.bin"/><Relationship Id="rId7" Type="http://schemas.openxmlformats.org/officeDocument/2006/relationships/oleObject" Target="../embeddings/oleObject16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57.wmf"/><Relationship Id="rId5" Type="http://schemas.openxmlformats.org/officeDocument/2006/relationships/oleObject" Target="../embeddings/oleObject159.bin"/><Relationship Id="rId10" Type="http://schemas.openxmlformats.org/officeDocument/2006/relationships/image" Target="../media/image159.wmf"/><Relationship Id="rId4" Type="http://schemas.openxmlformats.org/officeDocument/2006/relationships/image" Target="../media/image156.wmf"/><Relationship Id="rId9" Type="http://schemas.openxmlformats.org/officeDocument/2006/relationships/oleObject" Target="../embeddings/oleObject16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wmf"/><Relationship Id="rId3" Type="http://schemas.openxmlformats.org/officeDocument/2006/relationships/oleObject" Target="../embeddings/oleObject142.bin"/><Relationship Id="rId7" Type="http://schemas.openxmlformats.org/officeDocument/2006/relationships/oleObject" Target="../embeddings/oleObject16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14.wmf"/><Relationship Id="rId5" Type="http://schemas.openxmlformats.org/officeDocument/2006/relationships/oleObject" Target="../embeddings/oleObject143.bin"/><Relationship Id="rId4" Type="http://schemas.openxmlformats.org/officeDocument/2006/relationships/image" Target="../media/image113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oleObject" Target="../embeddings/oleObject163.bin"/><Relationship Id="rId7" Type="http://schemas.openxmlformats.org/officeDocument/2006/relationships/oleObject" Target="../embeddings/oleObject16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62.wmf"/><Relationship Id="rId5" Type="http://schemas.openxmlformats.org/officeDocument/2006/relationships/oleObject" Target="../embeddings/oleObject164.bin"/><Relationship Id="rId10" Type="http://schemas.openxmlformats.org/officeDocument/2006/relationships/image" Target="../media/image164.wmf"/><Relationship Id="rId4" Type="http://schemas.openxmlformats.org/officeDocument/2006/relationships/image" Target="../media/image161.wmf"/><Relationship Id="rId9" Type="http://schemas.openxmlformats.org/officeDocument/2006/relationships/oleObject" Target="../embeddings/oleObject16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wmf"/><Relationship Id="rId13" Type="http://schemas.openxmlformats.org/officeDocument/2006/relationships/oleObject" Target="../embeddings/oleObject170.bin"/><Relationship Id="rId18" Type="http://schemas.openxmlformats.org/officeDocument/2006/relationships/image" Target="../media/image169.wmf"/><Relationship Id="rId3" Type="http://schemas.openxmlformats.org/officeDocument/2006/relationships/oleObject" Target="../embeddings/oleObject167.bin"/><Relationship Id="rId7" Type="http://schemas.openxmlformats.org/officeDocument/2006/relationships/oleObject" Target="../embeddings/oleObject152.bin"/><Relationship Id="rId12" Type="http://schemas.openxmlformats.org/officeDocument/2006/relationships/image" Target="../media/image166.wmf"/><Relationship Id="rId17" Type="http://schemas.openxmlformats.org/officeDocument/2006/relationships/oleObject" Target="../embeddings/oleObject172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68.wmf"/><Relationship Id="rId20" Type="http://schemas.openxmlformats.org/officeDocument/2006/relationships/image" Target="../media/image170.wmf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49.wmf"/><Relationship Id="rId11" Type="http://schemas.openxmlformats.org/officeDocument/2006/relationships/oleObject" Target="../embeddings/oleObject169.bin"/><Relationship Id="rId5" Type="http://schemas.openxmlformats.org/officeDocument/2006/relationships/oleObject" Target="../embeddings/oleObject168.bin"/><Relationship Id="rId15" Type="http://schemas.openxmlformats.org/officeDocument/2006/relationships/oleObject" Target="../embeddings/oleObject171.bin"/><Relationship Id="rId10" Type="http://schemas.openxmlformats.org/officeDocument/2006/relationships/image" Target="../media/image151.wmf"/><Relationship Id="rId19" Type="http://schemas.openxmlformats.org/officeDocument/2006/relationships/oleObject" Target="../embeddings/oleObject173.bin"/><Relationship Id="rId4" Type="http://schemas.openxmlformats.org/officeDocument/2006/relationships/image" Target="../media/image165.wmf"/><Relationship Id="rId9" Type="http://schemas.openxmlformats.org/officeDocument/2006/relationships/oleObject" Target="../embeddings/oleObject153.bin"/><Relationship Id="rId14" Type="http://schemas.openxmlformats.org/officeDocument/2006/relationships/image" Target="../media/image16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27.bin"/><Relationship Id="rId18" Type="http://schemas.openxmlformats.org/officeDocument/2006/relationships/image" Target="../media/image29.wmf"/><Relationship Id="rId26" Type="http://schemas.openxmlformats.org/officeDocument/2006/relationships/image" Target="../media/image33.wmf"/><Relationship Id="rId3" Type="http://schemas.openxmlformats.org/officeDocument/2006/relationships/oleObject" Target="../embeddings/oleObject23.bin"/><Relationship Id="rId21" Type="http://schemas.openxmlformats.org/officeDocument/2006/relationships/oleObject" Target="../embeddings/oleObject31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29.bin"/><Relationship Id="rId25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8.wmf"/><Relationship Id="rId20" Type="http://schemas.openxmlformats.org/officeDocument/2006/relationships/image" Target="../media/image30.wmf"/><Relationship Id="rId29" Type="http://schemas.openxmlformats.org/officeDocument/2006/relationships/oleObject" Target="../embeddings/oleObject35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png"/><Relationship Id="rId11" Type="http://schemas.openxmlformats.org/officeDocument/2006/relationships/oleObject" Target="../embeddings/oleObject26.bin"/><Relationship Id="rId24" Type="http://schemas.openxmlformats.org/officeDocument/2006/relationships/image" Target="../media/image32.wmf"/><Relationship Id="rId5" Type="http://schemas.openxmlformats.org/officeDocument/2006/relationships/image" Target="../media/image36.png"/><Relationship Id="rId15" Type="http://schemas.openxmlformats.org/officeDocument/2006/relationships/oleObject" Target="../embeddings/oleObject28.bin"/><Relationship Id="rId23" Type="http://schemas.openxmlformats.org/officeDocument/2006/relationships/oleObject" Target="../embeddings/oleObject32.bin"/><Relationship Id="rId28" Type="http://schemas.openxmlformats.org/officeDocument/2006/relationships/image" Target="../media/image34.wmf"/><Relationship Id="rId10" Type="http://schemas.openxmlformats.org/officeDocument/2006/relationships/image" Target="../media/image25.wmf"/><Relationship Id="rId19" Type="http://schemas.openxmlformats.org/officeDocument/2006/relationships/oleObject" Target="../embeddings/oleObject30.bin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27.wmf"/><Relationship Id="rId22" Type="http://schemas.openxmlformats.org/officeDocument/2006/relationships/image" Target="../media/image31.wmf"/><Relationship Id="rId27" Type="http://schemas.openxmlformats.org/officeDocument/2006/relationships/oleObject" Target="../embeddings/oleObject34.bin"/><Relationship Id="rId30" Type="http://schemas.openxmlformats.org/officeDocument/2006/relationships/image" Target="../media/image3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1.bin"/><Relationship Id="rId18" Type="http://schemas.openxmlformats.org/officeDocument/2006/relationships/image" Target="../media/image45.wmf"/><Relationship Id="rId3" Type="http://schemas.openxmlformats.org/officeDocument/2006/relationships/oleObject" Target="../embeddings/oleObject36.bin"/><Relationship Id="rId21" Type="http://schemas.openxmlformats.org/officeDocument/2006/relationships/oleObject" Target="../embeddings/oleObject45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2.wmf"/><Relationship Id="rId1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4.wmf"/><Relationship Id="rId20" Type="http://schemas.openxmlformats.org/officeDocument/2006/relationships/image" Target="../media/image46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41.wmf"/><Relationship Id="rId19" Type="http://schemas.openxmlformats.org/officeDocument/2006/relationships/oleObject" Target="../embeddings/oleObject44.bin"/><Relationship Id="rId4" Type="http://schemas.openxmlformats.org/officeDocument/2006/relationships/image" Target="../media/image38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43.wmf"/><Relationship Id="rId22" Type="http://schemas.openxmlformats.org/officeDocument/2006/relationships/image" Target="../media/image4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47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4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1.bin"/><Relationship Id="rId12" Type="http://schemas.openxmlformats.org/officeDocument/2006/relationships/image" Target="../media/image5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7.png"/><Relationship Id="rId11" Type="http://schemas.openxmlformats.org/officeDocument/2006/relationships/oleObject" Target="../embeddings/oleObject53.bin"/><Relationship Id="rId5" Type="http://schemas.openxmlformats.org/officeDocument/2006/relationships/image" Target="../media/image56.png"/><Relationship Id="rId10" Type="http://schemas.openxmlformats.org/officeDocument/2006/relationships/image" Target="../media/image54.wmf"/><Relationship Id="rId4" Type="http://schemas.openxmlformats.org/officeDocument/2006/relationships/image" Target="../media/image52.wmf"/><Relationship Id="rId9" Type="http://schemas.openxmlformats.org/officeDocument/2006/relationships/oleObject" Target="../embeddings/oleObject5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55.bin"/><Relationship Id="rId10" Type="http://schemas.openxmlformats.org/officeDocument/2006/relationships/image" Target="../media/image59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5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13" Type="http://schemas.openxmlformats.org/officeDocument/2006/relationships/image" Target="../media/image64.wmf"/><Relationship Id="rId18" Type="http://schemas.openxmlformats.org/officeDocument/2006/relationships/oleObject" Target="../embeddings/oleObject65.bin"/><Relationship Id="rId3" Type="http://schemas.openxmlformats.org/officeDocument/2006/relationships/oleObject" Target="../embeddings/oleObject58.bin"/><Relationship Id="rId7" Type="http://schemas.openxmlformats.org/officeDocument/2006/relationships/image" Target="../media/image61.wmf"/><Relationship Id="rId12" Type="http://schemas.openxmlformats.org/officeDocument/2006/relationships/oleObject" Target="../embeddings/oleObject62.bin"/><Relationship Id="rId17" Type="http://schemas.openxmlformats.org/officeDocument/2006/relationships/image" Target="../media/image66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4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63.wmf"/><Relationship Id="rId5" Type="http://schemas.openxmlformats.org/officeDocument/2006/relationships/image" Target="../media/image68.png"/><Relationship Id="rId15" Type="http://schemas.openxmlformats.org/officeDocument/2006/relationships/image" Target="../media/image65.wmf"/><Relationship Id="rId10" Type="http://schemas.openxmlformats.org/officeDocument/2006/relationships/oleObject" Target="../embeddings/oleObject61.bin"/><Relationship Id="rId19" Type="http://schemas.openxmlformats.org/officeDocument/2006/relationships/image" Target="../media/image67.wmf"/><Relationship Id="rId4" Type="http://schemas.openxmlformats.org/officeDocument/2006/relationships/image" Target="../media/image60.wmf"/><Relationship Id="rId9" Type="http://schemas.openxmlformats.org/officeDocument/2006/relationships/image" Target="../media/image62.wmf"/><Relationship Id="rId14" Type="http://schemas.openxmlformats.org/officeDocument/2006/relationships/oleObject" Target="../embeddings/oleObject6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B35C8F0E-31B1-4CAD-ADA8-82C7858575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09982"/>
              </p:ext>
            </p:extLst>
          </p:nvPr>
        </p:nvGraphicFramePr>
        <p:xfrm>
          <a:off x="5551488" y="1188793"/>
          <a:ext cx="5153025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" name="Equation" r:id="rId3" imgW="876240" imgH="177480" progId="Equation.DSMT4">
                  <p:embed/>
                </p:oleObj>
              </mc:Choice>
              <mc:Fallback>
                <p:oleObj name="Equation" r:id="rId3" imgW="8762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51488" y="1188793"/>
                        <a:ext cx="5153025" cy="104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63831564-5E72-4602-A95B-2E992F99E3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17010"/>
              </p:ext>
            </p:extLst>
          </p:nvPr>
        </p:nvGraphicFramePr>
        <p:xfrm>
          <a:off x="6242050" y="2204793"/>
          <a:ext cx="37719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" name="Equation" r:id="rId5" imgW="799920" imgH="203040" progId="Equation.DSMT4">
                  <p:embed/>
                </p:oleObj>
              </mc:Choice>
              <mc:Fallback>
                <p:oleObj name="Equation" r:id="rId5" imgW="7999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42050" y="2204793"/>
                        <a:ext cx="377190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B512103F-0527-4C19-A9C5-D4044190D10F}"/>
              </a:ext>
            </a:extLst>
          </p:cNvPr>
          <p:cNvCxnSpPr/>
          <p:nvPr/>
        </p:nvCxnSpPr>
        <p:spPr>
          <a:xfrm>
            <a:off x="4545880" y="316379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500F1BB6-8AFE-4229-80A2-8499E0B7A5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339965"/>
              </p:ext>
            </p:extLst>
          </p:nvPr>
        </p:nvGraphicFramePr>
        <p:xfrm>
          <a:off x="6932613" y="3250955"/>
          <a:ext cx="2390775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2" name="Equation" r:id="rId7" imgW="609480" imgH="203040" progId="Equation.DSMT4">
                  <p:embed/>
                </p:oleObj>
              </mc:Choice>
              <mc:Fallback>
                <p:oleObj name="Equation" r:id="rId7" imgW="609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932613" y="3250955"/>
                        <a:ext cx="2390775" cy="79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6104F6B6-1959-445B-B7D1-F1BAED6926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780014"/>
              </p:ext>
            </p:extLst>
          </p:nvPr>
        </p:nvGraphicFramePr>
        <p:xfrm>
          <a:off x="6873875" y="3995493"/>
          <a:ext cx="2506663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3" name="Equation" r:id="rId9" imgW="545760" imgH="203040" progId="Equation.DSMT4">
                  <p:embed/>
                </p:oleObj>
              </mc:Choice>
              <mc:Fallback>
                <p:oleObj name="Equation" r:id="rId9" imgW="545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73875" y="3995493"/>
                        <a:ext cx="2506663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圖片 1">
            <a:extLst>
              <a:ext uri="{FF2B5EF4-FFF2-40B4-BE49-F238E27FC236}">
                <a16:creationId xmlns:a16="http://schemas.microsoft.com/office/drawing/2014/main" id="{152C5005-F21A-4436-A3C6-E57ADDB043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2740" y="1360242"/>
            <a:ext cx="3743325" cy="3781425"/>
          </a:xfrm>
          <a:prstGeom prst="rect">
            <a:avLst/>
          </a:prstGeom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76619F1-E622-47E1-9818-457F88BE1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4431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BD1962FF-802E-42FA-B8C9-A7140755BE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347942"/>
              </p:ext>
            </p:extLst>
          </p:nvPr>
        </p:nvGraphicFramePr>
        <p:xfrm>
          <a:off x="4911236" y="1650706"/>
          <a:ext cx="284162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4" name="Equation" r:id="rId3" imgW="660240" imgH="203040" progId="Equation.DSMT4">
                  <p:embed/>
                </p:oleObj>
              </mc:Choice>
              <mc:Fallback>
                <p:oleObj name="Equation" r:id="rId3" imgW="660240" imgH="20304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D4CEBCD4-954A-4C97-A2D6-E4AB8B8E52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11236" y="1650706"/>
                        <a:ext cx="2841625" cy="874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241FFAAF-0229-473F-9E40-7B2A6CE8E0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173168"/>
              </p:ext>
            </p:extLst>
          </p:nvPr>
        </p:nvGraphicFramePr>
        <p:xfrm>
          <a:off x="4911236" y="2501412"/>
          <a:ext cx="29337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5" name="Equation" r:id="rId5" imgW="622080" imgH="203040" progId="Equation.DSMT4">
                  <p:embed/>
                </p:oleObj>
              </mc:Choice>
              <mc:Fallback>
                <p:oleObj name="Equation" r:id="rId5" imgW="622080" imgH="20304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7A4F0A36-B514-4D0E-A677-EB01A4EC1F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11236" y="2501412"/>
                        <a:ext cx="293370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DD2E82D3-8A88-4B8D-8FD7-0C071F3C1F6D}"/>
              </a:ext>
            </a:extLst>
          </p:cNvPr>
          <p:cNvCxnSpPr/>
          <p:nvPr/>
        </p:nvCxnSpPr>
        <p:spPr>
          <a:xfrm>
            <a:off x="2795234" y="3460417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D299FEA3-1713-4C81-BBE2-D5B0650D7D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0214519"/>
              </p:ext>
            </p:extLst>
          </p:nvPr>
        </p:nvGraphicFramePr>
        <p:xfrm>
          <a:off x="4611688" y="3644900"/>
          <a:ext cx="3535362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6" name="Equation" r:id="rId7" imgW="901440" imgH="177480" progId="Equation.DSMT4">
                  <p:embed/>
                </p:oleObj>
              </mc:Choice>
              <mc:Fallback>
                <p:oleObj name="Equation" r:id="rId7" imgW="901440" imgH="17748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B404AE23-D115-4470-B4B2-387BF48505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11688" y="3644900"/>
                        <a:ext cx="3535362" cy="69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447ED8B8-C112-4DF0-A603-268D5ECF33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623583"/>
              </p:ext>
            </p:extLst>
          </p:nvPr>
        </p:nvGraphicFramePr>
        <p:xfrm>
          <a:off x="4510087" y="4310968"/>
          <a:ext cx="3636963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7" name="Equation" r:id="rId9" imgW="812520" imgH="177480" progId="Equation.DSMT4">
                  <p:embed/>
                </p:oleObj>
              </mc:Choice>
              <mc:Fallback>
                <p:oleObj name="Equation" r:id="rId9" imgW="812520" imgH="17748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060893DB-9DA7-44C5-84AE-7CAE2924DA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10087" y="4310968"/>
                        <a:ext cx="3636963" cy="79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9A4A67F-2A58-4C07-BA9E-87F970E15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099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C94613D-1595-4C24-8CB4-FE1ED054F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11</a:t>
            </a:fld>
            <a:endParaRPr lang="zh-TW" altLang="en-US"/>
          </a:p>
        </p:txBody>
      </p:sp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BAEA347D-BBFF-462B-8716-526EA9860A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134982"/>
              </p:ext>
            </p:extLst>
          </p:nvPr>
        </p:nvGraphicFramePr>
        <p:xfrm>
          <a:off x="792773" y="0"/>
          <a:ext cx="1958975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39" name="Equation" r:id="rId3" imgW="647640" imgH="177480" progId="Equation.DSMT4">
                  <p:embed/>
                </p:oleObj>
              </mc:Choice>
              <mc:Fallback>
                <p:oleObj name="Equation" r:id="rId3" imgW="647640" imgH="177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74DAC3B7-0D16-4A1A-B2A9-3E1D921DB1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92773" y="0"/>
                        <a:ext cx="1958975" cy="538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52B0AD87-B3D6-4608-B3DC-01EE06FD3A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001819"/>
              </p:ext>
            </p:extLst>
          </p:nvPr>
        </p:nvGraphicFramePr>
        <p:xfrm>
          <a:off x="792773" y="1637933"/>
          <a:ext cx="9505465" cy="19805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0" name="Equation" r:id="rId5" imgW="3047760" imgH="634680" progId="Equation.DSMT4">
                  <p:embed/>
                </p:oleObj>
              </mc:Choice>
              <mc:Fallback>
                <p:oleObj name="Equation" r:id="rId5" imgW="3047760" imgH="63468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04757F50-D9A4-4BDB-9613-38D9AD436F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2773" y="1637933"/>
                        <a:ext cx="9505465" cy="19805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0C251AE1-585D-4BA3-A52A-907DD7119215}"/>
              </a:ext>
            </a:extLst>
          </p:cNvPr>
          <p:cNvCxnSpPr>
            <a:cxnSpLocks/>
          </p:cNvCxnSpPr>
          <p:nvPr/>
        </p:nvCxnSpPr>
        <p:spPr>
          <a:xfrm>
            <a:off x="2633785" y="2946400"/>
            <a:ext cx="313396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2DE68558-B338-4A58-B5F9-85E9CDDCD4EE}"/>
              </a:ext>
            </a:extLst>
          </p:cNvPr>
          <p:cNvCxnSpPr>
            <a:cxnSpLocks/>
          </p:cNvCxnSpPr>
          <p:nvPr/>
        </p:nvCxnSpPr>
        <p:spPr>
          <a:xfrm>
            <a:off x="6678247" y="2864338"/>
            <a:ext cx="349738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0CC78F2F-937F-46EA-9C93-78543A4C844F}"/>
              </a:ext>
            </a:extLst>
          </p:cNvPr>
          <p:cNvCxnSpPr>
            <a:cxnSpLocks/>
          </p:cNvCxnSpPr>
          <p:nvPr/>
        </p:nvCxnSpPr>
        <p:spPr>
          <a:xfrm>
            <a:off x="792773" y="3610706"/>
            <a:ext cx="26459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16900B47-5A9D-4F01-A7A5-9C8591B17FCF}"/>
              </a:ext>
            </a:extLst>
          </p:cNvPr>
          <p:cNvCxnSpPr>
            <a:cxnSpLocks/>
          </p:cNvCxnSpPr>
          <p:nvPr/>
        </p:nvCxnSpPr>
        <p:spPr>
          <a:xfrm>
            <a:off x="2751748" y="2157046"/>
            <a:ext cx="5932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9B5FAEE7-706C-484F-8898-492CD45F81B2}"/>
              </a:ext>
            </a:extLst>
          </p:cNvPr>
          <p:cNvCxnSpPr>
            <a:cxnSpLocks/>
          </p:cNvCxnSpPr>
          <p:nvPr/>
        </p:nvCxnSpPr>
        <p:spPr>
          <a:xfrm>
            <a:off x="4983040" y="2157046"/>
            <a:ext cx="59323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圖片 15">
            <a:extLst>
              <a:ext uri="{FF2B5EF4-FFF2-40B4-BE49-F238E27FC236}">
                <a16:creationId xmlns:a16="http://schemas.microsoft.com/office/drawing/2014/main" id="{59035D95-8AF2-46D5-9073-973713772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52987" y="3963864"/>
            <a:ext cx="2486025" cy="1762125"/>
          </a:xfrm>
          <a:prstGeom prst="rect">
            <a:avLst/>
          </a:prstGeom>
        </p:spPr>
      </p:pic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875E5710-3412-4646-93E8-58ABC51A71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976219"/>
              </p:ext>
            </p:extLst>
          </p:nvPr>
        </p:nvGraphicFramePr>
        <p:xfrm>
          <a:off x="2751748" y="712911"/>
          <a:ext cx="260191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1" name="Equation" r:id="rId8" imgW="1104840" imgH="177480" progId="Equation.DSMT4">
                  <p:embed/>
                </p:oleObj>
              </mc:Choice>
              <mc:Fallback>
                <p:oleObj name="Equation" r:id="rId8" imgW="1104840" imgH="17748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9A8C6D7D-2820-4EFD-9D5B-F2AB7CFB5F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751748" y="712911"/>
                        <a:ext cx="2601912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39E2CE36-28FE-447B-83AC-31AA3C7A2859}"/>
              </a:ext>
            </a:extLst>
          </p:cNvPr>
          <p:cNvCxnSpPr>
            <a:cxnSpLocks/>
          </p:cNvCxnSpPr>
          <p:nvPr/>
        </p:nvCxnSpPr>
        <p:spPr>
          <a:xfrm>
            <a:off x="3048770" y="1194534"/>
            <a:ext cx="0" cy="5059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03A80C0F-6CE1-4C9A-8598-92CD2BEFA9E5}"/>
              </a:ext>
            </a:extLst>
          </p:cNvPr>
          <p:cNvCxnSpPr>
            <a:cxnSpLocks/>
          </p:cNvCxnSpPr>
          <p:nvPr/>
        </p:nvCxnSpPr>
        <p:spPr>
          <a:xfrm>
            <a:off x="5170647" y="1194534"/>
            <a:ext cx="0" cy="5059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873CF3F4-53FE-42B3-A2A3-78F747CA7A75}"/>
              </a:ext>
            </a:extLst>
          </p:cNvPr>
          <p:cNvCxnSpPr>
            <a:cxnSpLocks/>
          </p:cNvCxnSpPr>
          <p:nvPr/>
        </p:nvCxnSpPr>
        <p:spPr>
          <a:xfrm flipV="1">
            <a:off x="3048770" y="2157046"/>
            <a:ext cx="0" cy="30419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4CDCE61D-76C1-4EDF-8B4C-5125B7D9BB86}"/>
              </a:ext>
            </a:extLst>
          </p:cNvPr>
          <p:cNvCxnSpPr>
            <a:cxnSpLocks/>
          </p:cNvCxnSpPr>
          <p:nvPr/>
        </p:nvCxnSpPr>
        <p:spPr>
          <a:xfrm flipV="1">
            <a:off x="5279658" y="2157046"/>
            <a:ext cx="0" cy="30419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F11F9136-1440-4A0C-B1E6-5789B52318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097610"/>
              </p:ext>
            </p:extLst>
          </p:nvPr>
        </p:nvGraphicFramePr>
        <p:xfrm>
          <a:off x="2488360" y="4492503"/>
          <a:ext cx="1120011" cy="426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2" name="Equation" r:id="rId10" imgW="533160" imgH="203040" progId="Equation.DSMT4">
                  <p:embed/>
                </p:oleObj>
              </mc:Choice>
              <mc:Fallback>
                <p:oleObj name="Equation" r:id="rId10" imgW="533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488360" y="4492503"/>
                        <a:ext cx="1120011" cy="426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A9CEEF42-7644-473B-9142-097F3D58C6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0964357"/>
              </p:ext>
            </p:extLst>
          </p:nvPr>
        </p:nvGraphicFramePr>
        <p:xfrm>
          <a:off x="7458564" y="4090744"/>
          <a:ext cx="78422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3" name="Equation" r:id="rId12" imgW="431640" imgH="406080" progId="Equation.DSMT4">
                  <p:embed/>
                </p:oleObj>
              </mc:Choice>
              <mc:Fallback>
                <p:oleObj name="Equation" r:id="rId12" imgW="431640" imgH="40608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B9BD8E9E-20CA-4E3C-A598-1D2E19BF10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458564" y="4090744"/>
                        <a:ext cx="784225" cy="73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87B4C19F-D9C9-4761-A68C-41F61D196B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193669"/>
              </p:ext>
            </p:extLst>
          </p:nvPr>
        </p:nvGraphicFramePr>
        <p:xfrm>
          <a:off x="8885604" y="4090744"/>
          <a:ext cx="531935" cy="328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4" name="Equation" r:id="rId14" imgW="266400" imgH="164880" progId="Equation.DSMT4">
                  <p:embed/>
                </p:oleObj>
              </mc:Choice>
              <mc:Fallback>
                <p:oleObj name="Equation" r:id="rId14" imgW="26640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885604" y="4090744"/>
                        <a:ext cx="531935" cy="328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B246E226-87A5-422E-959C-3A7CE1D530FD}"/>
              </a:ext>
            </a:extLst>
          </p:cNvPr>
          <p:cNvCxnSpPr>
            <a:cxnSpLocks/>
          </p:cNvCxnSpPr>
          <p:nvPr/>
        </p:nvCxnSpPr>
        <p:spPr>
          <a:xfrm flipV="1">
            <a:off x="7511928" y="4445366"/>
            <a:ext cx="405057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E7C1C1A8-297F-4399-984C-53702E8BA542}"/>
              </a:ext>
            </a:extLst>
          </p:cNvPr>
          <p:cNvCxnSpPr>
            <a:cxnSpLocks/>
          </p:cNvCxnSpPr>
          <p:nvPr/>
        </p:nvCxnSpPr>
        <p:spPr>
          <a:xfrm flipV="1">
            <a:off x="8949042" y="4418894"/>
            <a:ext cx="405057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477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847A51A7-22A9-4A61-B708-F91AA16D8B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249139"/>
              </p:ext>
            </p:extLst>
          </p:nvPr>
        </p:nvGraphicFramePr>
        <p:xfrm>
          <a:off x="4154488" y="895350"/>
          <a:ext cx="3883025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86" name="Equation" r:id="rId3" imgW="660240" imgH="203040" progId="Equation.DSMT4">
                  <p:embed/>
                </p:oleObj>
              </mc:Choice>
              <mc:Fallback>
                <p:oleObj name="Equation" r:id="rId3" imgW="66024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2852EE38-2D96-43DB-839C-C4B4E0AB84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54488" y="895350"/>
                        <a:ext cx="3883025" cy="1195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CAF83680-23E5-4761-9132-807A594CFC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755199"/>
              </p:ext>
            </p:extLst>
          </p:nvPr>
        </p:nvGraphicFramePr>
        <p:xfrm>
          <a:off x="4629150" y="1985963"/>
          <a:ext cx="29337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87" name="Equation" r:id="rId5" imgW="622080" imgH="203040" progId="Equation.DSMT4">
                  <p:embed/>
                </p:oleObj>
              </mc:Choice>
              <mc:Fallback>
                <p:oleObj name="Equation" r:id="rId5" imgW="62208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3462FB6E-1FC3-4AC7-BCD7-896AD49C97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29150" y="1985963"/>
                        <a:ext cx="293370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1A41B82D-8F3D-479C-9603-4718A053D57D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D0B8C8C2-FDC0-4380-9192-7879E54981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987292"/>
              </p:ext>
            </p:extLst>
          </p:nvPr>
        </p:nvGraphicFramePr>
        <p:xfrm>
          <a:off x="4435475" y="3240088"/>
          <a:ext cx="3322638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88" name="Equation" r:id="rId7" imgW="723600" imgH="177480" progId="Equation.DSMT4">
                  <p:embed/>
                </p:oleObj>
              </mc:Choice>
              <mc:Fallback>
                <p:oleObj name="Equation" r:id="rId7" imgW="723600" imgH="1774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9E1C99DE-EF25-4EF1-BCA1-3ED6C68E5A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35475" y="3240088"/>
                        <a:ext cx="3322638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F54851A1-0508-4B4A-A472-591CC84EE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699193"/>
              </p:ext>
            </p:extLst>
          </p:nvPr>
        </p:nvGraphicFramePr>
        <p:xfrm>
          <a:off x="4286250" y="4121150"/>
          <a:ext cx="3616325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89" name="Equation" r:id="rId9" imgW="787320" imgH="177480" progId="Equation.DSMT4">
                  <p:embed/>
                </p:oleObj>
              </mc:Choice>
              <mc:Fallback>
                <p:oleObj name="Equation" r:id="rId9" imgW="787320" imgH="1774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F7155DE0-D13B-4CC2-AA5D-35D03BDB02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86250" y="4121150"/>
                        <a:ext cx="3616325" cy="81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60129AA-7FD3-43BD-9BBE-F000FF9C1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5160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B3003D01-9E9C-4B10-87F0-9E86EE3F3D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91282"/>
              </p:ext>
            </p:extLst>
          </p:nvPr>
        </p:nvGraphicFramePr>
        <p:xfrm>
          <a:off x="884482" y="0"/>
          <a:ext cx="513397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3" name="Equation" r:id="rId3" imgW="1562040" imgH="203040" progId="Equation.DSMT4">
                  <p:embed/>
                </p:oleObj>
              </mc:Choice>
              <mc:Fallback>
                <p:oleObj name="Equation" r:id="rId3" imgW="156204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E298AEF2-1418-43F2-BFAE-37FC6E81B6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4482" y="0"/>
                        <a:ext cx="5133975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群組 6">
            <a:extLst>
              <a:ext uri="{FF2B5EF4-FFF2-40B4-BE49-F238E27FC236}">
                <a16:creationId xmlns:a16="http://schemas.microsoft.com/office/drawing/2014/main" id="{1E9D6E12-2EBE-405D-8439-D22809D7EFD1}"/>
              </a:ext>
            </a:extLst>
          </p:cNvPr>
          <p:cNvGrpSpPr/>
          <p:nvPr/>
        </p:nvGrpSpPr>
        <p:grpSpPr>
          <a:xfrm>
            <a:off x="884482" y="1117600"/>
            <a:ext cx="5736243" cy="668338"/>
            <a:chOff x="884482" y="1117600"/>
            <a:chExt cx="5736243" cy="668338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6DB6CE96-4CC8-4809-AE47-5BED02965AA8}"/>
                </a:ext>
              </a:extLst>
            </p:cNvPr>
            <p:cNvSpPr/>
            <p:nvPr/>
          </p:nvSpPr>
          <p:spPr>
            <a:xfrm>
              <a:off x="884482" y="1117600"/>
              <a:ext cx="5736243" cy="66833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3" name="直線接點 32">
              <a:extLst>
                <a:ext uri="{FF2B5EF4-FFF2-40B4-BE49-F238E27FC236}">
                  <a16:creationId xmlns:a16="http://schemas.microsoft.com/office/drawing/2014/main" id="{D71EC23C-E57D-4A55-A055-F828FD46AE70}"/>
                </a:ext>
              </a:extLst>
            </p:cNvPr>
            <p:cNvCxnSpPr>
              <a:cxnSpLocks/>
            </p:cNvCxnSpPr>
            <p:nvPr/>
          </p:nvCxnSpPr>
          <p:spPr>
            <a:xfrm>
              <a:off x="5019614" y="1117600"/>
              <a:ext cx="0" cy="6683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群組 7">
            <a:extLst>
              <a:ext uri="{FF2B5EF4-FFF2-40B4-BE49-F238E27FC236}">
                <a16:creationId xmlns:a16="http://schemas.microsoft.com/office/drawing/2014/main" id="{B60DA826-E98A-4EBD-9930-774A475E62EE}"/>
              </a:ext>
            </a:extLst>
          </p:cNvPr>
          <p:cNvGrpSpPr/>
          <p:nvPr/>
        </p:nvGrpSpPr>
        <p:grpSpPr>
          <a:xfrm>
            <a:off x="884481" y="2522476"/>
            <a:ext cx="5736243" cy="681954"/>
            <a:chOff x="884481" y="2522476"/>
            <a:chExt cx="5736243" cy="681954"/>
          </a:xfrm>
        </p:grpSpPr>
        <p:sp>
          <p:nvSpPr>
            <p:cNvPr id="36" name="矩形 35">
              <a:extLst>
                <a:ext uri="{FF2B5EF4-FFF2-40B4-BE49-F238E27FC236}">
                  <a16:creationId xmlns:a16="http://schemas.microsoft.com/office/drawing/2014/main" id="{D60395B5-FA4C-4928-A676-25609BF29FFB}"/>
                </a:ext>
              </a:extLst>
            </p:cNvPr>
            <p:cNvSpPr/>
            <p:nvPr/>
          </p:nvSpPr>
          <p:spPr>
            <a:xfrm>
              <a:off x="884481" y="2536092"/>
              <a:ext cx="5736243" cy="66833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7" name="直線接點 36">
              <a:extLst>
                <a:ext uri="{FF2B5EF4-FFF2-40B4-BE49-F238E27FC236}">
                  <a16:creationId xmlns:a16="http://schemas.microsoft.com/office/drawing/2014/main" id="{9673E3B4-27C7-4169-9875-FE70546E44F1}"/>
                </a:ext>
              </a:extLst>
            </p:cNvPr>
            <p:cNvCxnSpPr>
              <a:cxnSpLocks/>
            </p:cNvCxnSpPr>
            <p:nvPr/>
          </p:nvCxnSpPr>
          <p:spPr>
            <a:xfrm>
              <a:off x="5472905" y="2536092"/>
              <a:ext cx="0" cy="6683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>
              <a:extLst>
                <a:ext uri="{FF2B5EF4-FFF2-40B4-BE49-F238E27FC236}">
                  <a16:creationId xmlns:a16="http://schemas.microsoft.com/office/drawing/2014/main" id="{1C77EBCD-33D1-4E13-8551-6346A0C155F0}"/>
                </a:ext>
              </a:extLst>
            </p:cNvPr>
            <p:cNvCxnSpPr>
              <a:cxnSpLocks/>
            </p:cNvCxnSpPr>
            <p:nvPr/>
          </p:nvCxnSpPr>
          <p:spPr>
            <a:xfrm>
              <a:off x="3999706" y="2522476"/>
              <a:ext cx="0" cy="6683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左大括弧 46">
            <a:extLst>
              <a:ext uri="{FF2B5EF4-FFF2-40B4-BE49-F238E27FC236}">
                <a16:creationId xmlns:a16="http://schemas.microsoft.com/office/drawing/2014/main" id="{F3B5AADA-B1FE-40E8-BAEE-F6FA6D0B4157}"/>
              </a:ext>
            </a:extLst>
          </p:cNvPr>
          <p:cNvSpPr/>
          <p:nvPr/>
        </p:nvSpPr>
        <p:spPr>
          <a:xfrm rot="10800000">
            <a:off x="7114931" y="1086461"/>
            <a:ext cx="317467" cy="211796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45DDC157-C26E-47D4-BE78-D80C19A05C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564663"/>
              </p:ext>
            </p:extLst>
          </p:nvPr>
        </p:nvGraphicFramePr>
        <p:xfrm>
          <a:off x="2724767" y="1264444"/>
          <a:ext cx="693737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4" name="Equation" r:id="rId5" imgW="330120" imgH="177480" progId="Equation.DSMT4">
                  <p:embed/>
                </p:oleObj>
              </mc:Choice>
              <mc:Fallback>
                <p:oleObj name="Equation" r:id="rId5" imgW="330120" imgH="17748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F11F9136-1440-4A0C-B1E6-5789B52318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24767" y="1264444"/>
                        <a:ext cx="693737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1AEE7141-7A50-4841-8CCF-E038E9AE8A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255523"/>
              </p:ext>
            </p:extLst>
          </p:nvPr>
        </p:nvGraphicFramePr>
        <p:xfrm>
          <a:off x="5513820" y="1268351"/>
          <a:ext cx="693738" cy="388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5" name="Equation" r:id="rId7" imgW="317160" imgH="177480" progId="Equation.DSMT4">
                  <p:embed/>
                </p:oleObj>
              </mc:Choice>
              <mc:Fallback>
                <p:oleObj name="Equation" r:id="rId7" imgW="317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13820" y="1268351"/>
                        <a:ext cx="693738" cy="3884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3428EDE5-42F8-417F-81A2-834420F54A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503850"/>
              </p:ext>
            </p:extLst>
          </p:nvPr>
        </p:nvGraphicFramePr>
        <p:xfrm>
          <a:off x="2221821" y="2669747"/>
          <a:ext cx="740208" cy="398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6" name="Equation" r:id="rId9" imgW="330120" imgH="177480" progId="Equation.DSMT4">
                  <p:embed/>
                </p:oleObj>
              </mc:Choice>
              <mc:Fallback>
                <p:oleObj name="Equation" r:id="rId9" imgW="330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21821" y="2669747"/>
                        <a:ext cx="740208" cy="3985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BCC58110-767A-4C12-87E6-B659C5D630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3039438"/>
              </p:ext>
            </p:extLst>
          </p:nvPr>
        </p:nvGraphicFramePr>
        <p:xfrm>
          <a:off x="4374697" y="2675548"/>
          <a:ext cx="723218" cy="38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7" name="Equation" r:id="rId11" imgW="330120" imgH="177480" progId="Equation.DSMT4">
                  <p:embed/>
                </p:oleObj>
              </mc:Choice>
              <mc:Fallback>
                <p:oleObj name="Equation" r:id="rId11" imgW="330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374697" y="2675548"/>
                        <a:ext cx="723218" cy="389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295933A0-14DA-49FA-9EAC-BB0258500D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827165"/>
              </p:ext>
            </p:extLst>
          </p:nvPr>
        </p:nvGraphicFramePr>
        <p:xfrm>
          <a:off x="5685658" y="2669747"/>
          <a:ext cx="722313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8" name="Equation" r:id="rId13" imgW="722574" imgH="388814" progId="Equation.DSMT4">
                  <p:embed/>
                </p:oleObj>
              </mc:Choice>
              <mc:Fallback>
                <p:oleObj name="Equation" r:id="rId13" imgW="722574" imgH="38881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685658" y="2669747"/>
                        <a:ext cx="722313" cy="38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14C58492-E806-41D6-AC2E-5312D09494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7681559"/>
              </p:ext>
            </p:extLst>
          </p:nvPr>
        </p:nvGraphicFramePr>
        <p:xfrm>
          <a:off x="7632212" y="1117600"/>
          <a:ext cx="1005254" cy="1493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99" name="Equation" r:id="rId15" imgW="444240" imgH="660240" progId="Equation.DSMT4">
                  <p:embed/>
                </p:oleObj>
              </mc:Choice>
              <mc:Fallback>
                <p:oleObj name="Equation" r:id="rId15" imgW="44424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632212" y="1117600"/>
                        <a:ext cx="1005254" cy="1493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31229D97-14A9-404F-A2B3-83A7685408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709637"/>
              </p:ext>
            </p:extLst>
          </p:nvPr>
        </p:nvGraphicFramePr>
        <p:xfrm>
          <a:off x="2128592" y="1931255"/>
          <a:ext cx="834482" cy="38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0" name="Equation" r:id="rId17" imgW="380880" imgH="177480" progId="Equation.DSMT4">
                  <p:embed/>
                </p:oleObj>
              </mc:Choice>
              <mc:Fallback>
                <p:oleObj name="Equation" r:id="rId17" imgW="380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128592" y="1931255"/>
                        <a:ext cx="834482" cy="389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A1264699-3401-4E53-98F5-E8AA22B309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865906"/>
              </p:ext>
            </p:extLst>
          </p:nvPr>
        </p:nvGraphicFramePr>
        <p:xfrm>
          <a:off x="2175206" y="3311444"/>
          <a:ext cx="8334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1" name="Equation" r:id="rId19" imgW="833822" imgH="390254" progId="Equation.DSMT4">
                  <p:embed/>
                </p:oleObj>
              </mc:Choice>
              <mc:Fallback>
                <p:oleObj name="Equation" r:id="rId19" imgW="833822" imgH="39025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175206" y="3311444"/>
                        <a:ext cx="833437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425B14B5-3581-4369-9722-62F0F1A6DB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5113586"/>
              </p:ext>
            </p:extLst>
          </p:nvPr>
        </p:nvGraphicFramePr>
        <p:xfrm>
          <a:off x="5513820" y="1919593"/>
          <a:ext cx="697364" cy="390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2" name="Equation" r:id="rId21" imgW="317160" imgH="177480" progId="Equation.DSMT4">
                  <p:embed/>
                </p:oleObj>
              </mc:Choice>
              <mc:Fallback>
                <p:oleObj name="Equation" r:id="rId21" imgW="317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513820" y="1919593"/>
                        <a:ext cx="697364" cy="390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3409E748-9A70-47DA-BE17-1C13C950ED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391630"/>
              </p:ext>
            </p:extLst>
          </p:nvPr>
        </p:nvGraphicFramePr>
        <p:xfrm>
          <a:off x="5746750" y="3311445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3" name="Equation" r:id="rId23" imgW="698092" imgH="390254" progId="Equation.DSMT4">
                  <p:embed/>
                </p:oleObj>
              </mc:Choice>
              <mc:Fallback>
                <p:oleObj name="Equation" r:id="rId23" imgW="698092" imgH="39025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746750" y="3311445"/>
                        <a:ext cx="698500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3E8BB731-A313-47C8-BD3D-72356DB500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316598"/>
              </p:ext>
            </p:extLst>
          </p:nvPr>
        </p:nvGraphicFramePr>
        <p:xfrm>
          <a:off x="4375178" y="3346493"/>
          <a:ext cx="698499" cy="4074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4" name="Equation" r:id="rId25" imgW="304560" imgH="177480" progId="Equation.DSMT4">
                  <p:embed/>
                </p:oleObj>
              </mc:Choice>
              <mc:Fallback>
                <p:oleObj name="Equation" r:id="rId25" imgW="304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375178" y="3346493"/>
                        <a:ext cx="698499" cy="4074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群組 23">
            <a:extLst>
              <a:ext uri="{FF2B5EF4-FFF2-40B4-BE49-F238E27FC236}">
                <a16:creationId xmlns:a16="http://schemas.microsoft.com/office/drawing/2014/main" id="{445CD3AC-8BF8-4687-A005-162BDB40DBDD}"/>
              </a:ext>
            </a:extLst>
          </p:cNvPr>
          <p:cNvGrpSpPr/>
          <p:nvPr/>
        </p:nvGrpSpPr>
        <p:grpSpPr>
          <a:xfrm>
            <a:off x="884481" y="4203516"/>
            <a:ext cx="5736243" cy="668338"/>
            <a:chOff x="884481" y="4203516"/>
            <a:chExt cx="5736243" cy="668338"/>
          </a:xfrm>
        </p:grpSpPr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8FA97FB7-0DD6-408C-9A5A-0546D789CC2A}"/>
                </a:ext>
              </a:extLst>
            </p:cNvPr>
            <p:cNvSpPr/>
            <p:nvPr/>
          </p:nvSpPr>
          <p:spPr>
            <a:xfrm>
              <a:off x="884481" y="4203516"/>
              <a:ext cx="5736243" cy="66833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51" name="直線接點 50">
              <a:extLst>
                <a:ext uri="{FF2B5EF4-FFF2-40B4-BE49-F238E27FC236}">
                  <a16:creationId xmlns:a16="http://schemas.microsoft.com/office/drawing/2014/main" id="{7051D9AE-0985-4C37-85D4-6445ECCE1263}"/>
                </a:ext>
              </a:extLst>
            </p:cNvPr>
            <p:cNvCxnSpPr>
              <a:cxnSpLocks/>
            </p:cNvCxnSpPr>
            <p:nvPr/>
          </p:nvCxnSpPr>
          <p:spPr>
            <a:xfrm>
              <a:off x="6264401" y="4203516"/>
              <a:ext cx="0" cy="6683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>
              <a:extLst>
                <a:ext uri="{FF2B5EF4-FFF2-40B4-BE49-F238E27FC236}">
                  <a16:creationId xmlns:a16="http://schemas.microsoft.com/office/drawing/2014/main" id="{BFF33021-C409-452B-A9BF-3B3614CDCAE0}"/>
                </a:ext>
              </a:extLst>
            </p:cNvPr>
            <p:cNvCxnSpPr>
              <a:cxnSpLocks/>
            </p:cNvCxnSpPr>
            <p:nvPr/>
          </p:nvCxnSpPr>
          <p:spPr>
            <a:xfrm>
              <a:off x="6040132" y="4203516"/>
              <a:ext cx="0" cy="6683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3" name="物件 52">
            <a:extLst>
              <a:ext uri="{FF2B5EF4-FFF2-40B4-BE49-F238E27FC236}">
                <a16:creationId xmlns:a16="http://schemas.microsoft.com/office/drawing/2014/main" id="{198A2027-2BF4-4427-A4CE-4000E8A4A5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74066"/>
              </p:ext>
            </p:extLst>
          </p:nvPr>
        </p:nvGraphicFramePr>
        <p:xfrm>
          <a:off x="6713689" y="3846716"/>
          <a:ext cx="407772" cy="35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5" name="Equation" r:id="rId27" imgW="203040" imgH="177480" progId="Equation.DSMT4">
                  <p:embed/>
                </p:oleObj>
              </mc:Choice>
              <mc:Fallback>
                <p:oleObj name="Equation" r:id="rId27" imgW="2030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713689" y="3846716"/>
                        <a:ext cx="407772" cy="35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物件 53">
            <a:extLst>
              <a:ext uri="{FF2B5EF4-FFF2-40B4-BE49-F238E27FC236}">
                <a16:creationId xmlns:a16="http://schemas.microsoft.com/office/drawing/2014/main" id="{4CE24A86-8C20-43CA-A571-38E831ACC8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132976"/>
              </p:ext>
            </p:extLst>
          </p:nvPr>
        </p:nvGraphicFramePr>
        <p:xfrm>
          <a:off x="5999984" y="3700583"/>
          <a:ext cx="407987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6" name="Equation" r:id="rId29" imgW="408630" imgH="356773" progId="Equation.DSMT4">
                  <p:embed/>
                </p:oleObj>
              </mc:Choice>
              <mc:Fallback>
                <p:oleObj name="Equation" r:id="rId29" imgW="408630" imgH="35677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999984" y="3700583"/>
                        <a:ext cx="407987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直線單箭頭接點 54">
            <a:extLst>
              <a:ext uri="{FF2B5EF4-FFF2-40B4-BE49-F238E27FC236}">
                <a16:creationId xmlns:a16="http://schemas.microsoft.com/office/drawing/2014/main" id="{BB92334C-9FF3-47E5-BBD8-EA2961BF628D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6444443" y="4025116"/>
            <a:ext cx="269246" cy="41530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單箭頭接點 56">
            <a:extLst>
              <a:ext uri="{FF2B5EF4-FFF2-40B4-BE49-F238E27FC236}">
                <a16:creationId xmlns:a16="http://schemas.microsoft.com/office/drawing/2014/main" id="{F4F527C3-043E-4FFA-82D4-12F4E3B528C9}"/>
              </a:ext>
            </a:extLst>
          </p:cNvPr>
          <p:cNvCxnSpPr>
            <a:cxnSpLocks/>
            <a:stCxn id="54" idx="2"/>
          </p:cNvCxnSpPr>
          <p:nvPr/>
        </p:nvCxnSpPr>
        <p:spPr>
          <a:xfrm flipH="1">
            <a:off x="6151869" y="4057770"/>
            <a:ext cx="52108" cy="38265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物件 59">
            <a:extLst>
              <a:ext uri="{FF2B5EF4-FFF2-40B4-BE49-F238E27FC236}">
                <a16:creationId xmlns:a16="http://schemas.microsoft.com/office/drawing/2014/main" id="{01059610-194F-4048-8E93-52351614C4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2373806"/>
              </p:ext>
            </p:extLst>
          </p:nvPr>
        </p:nvGraphicFramePr>
        <p:xfrm>
          <a:off x="3034750" y="4982875"/>
          <a:ext cx="8334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7" name="Equation" r:id="rId31" imgW="833822" imgH="390254" progId="Equation.DSMT4">
                  <p:embed/>
                </p:oleObj>
              </mc:Choice>
              <mc:Fallback>
                <p:oleObj name="Equation" r:id="rId31" imgW="833822" imgH="39025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034750" y="4982875"/>
                        <a:ext cx="833437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物件 60">
            <a:extLst>
              <a:ext uri="{FF2B5EF4-FFF2-40B4-BE49-F238E27FC236}">
                <a16:creationId xmlns:a16="http://schemas.microsoft.com/office/drawing/2014/main" id="{42A818FE-9E9F-46F4-AC44-56585A6E7B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483912"/>
              </p:ext>
            </p:extLst>
          </p:nvPr>
        </p:nvGraphicFramePr>
        <p:xfrm>
          <a:off x="2962029" y="4314785"/>
          <a:ext cx="796071" cy="44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8" name="Equation" r:id="rId33" imgW="317160" imgH="177480" progId="Equation.DSMT4">
                  <p:embed/>
                </p:oleObj>
              </mc:Choice>
              <mc:Fallback>
                <p:oleObj name="Equation" r:id="rId33" imgW="317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962029" y="4314785"/>
                        <a:ext cx="796071" cy="44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物件 61">
            <a:extLst>
              <a:ext uri="{FF2B5EF4-FFF2-40B4-BE49-F238E27FC236}">
                <a16:creationId xmlns:a16="http://schemas.microsoft.com/office/drawing/2014/main" id="{F401F235-8C1A-4119-A967-46FBDADFCF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2562690"/>
              </p:ext>
            </p:extLst>
          </p:nvPr>
        </p:nvGraphicFramePr>
        <p:xfrm>
          <a:off x="4696121" y="5373400"/>
          <a:ext cx="962149" cy="439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09" name="Equation" r:id="rId35" imgW="444240" imgH="203040" progId="Equation.DSMT4">
                  <p:embed/>
                </p:oleObj>
              </mc:Choice>
              <mc:Fallback>
                <p:oleObj name="Equation" r:id="rId35" imgW="4442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696121" y="5373400"/>
                        <a:ext cx="962149" cy="439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物件 62">
            <a:extLst>
              <a:ext uri="{FF2B5EF4-FFF2-40B4-BE49-F238E27FC236}">
                <a16:creationId xmlns:a16="http://schemas.microsoft.com/office/drawing/2014/main" id="{FA5EE9B2-A36D-4B8A-9E90-7D2E9807B1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6951621"/>
              </p:ext>
            </p:extLst>
          </p:nvPr>
        </p:nvGraphicFramePr>
        <p:xfrm>
          <a:off x="1857375" y="5533390"/>
          <a:ext cx="1374500" cy="439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10" name="Equation" r:id="rId37" imgW="634680" imgH="203040" progId="Equation.DSMT4">
                  <p:embed/>
                </p:oleObj>
              </mc:Choice>
              <mc:Fallback>
                <p:oleObj name="Equation" r:id="rId37" imgW="634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1857375" y="5533390"/>
                        <a:ext cx="1374500" cy="439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4" name="直線接點 63">
            <a:extLst>
              <a:ext uri="{FF2B5EF4-FFF2-40B4-BE49-F238E27FC236}">
                <a16:creationId xmlns:a16="http://schemas.microsoft.com/office/drawing/2014/main" id="{ABBF1F5D-75A0-4328-8F49-4FCD170F09F5}"/>
              </a:ext>
            </a:extLst>
          </p:cNvPr>
          <p:cNvCxnSpPr>
            <a:cxnSpLocks/>
          </p:cNvCxnSpPr>
          <p:nvPr/>
        </p:nvCxnSpPr>
        <p:spPr>
          <a:xfrm>
            <a:off x="1885645" y="5900615"/>
            <a:ext cx="127958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6DEBA24-EFBB-4DF5-90C2-FFD885850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30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AD940D46-FD4E-4BB5-B1A1-9C5D036E89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066871"/>
              </p:ext>
            </p:extLst>
          </p:nvPr>
        </p:nvGraphicFramePr>
        <p:xfrm>
          <a:off x="730250" y="910492"/>
          <a:ext cx="8794751" cy="1074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34" name="Equation" r:id="rId3" imgW="3530520" imgH="431640" progId="Equation.DSMT4">
                  <p:embed/>
                </p:oleObj>
              </mc:Choice>
              <mc:Fallback>
                <p:oleObj name="Equation" r:id="rId3" imgW="3530520" imgH="4316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22792111-41A1-427B-A07E-E15E81B730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0250" y="910492"/>
                        <a:ext cx="8794751" cy="1074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3B569A4A-AC6E-4F03-B543-3EC0DC7974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776187"/>
              </p:ext>
            </p:extLst>
          </p:nvPr>
        </p:nvGraphicFramePr>
        <p:xfrm>
          <a:off x="730250" y="-38132"/>
          <a:ext cx="30480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35" name="Equation" r:id="rId5" imgW="927000" imgH="177480" progId="Equation.DSMT4">
                  <p:embed/>
                </p:oleObj>
              </mc:Choice>
              <mc:Fallback>
                <p:oleObj name="Equation" r:id="rId5" imgW="927000" imgH="17748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B3003D01-9E9C-4B10-87F0-9E86EE3F3D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0250" y="-38132"/>
                        <a:ext cx="30480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D020B2FC-C7BF-405D-941F-1EF94773A48E}"/>
              </a:ext>
            </a:extLst>
          </p:cNvPr>
          <p:cNvCxnSpPr>
            <a:cxnSpLocks/>
          </p:cNvCxnSpPr>
          <p:nvPr/>
        </p:nvCxnSpPr>
        <p:spPr>
          <a:xfrm>
            <a:off x="211015" y="1157961"/>
            <a:ext cx="44108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EC86F277-6D33-4A67-B386-9AE96A8AEB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454333"/>
              </p:ext>
            </p:extLst>
          </p:nvPr>
        </p:nvGraphicFramePr>
        <p:xfrm>
          <a:off x="730250" y="2493963"/>
          <a:ext cx="112712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36" name="Equation" r:id="rId7" imgW="520560" imgH="431640" progId="Equation.DSMT4">
                  <p:embed/>
                </p:oleObj>
              </mc:Choice>
              <mc:Fallback>
                <p:oleObj name="Equation" r:id="rId7" imgW="520560" imgH="431640" progId="Equation.DSMT4">
                  <p:embed/>
                  <p:pic>
                    <p:nvPicPr>
                      <p:cNvPr id="62" name="物件 61">
                        <a:extLst>
                          <a:ext uri="{FF2B5EF4-FFF2-40B4-BE49-F238E27FC236}">
                            <a16:creationId xmlns:a16="http://schemas.microsoft.com/office/drawing/2014/main" id="{F401F235-8C1A-4119-A967-46FBDADFCF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0250" y="2493963"/>
                        <a:ext cx="1127125" cy="93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直線接點 29">
            <a:extLst>
              <a:ext uri="{FF2B5EF4-FFF2-40B4-BE49-F238E27FC236}">
                <a16:creationId xmlns:a16="http://schemas.microsoft.com/office/drawing/2014/main" id="{6AC0C839-E56A-4AB4-A729-93F799F4FE67}"/>
              </a:ext>
            </a:extLst>
          </p:cNvPr>
          <p:cNvCxnSpPr>
            <a:cxnSpLocks/>
          </p:cNvCxnSpPr>
          <p:nvPr/>
        </p:nvCxnSpPr>
        <p:spPr>
          <a:xfrm>
            <a:off x="730250" y="3649785"/>
            <a:ext cx="72648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1BBFAD2A-F940-48EA-BC56-F2B4D0F0C5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583817"/>
              </p:ext>
            </p:extLst>
          </p:nvPr>
        </p:nvGraphicFramePr>
        <p:xfrm>
          <a:off x="730250" y="3925186"/>
          <a:ext cx="4020030" cy="402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37" name="Equation" r:id="rId9" imgW="1777680" imgH="177480" progId="Equation.DSMT4">
                  <p:embed/>
                </p:oleObj>
              </mc:Choice>
              <mc:Fallback>
                <p:oleObj name="Equation" r:id="rId9" imgW="1777680" imgH="17748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A1264699-3401-4E53-98F5-E8AA22B309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0250" y="3925186"/>
                        <a:ext cx="4020030" cy="402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6" name="群組 35">
            <a:extLst>
              <a:ext uri="{FF2B5EF4-FFF2-40B4-BE49-F238E27FC236}">
                <a16:creationId xmlns:a16="http://schemas.microsoft.com/office/drawing/2014/main" id="{658D227D-440A-4500-90BF-A09C7672AD95}"/>
              </a:ext>
            </a:extLst>
          </p:cNvPr>
          <p:cNvGrpSpPr/>
          <p:nvPr/>
        </p:nvGrpSpPr>
        <p:grpSpPr>
          <a:xfrm>
            <a:off x="2603867" y="4633456"/>
            <a:ext cx="5736243" cy="668338"/>
            <a:chOff x="884482" y="1117600"/>
            <a:chExt cx="5736243" cy="668338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6ADA41BC-958E-4BEF-AC1F-6480958FF840}"/>
                </a:ext>
              </a:extLst>
            </p:cNvPr>
            <p:cNvSpPr/>
            <p:nvPr/>
          </p:nvSpPr>
          <p:spPr>
            <a:xfrm>
              <a:off x="884482" y="1117600"/>
              <a:ext cx="5736243" cy="66833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8" name="直線接點 37">
              <a:extLst>
                <a:ext uri="{FF2B5EF4-FFF2-40B4-BE49-F238E27FC236}">
                  <a16:creationId xmlns:a16="http://schemas.microsoft.com/office/drawing/2014/main" id="{041553F3-D54A-4862-BB52-8DFEE68CCE5D}"/>
                </a:ext>
              </a:extLst>
            </p:cNvPr>
            <p:cNvCxnSpPr>
              <a:cxnSpLocks/>
            </p:cNvCxnSpPr>
            <p:nvPr/>
          </p:nvCxnSpPr>
          <p:spPr>
            <a:xfrm>
              <a:off x="5019614" y="1117600"/>
              <a:ext cx="0" cy="6683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9" name="物件 38">
            <a:extLst>
              <a:ext uri="{FF2B5EF4-FFF2-40B4-BE49-F238E27FC236}">
                <a16:creationId xmlns:a16="http://schemas.microsoft.com/office/drawing/2014/main" id="{75EFDDBE-DCA6-4AFE-97D3-082C01EB2F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442782"/>
              </p:ext>
            </p:extLst>
          </p:nvPr>
        </p:nvGraphicFramePr>
        <p:xfrm>
          <a:off x="4176223" y="4772912"/>
          <a:ext cx="834482" cy="38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38" name="Equation" r:id="rId11" imgW="380880" imgH="177480" progId="Equation.DSMT4">
                  <p:embed/>
                </p:oleObj>
              </mc:Choice>
              <mc:Fallback>
                <p:oleObj name="Equation" r:id="rId11" imgW="380880" imgH="17748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31229D97-14A9-404F-A2B3-83A7685408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176223" y="4772912"/>
                        <a:ext cx="834482" cy="389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C5C6467B-C7ED-4D9E-82AF-EA988B55B4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340092"/>
              </p:ext>
            </p:extLst>
          </p:nvPr>
        </p:nvGraphicFramePr>
        <p:xfrm>
          <a:off x="7233961" y="5297046"/>
          <a:ext cx="611188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39" name="Equation" r:id="rId13" imgW="266400" imgH="177480" progId="Equation.DSMT4">
                  <p:embed/>
                </p:oleObj>
              </mc:Choice>
              <mc:Fallback>
                <p:oleObj name="Equation" r:id="rId13" imgW="266400" imgH="17748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3E8BB731-A313-47C8-BD3D-72356DB500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33961" y="5297046"/>
                        <a:ext cx="611188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0CD41901-B3CE-4EA8-95E4-9E8F70E9C383}"/>
              </a:ext>
            </a:extLst>
          </p:cNvPr>
          <p:cNvCxnSpPr>
            <a:cxnSpLocks/>
          </p:cNvCxnSpPr>
          <p:nvPr/>
        </p:nvCxnSpPr>
        <p:spPr>
          <a:xfrm flipV="1">
            <a:off x="4552913" y="5405622"/>
            <a:ext cx="0" cy="54188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3B448CE6-1462-48F0-9396-6F174406F3A6}"/>
              </a:ext>
            </a:extLst>
          </p:cNvPr>
          <p:cNvCxnSpPr>
            <a:cxnSpLocks/>
          </p:cNvCxnSpPr>
          <p:nvPr/>
        </p:nvCxnSpPr>
        <p:spPr>
          <a:xfrm flipV="1">
            <a:off x="7546511" y="5703446"/>
            <a:ext cx="0" cy="54188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>
            <a:extLst>
              <a:ext uri="{FF2B5EF4-FFF2-40B4-BE49-F238E27FC236}">
                <a16:creationId xmlns:a16="http://schemas.microsoft.com/office/drawing/2014/main" id="{57DE018C-7B9F-4B79-A0A0-364E86B9A65D}"/>
              </a:ext>
            </a:extLst>
          </p:cNvPr>
          <p:cNvCxnSpPr>
            <a:cxnSpLocks/>
          </p:cNvCxnSpPr>
          <p:nvPr/>
        </p:nvCxnSpPr>
        <p:spPr>
          <a:xfrm>
            <a:off x="7283153" y="5655715"/>
            <a:ext cx="5267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C4077161-4AA6-4C96-BB8F-50644EC6BB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923124"/>
              </p:ext>
            </p:extLst>
          </p:nvPr>
        </p:nvGraphicFramePr>
        <p:xfrm>
          <a:off x="7190305" y="4802693"/>
          <a:ext cx="698500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40" name="Equation" r:id="rId15" imgW="698092" imgH="390254" progId="Equation.DSMT4">
                  <p:embed/>
                </p:oleObj>
              </mc:Choice>
              <mc:Fallback>
                <p:oleObj name="Equation" r:id="rId15" imgW="698092" imgH="390254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3409E748-9A70-47DA-BE17-1C13C950ED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90305" y="4802693"/>
                        <a:ext cx="698500" cy="390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直線接點 44">
            <a:extLst>
              <a:ext uri="{FF2B5EF4-FFF2-40B4-BE49-F238E27FC236}">
                <a16:creationId xmlns:a16="http://schemas.microsoft.com/office/drawing/2014/main" id="{C83A272E-BDAF-4E8D-900E-E5E35ADD0CEA}"/>
              </a:ext>
            </a:extLst>
          </p:cNvPr>
          <p:cNvCxnSpPr>
            <a:cxnSpLocks/>
          </p:cNvCxnSpPr>
          <p:nvPr/>
        </p:nvCxnSpPr>
        <p:spPr>
          <a:xfrm flipV="1">
            <a:off x="6773100" y="4633457"/>
            <a:ext cx="1567010" cy="6158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>
            <a:extLst>
              <a:ext uri="{FF2B5EF4-FFF2-40B4-BE49-F238E27FC236}">
                <a16:creationId xmlns:a16="http://schemas.microsoft.com/office/drawing/2014/main" id="{969D07F7-63D8-41C2-BBDC-D3E9EEA8ADB1}"/>
              </a:ext>
            </a:extLst>
          </p:cNvPr>
          <p:cNvCxnSpPr>
            <a:cxnSpLocks/>
          </p:cNvCxnSpPr>
          <p:nvPr/>
        </p:nvCxnSpPr>
        <p:spPr>
          <a:xfrm>
            <a:off x="6738999" y="4649621"/>
            <a:ext cx="1537493" cy="6151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4F13414-30AC-4C26-A374-5F4B445AD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1563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5D247A29-F8B9-4590-9BD2-45932A707F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80852"/>
              </p:ext>
            </p:extLst>
          </p:nvPr>
        </p:nvGraphicFramePr>
        <p:xfrm>
          <a:off x="4786190" y="1134890"/>
          <a:ext cx="284162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5" name="Equation" r:id="rId3" imgW="660240" imgH="203040" progId="Equation.DSMT4">
                  <p:embed/>
                </p:oleObj>
              </mc:Choice>
              <mc:Fallback>
                <p:oleObj name="Equation" r:id="rId3" imgW="660240" imgH="2030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BD1962FF-802E-42FA-B8C9-A7140755BE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86190" y="1134890"/>
                        <a:ext cx="2841625" cy="874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98809628-35E4-49E5-B1C2-3CE7C8DA45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382314"/>
              </p:ext>
            </p:extLst>
          </p:nvPr>
        </p:nvGraphicFramePr>
        <p:xfrm>
          <a:off x="4786190" y="1985596"/>
          <a:ext cx="29337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6" name="Equation" r:id="rId5" imgW="622080" imgH="203040" progId="Equation.DSMT4">
                  <p:embed/>
                </p:oleObj>
              </mc:Choice>
              <mc:Fallback>
                <p:oleObj name="Equation" r:id="rId5" imgW="62208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241FFAAF-0229-473F-9E40-7B2A6CE8E0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86190" y="1985596"/>
                        <a:ext cx="293370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3268C0E7-CFBD-49E2-A467-E4B147F79721}"/>
              </a:ext>
            </a:extLst>
          </p:cNvPr>
          <p:cNvCxnSpPr/>
          <p:nvPr/>
        </p:nvCxnSpPr>
        <p:spPr>
          <a:xfrm>
            <a:off x="2670188" y="2944601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9C6A060A-6BB3-44AC-9514-612B30E682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803394"/>
              </p:ext>
            </p:extLst>
          </p:nvPr>
        </p:nvGraphicFramePr>
        <p:xfrm>
          <a:off x="4213592" y="3079872"/>
          <a:ext cx="4083050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7" name="Equation" r:id="rId7" imgW="1041120" imgH="203040" progId="Equation.DSMT4">
                  <p:embed/>
                </p:oleObj>
              </mc:Choice>
              <mc:Fallback>
                <p:oleObj name="Equation" r:id="rId7" imgW="1041120" imgH="2030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D299FEA3-1713-4C81-BBE2-D5B0650D7D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13592" y="3079872"/>
                        <a:ext cx="4083050" cy="795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2AA182A8-24F9-4066-AC0D-AF158BEE83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751606"/>
              </p:ext>
            </p:extLst>
          </p:nvPr>
        </p:nvGraphicFramePr>
        <p:xfrm>
          <a:off x="3923384" y="3691059"/>
          <a:ext cx="4659312" cy="181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88" name="Equation" r:id="rId9" imgW="1041120" imgH="406080" progId="Equation.DSMT4">
                  <p:embed/>
                </p:oleObj>
              </mc:Choice>
              <mc:Fallback>
                <p:oleObj name="Equation" r:id="rId9" imgW="1041120" imgH="40608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447ED8B8-C112-4DF0-A603-268D5ECF33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23384" y="3691059"/>
                        <a:ext cx="4659312" cy="1817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EC4C0B3-7C26-4256-B422-3E7798025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1755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30270A8A-1664-437A-9912-25FD3533BD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835635"/>
              </p:ext>
            </p:extLst>
          </p:nvPr>
        </p:nvGraphicFramePr>
        <p:xfrm>
          <a:off x="518135" y="-110270"/>
          <a:ext cx="3589337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74" name="Equation" r:id="rId3" imgW="1091880" imgH="203040" progId="Equation.DSMT4">
                  <p:embed/>
                </p:oleObj>
              </mc:Choice>
              <mc:Fallback>
                <p:oleObj name="Equation" r:id="rId3" imgW="10918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DDBE4A28-716C-41F2-95BD-4469F53FFA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8135" y="-110270"/>
                        <a:ext cx="3589337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97E70F09-B71E-420A-AD84-0585006839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8165000"/>
              </p:ext>
            </p:extLst>
          </p:nvPr>
        </p:nvGraphicFramePr>
        <p:xfrm>
          <a:off x="518135" y="702775"/>
          <a:ext cx="4595813" cy="134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75" name="Equation" r:id="rId5" imgW="1473120" imgH="431640" progId="Equation.DSMT4">
                  <p:embed/>
                </p:oleObj>
              </mc:Choice>
              <mc:Fallback>
                <p:oleObj name="Equation" r:id="rId5" imgW="1473120" imgH="43164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3E1B2D9F-BD9C-4A3F-8FE4-7B5463116E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8135" y="702775"/>
                        <a:ext cx="4595813" cy="1347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圖片 5">
            <a:extLst>
              <a:ext uri="{FF2B5EF4-FFF2-40B4-BE49-F238E27FC236}">
                <a16:creationId xmlns:a16="http://schemas.microsoft.com/office/drawing/2014/main" id="{3A36F644-F463-4C9B-B74E-49870E7CC0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685" y="2957756"/>
            <a:ext cx="11115675" cy="1724025"/>
          </a:xfrm>
          <a:prstGeom prst="rect">
            <a:avLst/>
          </a:prstGeom>
        </p:spPr>
      </p:pic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E86C6E9F-453B-46D9-BE3C-D152D1F6AD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666422"/>
              </p:ext>
            </p:extLst>
          </p:nvPr>
        </p:nvGraphicFramePr>
        <p:xfrm>
          <a:off x="2435225" y="2601058"/>
          <a:ext cx="13160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76" name="Equation" r:id="rId8" imgW="558720" imgH="177480" progId="Equation.DSMT4">
                  <p:embed/>
                </p:oleObj>
              </mc:Choice>
              <mc:Fallback>
                <p:oleObj name="Equation" r:id="rId8" imgW="558720" imgH="17748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E3235287-496F-44F5-AB0D-4E3BA65B4B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35225" y="2601058"/>
                        <a:ext cx="1316038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4981AE16-4892-4316-A7EB-1B320877EB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27296"/>
              </p:ext>
            </p:extLst>
          </p:nvPr>
        </p:nvGraphicFramePr>
        <p:xfrm>
          <a:off x="8106573" y="2601059"/>
          <a:ext cx="1650202" cy="419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77" name="Equation" r:id="rId10" imgW="799920" imgH="203040" progId="Equation.DSMT4">
                  <p:embed/>
                </p:oleObj>
              </mc:Choice>
              <mc:Fallback>
                <p:oleObj name="Equation" r:id="rId10" imgW="7999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106573" y="2601059"/>
                        <a:ext cx="1650202" cy="419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F20CD4E4-C2C6-4288-BF8F-508E79C67E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682020"/>
              </p:ext>
            </p:extLst>
          </p:nvPr>
        </p:nvGraphicFramePr>
        <p:xfrm>
          <a:off x="600685" y="4681781"/>
          <a:ext cx="8951912" cy="158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78" name="Equation" r:id="rId12" imgW="3593880" imgH="634680" progId="Equation.DSMT4">
                  <p:embed/>
                </p:oleObj>
              </mc:Choice>
              <mc:Fallback>
                <p:oleObj name="Equation" r:id="rId12" imgW="3593880" imgH="63468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AD940D46-FD4E-4BB5-B1A1-9C5D036E89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00685" y="4681781"/>
                        <a:ext cx="8951912" cy="158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763AA946-3915-4447-B105-2C616EE42F2B}"/>
              </a:ext>
            </a:extLst>
          </p:cNvPr>
          <p:cNvCxnSpPr>
            <a:cxnSpLocks/>
          </p:cNvCxnSpPr>
          <p:nvPr/>
        </p:nvCxnSpPr>
        <p:spPr>
          <a:xfrm>
            <a:off x="1883506" y="2826545"/>
            <a:ext cx="44108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22717A98-22EC-4893-A0B8-935B08876CC6}"/>
              </a:ext>
            </a:extLst>
          </p:cNvPr>
          <p:cNvCxnSpPr>
            <a:cxnSpLocks/>
          </p:cNvCxnSpPr>
          <p:nvPr/>
        </p:nvCxnSpPr>
        <p:spPr>
          <a:xfrm>
            <a:off x="7510584" y="2769213"/>
            <a:ext cx="44108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8DAC7C8E-7631-4D20-BBFA-1C55E894D3EF}"/>
              </a:ext>
            </a:extLst>
          </p:cNvPr>
          <p:cNvCxnSpPr>
            <a:cxnSpLocks/>
          </p:cNvCxnSpPr>
          <p:nvPr/>
        </p:nvCxnSpPr>
        <p:spPr>
          <a:xfrm flipH="1">
            <a:off x="5270257" y="1732391"/>
            <a:ext cx="41152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F9635B79-3FA2-421A-8A85-8C1F34B9C358}"/>
              </a:ext>
            </a:extLst>
          </p:cNvPr>
          <p:cNvCxnSpPr>
            <a:cxnSpLocks/>
          </p:cNvCxnSpPr>
          <p:nvPr/>
        </p:nvCxnSpPr>
        <p:spPr>
          <a:xfrm flipH="1">
            <a:off x="5585803" y="2514847"/>
            <a:ext cx="437662" cy="4429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228E8797-1D1A-41CD-B279-6F380DBD2100}"/>
              </a:ext>
            </a:extLst>
          </p:cNvPr>
          <p:cNvCxnSpPr>
            <a:cxnSpLocks/>
          </p:cNvCxnSpPr>
          <p:nvPr/>
        </p:nvCxnSpPr>
        <p:spPr>
          <a:xfrm flipH="1">
            <a:off x="11208973" y="2510572"/>
            <a:ext cx="437662" cy="4429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41DC9F1F-E233-4987-9F18-B2FEDC36F6BC}"/>
              </a:ext>
            </a:extLst>
          </p:cNvPr>
          <p:cNvCxnSpPr>
            <a:cxnSpLocks/>
          </p:cNvCxnSpPr>
          <p:nvPr/>
        </p:nvCxnSpPr>
        <p:spPr>
          <a:xfrm>
            <a:off x="3878140" y="5087816"/>
            <a:ext cx="258518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4AC3D11C-BA64-48AA-837A-CAFBE0FC155A}"/>
              </a:ext>
            </a:extLst>
          </p:cNvPr>
          <p:cNvCxnSpPr>
            <a:cxnSpLocks/>
          </p:cNvCxnSpPr>
          <p:nvPr/>
        </p:nvCxnSpPr>
        <p:spPr>
          <a:xfrm>
            <a:off x="669924" y="6243393"/>
            <a:ext cx="32082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D123388-C641-4D65-8910-EB6B417C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774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516164D5-8C21-4DBF-B9BF-4A921B4DFC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425676"/>
              </p:ext>
            </p:extLst>
          </p:nvPr>
        </p:nvGraphicFramePr>
        <p:xfrm>
          <a:off x="3228975" y="1135063"/>
          <a:ext cx="5956300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8" name="Equation" r:id="rId3" imgW="1384200" imgH="203040" progId="Equation.DSMT4">
                  <p:embed/>
                </p:oleObj>
              </mc:Choice>
              <mc:Fallback>
                <p:oleObj name="Equation" r:id="rId3" imgW="138420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5D247A29-F8B9-4590-9BD2-45932A707F8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28975" y="1135063"/>
                        <a:ext cx="5956300" cy="874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859B475A-4290-4C24-819D-D56BFE7497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08586"/>
              </p:ext>
            </p:extLst>
          </p:nvPr>
        </p:nvGraphicFramePr>
        <p:xfrm>
          <a:off x="3589338" y="1985963"/>
          <a:ext cx="53292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9" name="Equation" r:id="rId5" imgW="1130040" imgH="203040" progId="Equation.DSMT4">
                  <p:embed/>
                </p:oleObj>
              </mc:Choice>
              <mc:Fallback>
                <p:oleObj name="Equation" r:id="rId5" imgW="1130040" imgH="2030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98809628-35E4-49E5-B1C2-3CE7C8DA45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89338" y="1985963"/>
                        <a:ext cx="5329237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9A4B0605-2412-4059-B863-4D3EC79C5009}"/>
              </a:ext>
            </a:extLst>
          </p:cNvPr>
          <p:cNvCxnSpPr/>
          <p:nvPr/>
        </p:nvCxnSpPr>
        <p:spPr>
          <a:xfrm>
            <a:off x="2670188" y="2944601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F77776BB-CAA3-44C8-A7F0-2E0997D339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583048"/>
              </p:ext>
            </p:extLst>
          </p:nvPr>
        </p:nvGraphicFramePr>
        <p:xfrm>
          <a:off x="3965575" y="3079750"/>
          <a:ext cx="4579938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0" name="Equation" r:id="rId7" imgW="1168200" imgH="203040" progId="Equation.DSMT4">
                  <p:embed/>
                </p:oleObj>
              </mc:Choice>
              <mc:Fallback>
                <p:oleObj name="Equation" r:id="rId7" imgW="1168200" imgH="2030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9C6A060A-6BB3-44AC-9514-612B30E682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65575" y="3079750"/>
                        <a:ext cx="4579938" cy="79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8179FD00-42C4-42A8-80BA-23DF2ED1C9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676532"/>
              </p:ext>
            </p:extLst>
          </p:nvPr>
        </p:nvGraphicFramePr>
        <p:xfrm>
          <a:off x="4278312" y="3875088"/>
          <a:ext cx="3635375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1" name="Equation" r:id="rId9" imgW="812520" imgH="203040" progId="Equation.DSMT4">
                  <p:embed/>
                </p:oleObj>
              </mc:Choice>
              <mc:Fallback>
                <p:oleObj name="Equation" r:id="rId9" imgW="812520" imgH="2030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2AA182A8-24F9-4066-AC0D-AF158BEE83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78312" y="3875088"/>
                        <a:ext cx="3635375" cy="90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7A7CDEB-8329-4FE7-9C9B-E711FD4F4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5156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1F08CD90-55D0-44A7-AFAB-88B38049E9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415503"/>
              </p:ext>
            </p:extLst>
          </p:nvPr>
        </p:nvGraphicFramePr>
        <p:xfrm>
          <a:off x="1048604" y="0"/>
          <a:ext cx="8139113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3" name="Equation" r:id="rId3" imgW="2476440" imgH="203040" progId="Equation.DSMT4">
                  <p:embed/>
                </p:oleObj>
              </mc:Choice>
              <mc:Fallback>
                <p:oleObj name="Equation" r:id="rId3" imgW="247644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30270A8A-1664-437A-9912-25FD3533BD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8604" y="0"/>
                        <a:ext cx="8139113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圖片 7">
            <a:extLst>
              <a:ext uri="{FF2B5EF4-FFF2-40B4-BE49-F238E27FC236}">
                <a16:creationId xmlns:a16="http://schemas.microsoft.com/office/drawing/2014/main" id="{106393D9-22A4-4AE9-9DA3-87A6500044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604" y="1756508"/>
            <a:ext cx="8153400" cy="3657600"/>
          </a:xfrm>
          <a:prstGeom prst="rect">
            <a:avLst/>
          </a:prstGeom>
        </p:spPr>
      </p:pic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EF2671EE-C228-4C91-A331-D63D2EEE13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328968"/>
              </p:ext>
            </p:extLst>
          </p:nvPr>
        </p:nvGraphicFramePr>
        <p:xfrm>
          <a:off x="9187717" y="2710961"/>
          <a:ext cx="10287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4" name="Equation" r:id="rId6" imgW="469800" imgH="177480" progId="Equation.DSMT4">
                  <p:embed/>
                </p:oleObj>
              </mc:Choice>
              <mc:Fallback>
                <p:oleObj name="Equation" r:id="rId6" imgW="469800" imgH="17748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9A1EF68C-12CB-4EFB-A787-F0B3FE329F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87717" y="2710961"/>
                        <a:ext cx="1028700" cy="388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DEE7FD99-ABC1-4660-A4D0-4A8B602FC1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049235"/>
              </p:ext>
            </p:extLst>
          </p:nvPr>
        </p:nvGraphicFramePr>
        <p:xfrm>
          <a:off x="9080646" y="2106613"/>
          <a:ext cx="2271542" cy="370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5" name="Equation" r:id="rId8" imgW="1244520" imgH="203040" progId="Equation.DSMT4">
                  <p:embed/>
                </p:oleObj>
              </mc:Choice>
              <mc:Fallback>
                <p:oleObj name="Equation" r:id="rId8" imgW="12445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080646" y="2106613"/>
                        <a:ext cx="2271542" cy="3708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3B854610-3F8C-40C2-99E2-D3C8EEEAEBF0}"/>
              </a:ext>
            </a:extLst>
          </p:cNvPr>
          <p:cNvCxnSpPr>
            <a:cxnSpLocks/>
          </p:cNvCxnSpPr>
          <p:nvPr/>
        </p:nvCxnSpPr>
        <p:spPr>
          <a:xfrm>
            <a:off x="9187717" y="2477477"/>
            <a:ext cx="2164471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02934B80-2532-4A69-9CFA-93900E62199A}"/>
              </a:ext>
            </a:extLst>
          </p:cNvPr>
          <p:cNvCxnSpPr>
            <a:cxnSpLocks/>
          </p:cNvCxnSpPr>
          <p:nvPr/>
        </p:nvCxnSpPr>
        <p:spPr>
          <a:xfrm>
            <a:off x="10859475" y="2477477"/>
            <a:ext cx="0" cy="26793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8B5A7907-F0B7-428F-99EB-098E8545F5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206589"/>
              </p:ext>
            </p:extLst>
          </p:nvPr>
        </p:nvGraphicFramePr>
        <p:xfrm>
          <a:off x="10269952" y="2743444"/>
          <a:ext cx="1862839" cy="323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6" name="Equation" r:id="rId10" imgW="1168200" imgH="203040" progId="Equation.DSMT4">
                  <p:embed/>
                </p:oleObj>
              </mc:Choice>
              <mc:Fallback>
                <p:oleObj name="Equation" r:id="rId10" imgW="1168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269952" y="2743444"/>
                        <a:ext cx="1862839" cy="323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0221DD31-2683-461E-8680-B9A9B779FC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00876"/>
              </p:ext>
            </p:extLst>
          </p:nvPr>
        </p:nvGraphicFramePr>
        <p:xfrm>
          <a:off x="4083781" y="737698"/>
          <a:ext cx="2395455" cy="1173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7" name="Equation" r:id="rId12" imgW="1269720" imgH="622080" progId="Equation.DSMT4">
                  <p:embed/>
                </p:oleObj>
              </mc:Choice>
              <mc:Fallback>
                <p:oleObj name="Equation" r:id="rId12" imgW="126972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083781" y="737698"/>
                        <a:ext cx="2395455" cy="11737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BD78C77E-C721-4948-A4BF-20C5BC72F530}"/>
              </a:ext>
            </a:extLst>
          </p:cNvPr>
          <p:cNvCxnSpPr>
            <a:cxnSpLocks/>
          </p:cNvCxnSpPr>
          <p:nvPr/>
        </p:nvCxnSpPr>
        <p:spPr>
          <a:xfrm>
            <a:off x="3540368" y="1324584"/>
            <a:ext cx="453294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68014576-597D-486E-83AA-8BC36CA117E4}"/>
              </a:ext>
            </a:extLst>
          </p:cNvPr>
          <p:cNvCxnSpPr>
            <a:cxnSpLocks/>
          </p:cNvCxnSpPr>
          <p:nvPr/>
        </p:nvCxnSpPr>
        <p:spPr>
          <a:xfrm>
            <a:off x="3540368" y="1756508"/>
            <a:ext cx="453294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AF86CD0B-EF1D-4601-9412-5416E1894E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184970"/>
              </p:ext>
            </p:extLst>
          </p:nvPr>
        </p:nvGraphicFramePr>
        <p:xfrm>
          <a:off x="9619093" y="1782640"/>
          <a:ext cx="1194647" cy="323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08" name="Equation" r:id="rId14" imgW="749160" imgH="203040" progId="Equation.DSMT4">
                  <p:embed/>
                </p:oleObj>
              </mc:Choice>
              <mc:Fallback>
                <p:oleObj name="Equation" r:id="rId14" imgW="749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619093" y="1782640"/>
                        <a:ext cx="1194647" cy="323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B9677DA-F972-4D88-BECD-8755C490F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787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A406D66C-A39C-475E-B91B-344DB05C16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895072"/>
              </p:ext>
            </p:extLst>
          </p:nvPr>
        </p:nvGraphicFramePr>
        <p:xfrm>
          <a:off x="1038102" y="0"/>
          <a:ext cx="8683626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0" name="Equation" r:id="rId3" imgW="2641320" imgH="203040" progId="Equation.DSMT4">
                  <p:embed/>
                </p:oleObj>
              </mc:Choice>
              <mc:Fallback>
                <p:oleObj name="Equation" r:id="rId3" imgW="264132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DDBE4A28-716C-41F2-95BD-4469F53FFA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8102" y="0"/>
                        <a:ext cx="8683626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0D72F2FD-2998-4B79-B224-4370F062B6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705638"/>
              </p:ext>
            </p:extLst>
          </p:nvPr>
        </p:nvGraphicFramePr>
        <p:xfrm>
          <a:off x="1038102" y="890832"/>
          <a:ext cx="802957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1" name="Equation" r:id="rId5" imgW="3124080" imgH="431640" progId="Equation.DSMT4">
                  <p:embed/>
                </p:oleObj>
              </mc:Choice>
              <mc:Fallback>
                <p:oleObj name="Equation" r:id="rId5" imgW="3124080" imgH="4316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4896942E-6609-4451-AB66-A9E3F79885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38102" y="890832"/>
                        <a:ext cx="8029575" cy="111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A4269BF3-D882-4EDB-A511-1CF920C242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074022"/>
              </p:ext>
            </p:extLst>
          </p:nvPr>
        </p:nvGraphicFramePr>
        <p:xfrm>
          <a:off x="1038102" y="2224576"/>
          <a:ext cx="7050821" cy="3681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2" name="Equation" r:id="rId7" imgW="2577960" imgH="1346040" progId="Equation.DSMT4">
                  <p:embed/>
                </p:oleObj>
              </mc:Choice>
              <mc:Fallback>
                <p:oleObj name="Equation" r:id="rId7" imgW="2577960" imgH="1346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38102" y="2224576"/>
                        <a:ext cx="7050821" cy="36817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3FFA7CBC-CB35-43AB-95BD-50F38F9FCCCA}"/>
              </a:ext>
            </a:extLst>
          </p:cNvPr>
          <p:cNvCxnSpPr>
            <a:cxnSpLocks/>
          </p:cNvCxnSpPr>
          <p:nvPr/>
        </p:nvCxnSpPr>
        <p:spPr>
          <a:xfrm>
            <a:off x="5759938" y="3905068"/>
            <a:ext cx="215704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97D8BFD5-A812-46D6-9928-224EC05963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919084"/>
              </p:ext>
            </p:extLst>
          </p:nvPr>
        </p:nvGraphicFramePr>
        <p:xfrm>
          <a:off x="6779846" y="2276049"/>
          <a:ext cx="722313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3" name="Equation" r:id="rId9" imgW="330120" imgH="203040" progId="Equation.DSMT4">
                  <p:embed/>
                </p:oleObj>
              </mc:Choice>
              <mc:Fallback>
                <p:oleObj name="Equation" r:id="rId9" imgW="330120" imgH="203040" progId="Equation.DSMT4">
                  <p:embed/>
                  <p:pic>
                    <p:nvPicPr>
                      <p:cNvPr id="39" name="物件 38">
                        <a:extLst>
                          <a:ext uri="{FF2B5EF4-FFF2-40B4-BE49-F238E27FC236}">
                            <a16:creationId xmlns:a16="http://schemas.microsoft.com/office/drawing/2014/main" id="{75EFDDBE-DCA6-4AFE-97D3-082C01EB2F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79846" y="2276049"/>
                        <a:ext cx="722313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A08EBD4B-3235-45EF-BC6B-B45DC4ABB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1904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E1BBC79F-E07A-4BB8-9525-2E4F81FA5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01" y="662537"/>
            <a:ext cx="10353675" cy="1476375"/>
          </a:xfrm>
          <a:prstGeom prst="rect">
            <a:avLst/>
          </a:prstGeom>
        </p:spPr>
      </p:pic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5ED59098-E652-4CFD-8262-9EB8A81634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555193"/>
              </p:ext>
            </p:extLst>
          </p:nvPr>
        </p:nvGraphicFramePr>
        <p:xfrm>
          <a:off x="608501" y="-16906"/>
          <a:ext cx="4719638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28" name="Equation" r:id="rId4" imgW="1269720" imgH="203040" progId="Equation.DSMT4">
                  <p:embed/>
                </p:oleObj>
              </mc:Choice>
              <mc:Fallback>
                <p:oleObj name="Equation" r:id="rId4" imgW="1269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8501" y="-16906"/>
                        <a:ext cx="4719638" cy="75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56D5FCDF-1575-4D2E-95A1-5EBE241BE7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17594"/>
              </p:ext>
            </p:extLst>
          </p:nvPr>
        </p:nvGraphicFramePr>
        <p:xfrm>
          <a:off x="366591" y="2228728"/>
          <a:ext cx="854718" cy="385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29" name="Equation" r:id="rId6" imgW="393480" imgH="177480" progId="Equation.DSMT4">
                  <p:embed/>
                </p:oleObj>
              </mc:Choice>
              <mc:Fallback>
                <p:oleObj name="Equation" r:id="rId6" imgW="393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6591" y="2228728"/>
                        <a:ext cx="854718" cy="3859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BE23E65A-62EE-4250-A49D-51F00BF773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523132"/>
              </p:ext>
            </p:extLst>
          </p:nvPr>
        </p:nvGraphicFramePr>
        <p:xfrm>
          <a:off x="366591" y="2822698"/>
          <a:ext cx="2657964" cy="387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0" name="Equation" r:id="rId8" imgW="1218960" imgH="177480" progId="Equation.DSMT4">
                  <p:embed/>
                </p:oleObj>
              </mc:Choice>
              <mc:Fallback>
                <p:oleObj name="Equation" r:id="rId8" imgW="1218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6591" y="2822698"/>
                        <a:ext cx="2657964" cy="387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734476A6-D1D0-4972-9A8F-7295172F91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331808"/>
              </p:ext>
            </p:extLst>
          </p:nvPr>
        </p:nvGraphicFramePr>
        <p:xfrm>
          <a:off x="366590" y="3348010"/>
          <a:ext cx="4028319" cy="385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1" name="Equation" r:id="rId10" imgW="2120760" imgH="203040" progId="Equation.DSMT4">
                  <p:embed/>
                </p:oleObj>
              </mc:Choice>
              <mc:Fallback>
                <p:oleObj name="Equation" r:id="rId10" imgW="2120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66590" y="3348010"/>
                        <a:ext cx="4028319" cy="385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3636FDDC-A7F4-4FA1-9290-386249B854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7428700"/>
              </p:ext>
            </p:extLst>
          </p:nvPr>
        </p:nvGraphicFramePr>
        <p:xfrm>
          <a:off x="366590" y="3784356"/>
          <a:ext cx="5424610" cy="3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2" name="Equation" r:id="rId12" imgW="2857320" imgH="203040" progId="Equation.DSMT4">
                  <p:embed/>
                </p:oleObj>
              </mc:Choice>
              <mc:Fallback>
                <p:oleObj name="Equation" r:id="rId12" imgW="2857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66590" y="3784356"/>
                        <a:ext cx="5424610" cy="3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920CFBE6-BE59-4F2C-8DD2-8A3B82AE74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9671319"/>
              </p:ext>
            </p:extLst>
          </p:nvPr>
        </p:nvGraphicFramePr>
        <p:xfrm>
          <a:off x="366590" y="4292736"/>
          <a:ext cx="4604879" cy="385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3" name="Equation" r:id="rId14" imgW="2425680" imgH="203040" progId="Equation.DSMT4">
                  <p:embed/>
                </p:oleObj>
              </mc:Choice>
              <mc:Fallback>
                <p:oleObj name="Equation" r:id="rId14" imgW="2425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66590" y="4292736"/>
                        <a:ext cx="4604879" cy="385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A2BA2832-7F6E-4F43-A640-053E8DDE17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933406"/>
              </p:ext>
            </p:extLst>
          </p:nvPr>
        </p:nvGraphicFramePr>
        <p:xfrm>
          <a:off x="366590" y="4750180"/>
          <a:ext cx="2507375" cy="3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4" name="Equation" r:id="rId16" imgW="1320480" imgH="203040" progId="Equation.DSMT4">
                  <p:embed/>
                </p:oleObj>
              </mc:Choice>
              <mc:Fallback>
                <p:oleObj name="Equation" r:id="rId16" imgW="1320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66590" y="4750180"/>
                        <a:ext cx="2507375" cy="3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7F0B083C-3C01-403D-B756-3E31FB4673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366215"/>
              </p:ext>
            </p:extLst>
          </p:nvPr>
        </p:nvGraphicFramePr>
        <p:xfrm>
          <a:off x="366590" y="5207625"/>
          <a:ext cx="2603799" cy="385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5" name="Equation" r:id="rId18" imgW="1371600" imgH="203040" progId="Equation.DSMT4">
                  <p:embed/>
                </p:oleObj>
              </mc:Choice>
              <mc:Fallback>
                <p:oleObj name="Equation" r:id="rId18" imgW="1371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66590" y="5207625"/>
                        <a:ext cx="2603799" cy="385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物件 38">
            <a:extLst>
              <a:ext uri="{FF2B5EF4-FFF2-40B4-BE49-F238E27FC236}">
                <a16:creationId xmlns:a16="http://schemas.microsoft.com/office/drawing/2014/main" id="{01702BFC-5C4A-41CF-9B6D-EC1569EB15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756093"/>
              </p:ext>
            </p:extLst>
          </p:nvPr>
        </p:nvGraphicFramePr>
        <p:xfrm>
          <a:off x="6917511" y="2839231"/>
          <a:ext cx="1671598" cy="387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6" name="Equation" r:id="rId20" imgW="876240" imgH="203040" progId="Equation.DSMT4">
                  <p:embed/>
                </p:oleObj>
              </mc:Choice>
              <mc:Fallback>
                <p:oleObj name="Equation" r:id="rId20" imgW="8762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917511" y="2839231"/>
                        <a:ext cx="1671598" cy="387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859AA71F-A814-4039-9DA0-185D3A92F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7457430"/>
              </p:ext>
            </p:extLst>
          </p:nvPr>
        </p:nvGraphicFramePr>
        <p:xfrm>
          <a:off x="6917511" y="3348208"/>
          <a:ext cx="2507369" cy="385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7" name="Equation" r:id="rId22" imgW="1485720" imgH="228600" progId="Equation.DSMT4">
                  <p:embed/>
                </p:oleObj>
              </mc:Choice>
              <mc:Fallback>
                <p:oleObj name="Equation" r:id="rId22" imgW="14857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917511" y="3348208"/>
                        <a:ext cx="2507369" cy="385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物件 52">
            <a:extLst>
              <a:ext uri="{FF2B5EF4-FFF2-40B4-BE49-F238E27FC236}">
                <a16:creationId xmlns:a16="http://schemas.microsoft.com/office/drawing/2014/main" id="{70D04514-FECB-40B0-9AC5-15D8AC3430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180657"/>
              </p:ext>
            </p:extLst>
          </p:nvPr>
        </p:nvGraphicFramePr>
        <p:xfrm>
          <a:off x="6917511" y="3855317"/>
          <a:ext cx="3085992" cy="385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8" name="Equation" r:id="rId24" imgW="1422360" imgH="177480" progId="Equation.DSMT4">
                  <p:embed/>
                </p:oleObj>
              </mc:Choice>
              <mc:Fallback>
                <p:oleObj name="Equation" r:id="rId24" imgW="14223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6917511" y="3855317"/>
                        <a:ext cx="3085992" cy="385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物件 53">
            <a:extLst>
              <a:ext uri="{FF2B5EF4-FFF2-40B4-BE49-F238E27FC236}">
                <a16:creationId xmlns:a16="http://schemas.microsoft.com/office/drawing/2014/main" id="{A5CF60B6-F847-4CDC-976E-C81D1D1761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3180798"/>
              </p:ext>
            </p:extLst>
          </p:nvPr>
        </p:nvGraphicFramePr>
        <p:xfrm>
          <a:off x="6917511" y="4364431"/>
          <a:ext cx="3003331" cy="385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39" name="Equation" r:id="rId26" imgW="1384200" imgH="177480" progId="Equation.DSMT4">
                  <p:embed/>
                </p:oleObj>
              </mc:Choice>
              <mc:Fallback>
                <p:oleObj name="Equation" r:id="rId26" imgW="13842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917511" y="4364431"/>
                        <a:ext cx="3003331" cy="385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物件 56">
            <a:extLst>
              <a:ext uri="{FF2B5EF4-FFF2-40B4-BE49-F238E27FC236}">
                <a16:creationId xmlns:a16="http://schemas.microsoft.com/office/drawing/2014/main" id="{7E3003E7-8A75-4944-8C0F-A8736D4D75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974647"/>
              </p:ext>
            </p:extLst>
          </p:nvPr>
        </p:nvGraphicFramePr>
        <p:xfrm>
          <a:off x="6917511" y="4873545"/>
          <a:ext cx="2176721" cy="385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0" name="Equation" r:id="rId28" imgW="1002960" imgH="177480" progId="Equation.DSMT4">
                  <p:embed/>
                </p:oleObj>
              </mc:Choice>
              <mc:Fallback>
                <p:oleObj name="Equation" r:id="rId28" imgW="1002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917511" y="4873545"/>
                        <a:ext cx="2176721" cy="385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物件 57">
            <a:extLst>
              <a:ext uri="{FF2B5EF4-FFF2-40B4-BE49-F238E27FC236}">
                <a16:creationId xmlns:a16="http://schemas.microsoft.com/office/drawing/2014/main" id="{87CCBF74-58A0-418D-8F3F-C8827F0239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1441511"/>
              </p:ext>
            </p:extLst>
          </p:nvPr>
        </p:nvGraphicFramePr>
        <p:xfrm>
          <a:off x="6917511" y="5382658"/>
          <a:ext cx="666294" cy="385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1" name="Equation" r:id="rId30" imgW="241200" imgH="139680" progId="Equation.DSMT4">
                  <p:embed/>
                </p:oleObj>
              </mc:Choice>
              <mc:Fallback>
                <p:oleObj name="Equation" r:id="rId30" imgW="24120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917511" y="5382658"/>
                        <a:ext cx="666294" cy="385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物件 58">
            <a:extLst>
              <a:ext uri="{FF2B5EF4-FFF2-40B4-BE49-F238E27FC236}">
                <a16:creationId xmlns:a16="http://schemas.microsoft.com/office/drawing/2014/main" id="{1CD3F229-A16A-4546-B7ED-7E6EBF0502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651373"/>
              </p:ext>
            </p:extLst>
          </p:nvPr>
        </p:nvGraphicFramePr>
        <p:xfrm>
          <a:off x="6332356" y="1871541"/>
          <a:ext cx="769937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42" name="Equation" r:id="rId32" imgW="317160" imgH="177480" progId="Equation.DSMT4">
                  <p:embed/>
                </p:oleObj>
              </mc:Choice>
              <mc:Fallback>
                <p:oleObj name="Equation" r:id="rId32" imgW="317160" imgH="177480" progId="Equation.DSMT4">
                  <p:embed/>
                  <p:pic>
                    <p:nvPicPr>
                      <p:cNvPr id="37" name="物件 36">
                        <a:extLst>
                          <a:ext uri="{FF2B5EF4-FFF2-40B4-BE49-F238E27FC236}">
                            <a16:creationId xmlns:a16="http://schemas.microsoft.com/office/drawing/2014/main" id="{414E3C7B-9600-439F-89C1-476E546109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332356" y="1871541"/>
                        <a:ext cx="769937" cy="430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D9EA859-947B-41F0-99FA-282EEDF40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034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3365A1A5-9443-4A24-84BA-DA2FAD36E4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114920"/>
              </p:ext>
            </p:extLst>
          </p:nvPr>
        </p:nvGraphicFramePr>
        <p:xfrm>
          <a:off x="3228975" y="1135063"/>
          <a:ext cx="5956300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96" name="Equation" r:id="rId3" imgW="1384200" imgH="203040" progId="Equation.DSMT4">
                  <p:embed/>
                </p:oleObj>
              </mc:Choice>
              <mc:Fallback>
                <p:oleObj name="Equation" r:id="rId3" imgW="1384200" imgH="20304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DA8177A1-2BCF-4761-8FC9-FFB5587BFB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28975" y="1135063"/>
                        <a:ext cx="5956300" cy="874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39CE3AD6-B8D6-46E2-A9EA-FAA9CCC160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401010"/>
              </p:ext>
            </p:extLst>
          </p:nvPr>
        </p:nvGraphicFramePr>
        <p:xfrm>
          <a:off x="3589338" y="1985963"/>
          <a:ext cx="53292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97" name="Equation" r:id="rId5" imgW="1130040" imgH="203040" progId="Equation.DSMT4">
                  <p:embed/>
                </p:oleObj>
              </mc:Choice>
              <mc:Fallback>
                <p:oleObj name="Equation" r:id="rId5" imgW="1130040" imgH="20304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976BB7EC-D785-4562-9C17-A609CF353B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89338" y="1985963"/>
                        <a:ext cx="5329237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37439BD0-EDEB-4C48-8F9B-DD34D5F6805D}"/>
              </a:ext>
            </a:extLst>
          </p:cNvPr>
          <p:cNvCxnSpPr/>
          <p:nvPr/>
        </p:nvCxnSpPr>
        <p:spPr>
          <a:xfrm>
            <a:off x="2670188" y="2944601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物件 37">
            <a:extLst>
              <a:ext uri="{FF2B5EF4-FFF2-40B4-BE49-F238E27FC236}">
                <a16:creationId xmlns:a16="http://schemas.microsoft.com/office/drawing/2014/main" id="{F3E40DF8-5990-4675-A572-571A8A3888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260284"/>
              </p:ext>
            </p:extLst>
          </p:nvPr>
        </p:nvGraphicFramePr>
        <p:xfrm>
          <a:off x="4315618" y="3216275"/>
          <a:ext cx="3783013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98" name="Equation" r:id="rId7" imgW="965160" imgH="177480" progId="Equation.DSMT4">
                  <p:embed/>
                </p:oleObj>
              </mc:Choice>
              <mc:Fallback>
                <p:oleObj name="Equation" r:id="rId7" imgW="965160" imgH="177480" progId="Equation.DSMT4">
                  <p:embed/>
                  <p:pic>
                    <p:nvPicPr>
                      <p:cNvPr id="33" name="物件 32">
                        <a:extLst>
                          <a:ext uri="{FF2B5EF4-FFF2-40B4-BE49-F238E27FC236}">
                            <a16:creationId xmlns:a16="http://schemas.microsoft.com/office/drawing/2014/main" id="{CC2007AE-8D77-45D2-9D8E-E549EA616D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15618" y="3216275"/>
                        <a:ext cx="3783013" cy="696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53B93FD-5E4E-4FE3-A22A-35B2A48D5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9852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192328F4-494D-42D3-AF0A-F53087AA6A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814403"/>
              </p:ext>
            </p:extLst>
          </p:nvPr>
        </p:nvGraphicFramePr>
        <p:xfrm>
          <a:off x="941572" y="-36145"/>
          <a:ext cx="37988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32" name="Equation" r:id="rId3" imgW="1155600" imgH="177480" progId="Equation.DSMT4">
                  <p:embed/>
                </p:oleObj>
              </mc:Choice>
              <mc:Fallback>
                <p:oleObj name="Equation" r:id="rId3" imgW="1155600" imgH="17748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1FE2585C-30AB-4990-A75E-2210B3D3DB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41572" y="-36145"/>
                        <a:ext cx="3798888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圖片 6">
            <a:extLst>
              <a:ext uri="{FF2B5EF4-FFF2-40B4-BE49-F238E27FC236}">
                <a16:creationId xmlns:a16="http://schemas.microsoft.com/office/drawing/2014/main" id="{FC4CBAFD-C4CE-4A26-927F-0B9F8B867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2" y="1550987"/>
            <a:ext cx="10963275" cy="2943225"/>
          </a:xfrm>
          <a:prstGeom prst="rect">
            <a:avLst/>
          </a:prstGeom>
        </p:spPr>
      </p:pic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705C557A-CB34-4579-AD03-9F1DD15501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3013163"/>
              </p:ext>
            </p:extLst>
          </p:nvPr>
        </p:nvGraphicFramePr>
        <p:xfrm>
          <a:off x="1556604" y="4494212"/>
          <a:ext cx="1856665" cy="486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33" name="Equation" r:id="rId6" imgW="774360" imgH="203040" progId="Equation.DSMT4">
                  <p:embed/>
                </p:oleObj>
              </mc:Choice>
              <mc:Fallback>
                <p:oleObj name="Equation" r:id="rId6" imgW="7743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56604" y="4494212"/>
                        <a:ext cx="1856665" cy="4869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4CE8269F-8A96-43F9-A08C-659DA1F7A0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9651221"/>
              </p:ext>
            </p:extLst>
          </p:nvPr>
        </p:nvGraphicFramePr>
        <p:xfrm>
          <a:off x="9317525" y="4494213"/>
          <a:ext cx="1643601" cy="486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34" name="Equation" r:id="rId8" imgW="685800" imgH="203040" progId="Equation.DSMT4">
                  <p:embed/>
                </p:oleObj>
              </mc:Choice>
              <mc:Fallback>
                <p:oleObj name="Equation" r:id="rId8" imgW="685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317525" y="4494213"/>
                        <a:ext cx="1643601" cy="486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9EA71D5E-E077-4AE8-B9A2-644C27F1E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9606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F855471D-8F50-4063-84D9-73B4E345C7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3741002"/>
              </p:ext>
            </p:extLst>
          </p:nvPr>
        </p:nvGraphicFramePr>
        <p:xfrm>
          <a:off x="1354015" y="0"/>
          <a:ext cx="37988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5" name="Equation" r:id="rId3" imgW="1155600" imgH="177480" progId="Equation.DSMT4">
                  <p:embed/>
                </p:oleObj>
              </mc:Choice>
              <mc:Fallback>
                <p:oleObj name="Equation" r:id="rId3" imgW="1155600" imgH="17748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192328F4-494D-42D3-AF0A-F53087AA6A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4015" y="0"/>
                        <a:ext cx="3798888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圖片 2">
            <a:extLst>
              <a:ext uri="{FF2B5EF4-FFF2-40B4-BE49-F238E27FC236}">
                <a16:creationId xmlns:a16="http://schemas.microsoft.com/office/drawing/2014/main" id="{0F7B2FC2-0CC5-4E5D-93F2-2444E1AA1D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879353"/>
            <a:ext cx="3114675" cy="1628775"/>
          </a:xfrm>
          <a:prstGeom prst="rect">
            <a:avLst/>
          </a:prstGeom>
        </p:spPr>
      </p:pic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5833D7F5-21BC-4951-A840-917CFF903B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4220228"/>
              </p:ext>
            </p:extLst>
          </p:nvPr>
        </p:nvGraphicFramePr>
        <p:xfrm>
          <a:off x="3687763" y="1306390"/>
          <a:ext cx="2408237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6" name="Equation" r:id="rId6" imgW="1104840" imgH="177480" progId="Equation.DSMT4">
                  <p:embed/>
                </p:oleObj>
              </mc:Choice>
              <mc:Fallback>
                <p:oleObj name="Equation" r:id="rId6" imgW="1104840" imgH="17748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BE23E65A-62EE-4250-A49D-51F00BF77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87763" y="1306390"/>
                        <a:ext cx="2408237" cy="38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8022CA6C-45E0-45FA-9211-9386B4D158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9956333"/>
              </p:ext>
            </p:extLst>
          </p:nvPr>
        </p:nvGraphicFramePr>
        <p:xfrm>
          <a:off x="1354015" y="3017225"/>
          <a:ext cx="2569000" cy="456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7" name="Equation" r:id="rId8" imgW="1143000" imgH="203040" progId="Equation.DSMT4">
                  <p:embed/>
                </p:oleObj>
              </mc:Choice>
              <mc:Fallback>
                <p:oleObj name="Equation" r:id="rId8" imgW="11430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54015" y="3017225"/>
                        <a:ext cx="2569000" cy="456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C98E53F7-99EA-45AD-9150-C85CAAD5CC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047043"/>
              </p:ext>
            </p:extLst>
          </p:nvPr>
        </p:nvGraphicFramePr>
        <p:xfrm>
          <a:off x="1354015" y="3900853"/>
          <a:ext cx="2218315" cy="45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8" name="Equation" r:id="rId10" imgW="863280" imgH="177480" progId="Equation.DSMT4">
                  <p:embed/>
                </p:oleObj>
              </mc:Choice>
              <mc:Fallback>
                <p:oleObj name="Equation" r:id="rId10" imgW="8632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54015" y="3900853"/>
                        <a:ext cx="2218315" cy="45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A1DD2D7F-645C-4D9E-9C8B-CB96EBE03F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734096"/>
              </p:ext>
            </p:extLst>
          </p:nvPr>
        </p:nvGraphicFramePr>
        <p:xfrm>
          <a:off x="1354015" y="2082068"/>
          <a:ext cx="3379787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39" name="Equation" r:id="rId12" imgW="1409400" imgH="177480" progId="Equation.DSMT4">
                  <p:embed/>
                </p:oleObj>
              </mc:Choice>
              <mc:Fallback>
                <p:oleObj name="Equation" r:id="rId12" imgW="1409400" imgH="177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705C557A-CB34-4579-AD03-9F1DD15501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354015" y="2082068"/>
                        <a:ext cx="3379787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>
            <a:extLst>
              <a:ext uri="{FF2B5EF4-FFF2-40B4-BE49-F238E27FC236}">
                <a16:creationId xmlns:a16="http://schemas.microsoft.com/office/drawing/2014/main" id="{2ED0D4E0-65F4-40F0-B99F-38D94D55A2B0}"/>
              </a:ext>
            </a:extLst>
          </p:cNvPr>
          <p:cNvSpPr/>
          <p:nvPr/>
        </p:nvSpPr>
        <p:spPr>
          <a:xfrm>
            <a:off x="1337766" y="1965078"/>
            <a:ext cx="1983772" cy="625230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20D70E07-17D1-4B45-871A-1D01694911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618359"/>
              </p:ext>
            </p:extLst>
          </p:nvPr>
        </p:nvGraphicFramePr>
        <p:xfrm>
          <a:off x="3938953" y="4534880"/>
          <a:ext cx="3954463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40" name="Equation" r:id="rId14" imgW="1650960" imgH="203040" progId="Equation.DSMT4">
                  <p:embed/>
                </p:oleObj>
              </mc:Choice>
              <mc:Fallback>
                <p:oleObj name="Equation" r:id="rId14" imgW="165096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705C557A-CB34-4579-AD03-9F1DD15501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38953" y="4534880"/>
                        <a:ext cx="3954463" cy="487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904D255C-4B62-4E4D-B828-91A4E73A29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5582262"/>
              </p:ext>
            </p:extLst>
          </p:nvPr>
        </p:nvGraphicFramePr>
        <p:xfrm>
          <a:off x="8133496" y="4519249"/>
          <a:ext cx="1920386" cy="960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41" name="Equation" r:id="rId16" imgW="863280" imgH="431640" progId="Equation.DSMT4">
                  <p:embed/>
                </p:oleObj>
              </mc:Choice>
              <mc:Fallback>
                <p:oleObj name="Equation" r:id="rId16" imgW="8632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133496" y="4519249"/>
                        <a:ext cx="1920386" cy="9601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050B2DD5-AEA1-488C-8220-C56E3CAE8F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916040"/>
              </p:ext>
            </p:extLst>
          </p:nvPr>
        </p:nvGraphicFramePr>
        <p:xfrm>
          <a:off x="10293962" y="4519249"/>
          <a:ext cx="1816931" cy="894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42" name="Equation" r:id="rId18" imgW="825480" imgH="406080" progId="Equation.DSMT4">
                  <p:embed/>
                </p:oleObj>
              </mc:Choice>
              <mc:Fallback>
                <p:oleObj name="Equation" r:id="rId18" imgW="8254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0293962" y="4519249"/>
                        <a:ext cx="1816931" cy="894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73D0F0C-00DB-41EA-997D-A64EE1E08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8605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4AA9E3D-6071-4BC6-AEDA-F7FD85845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23</a:t>
            </a:fld>
            <a:endParaRPr lang="zh-TW" altLang="en-US"/>
          </a:p>
        </p:txBody>
      </p: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CE614301-526F-4047-9432-CF9C1266D6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6518549"/>
              </p:ext>
            </p:extLst>
          </p:nvPr>
        </p:nvGraphicFramePr>
        <p:xfrm>
          <a:off x="3228975" y="1135063"/>
          <a:ext cx="5956300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6" name="Equation" r:id="rId3" imgW="1384200" imgH="203040" progId="Equation.DSMT4">
                  <p:embed/>
                </p:oleObj>
              </mc:Choice>
              <mc:Fallback>
                <p:oleObj name="Equation" r:id="rId3" imgW="1384200" imgH="203040" progId="Equation.DSMT4">
                  <p:embed/>
                  <p:pic>
                    <p:nvPicPr>
                      <p:cNvPr id="35" name="物件 34">
                        <a:extLst>
                          <a:ext uri="{FF2B5EF4-FFF2-40B4-BE49-F238E27FC236}">
                            <a16:creationId xmlns:a16="http://schemas.microsoft.com/office/drawing/2014/main" id="{3365A1A5-9443-4A24-84BA-DA2FAD36E4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28975" y="1135063"/>
                        <a:ext cx="5956300" cy="874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C3A16CE1-28AC-4052-BF3B-83B09F95CF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202764"/>
              </p:ext>
            </p:extLst>
          </p:nvPr>
        </p:nvGraphicFramePr>
        <p:xfrm>
          <a:off x="3589338" y="1985963"/>
          <a:ext cx="53292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7" name="Equation" r:id="rId5" imgW="1130040" imgH="203040" progId="Equation.DSMT4">
                  <p:embed/>
                </p:oleObj>
              </mc:Choice>
              <mc:Fallback>
                <p:oleObj name="Equation" r:id="rId5" imgW="1130040" imgH="203040" progId="Equation.DSMT4">
                  <p:embed/>
                  <p:pic>
                    <p:nvPicPr>
                      <p:cNvPr id="36" name="物件 35">
                        <a:extLst>
                          <a:ext uri="{FF2B5EF4-FFF2-40B4-BE49-F238E27FC236}">
                            <a16:creationId xmlns:a16="http://schemas.microsoft.com/office/drawing/2014/main" id="{39CE3AD6-B8D6-46E2-A9EA-FAA9CCC160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89338" y="1985963"/>
                        <a:ext cx="5329237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B0B14AAB-0F00-4AC9-89C3-F6319E4DA43C}"/>
              </a:ext>
            </a:extLst>
          </p:cNvPr>
          <p:cNvCxnSpPr/>
          <p:nvPr/>
        </p:nvCxnSpPr>
        <p:spPr>
          <a:xfrm>
            <a:off x="2670188" y="2944601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D4B8DDDC-BFEB-48B4-8291-FE6AC2231E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810151"/>
              </p:ext>
            </p:extLst>
          </p:nvPr>
        </p:nvGraphicFramePr>
        <p:xfrm>
          <a:off x="4364831" y="3207971"/>
          <a:ext cx="3684587" cy="258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8" name="Equation" r:id="rId7" imgW="939600" imgH="660240" progId="Equation.DSMT4">
                  <p:embed/>
                </p:oleObj>
              </mc:Choice>
              <mc:Fallback>
                <p:oleObj name="Equation" r:id="rId7" imgW="939600" imgH="660240" progId="Equation.DSMT4">
                  <p:embed/>
                  <p:pic>
                    <p:nvPicPr>
                      <p:cNvPr id="38" name="物件 37">
                        <a:extLst>
                          <a:ext uri="{FF2B5EF4-FFF2-40B4-BE49-F238E27FC236}">
                            <a16:creationId xmlns:a16="http://schemas.microsoft.com/office/drawing/2014/main" id="{F3E40DF8-5990-4675-A572-571A8A3888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64831" y="3207971"/>
                        <a:ext cx="3684587" cy="2589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6656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883A7746-5CC6-44F2-9C95-AC857F6809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417545"/>
              </p:ext>
            </p:extLst>
          </p:nvPr>
        </p:nvGraphicFramePr>
        <p:xfrm>
          <a:off x="1099649" y="0"/>
          <a:ext cx="838993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6" name="Equation" r:id="rId3" imgW="2552400" imgH="203040" progId="Equation.DSMT4">
                  <p:embed/>
                </p:oleObj>
              </mc:Choice>
              <mc:Fallback>
                <p:oleObj name="Equation" r:id="rId3" imgW="255240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3117F3B4-36C0-412D-B4D1-19A82927AE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9649" y="0"/>
                        <a:ext cx="8389938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D2E1ACF8-DD37-4E48-8B94-0339AA2AB0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060069"/>
              </p:ext>
            </p:extLst>
          </p:nvPr>
        </p:nvGraphicFramePr>
        <p:xfrm>
          <a:off x="1162417" y="998171"/>
          <a:ext cx="517683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7" name="Equation" r:id="rId5" imgW="2374560" imgH="203040" progId="Equation.DSMT4">
                  <p:embed/>
                </p:oleObj>
              </mc:Choice>
              <mc:Fallback>
                <p:oleObj name="Equation" r:id="rId5" imgW="237456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5833D7F5-21BC-4951-A840-917CFF903B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62417" y="998171"/>
                        <a:ext cx="5176837" cy="44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896F279E-9366-4E17-9E54-196ABBC2F8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348427"/>
              </p:ext>
            </p:extLst>
          </p:nvPr>
        </p:nvGraphicFramePr>
        <p:xfrm>
          <a:off x="1162417" y="1711814"/>
          <a:ext cx="7412139" cy="2406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8" name="Equation" r:id="rId7" imgW="3441600" imgH="1117440" progId="Equation.DSMT4">
                  <p:embed/>
                </p:oleObj>
              </mc:Choice>
              <mc:Fallback>
                <p:oleObj name="Equation" r:id="rId7" imgW="344160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62417" y="1711814"/>
                        <a:ext cx="7412139" cy="24068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8ADAC3E3-2AF6-4CF7-A1EF-1EAC9EA14B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97499"/>
              </p:ext>
            </p:extLst>
          </p:nvPr>
        </p:nvGraphicFramePr>
        <p:xfrm>
          <a:off x="1162417" y="5146186"/>
          <a:ext cx="4349406" cy="425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79" name="Equation" r:id="rId9" imgW="1815840" imgH="177480" progId="Equation.DSMT4">
                  <p:embed/>
                </p:oleObj>
              </mc:Choice>
              <mc:Fallback>
                <p:oleObj name="Equation" r:id="rId9" imgW="18158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62417" y="5146186"/>
                        <a:ext cx="4349406" cy="425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ACC9C84D-6229-4A50-8F56-B4A8A1DB9B97}"/>
              </a:ext>
            </a:extLst>
          </p:cNvPr>
          <p:cNvCxnSpPr>
            <a:cxnSpLocks/>
          </p:cNvCxnSpPr>
          <p:nvPr/>
        </p:nvCxnSpPr>
        <p:spPr>
          <a:xfrm>
            <a:off x="7143261" y="497560"/>
            <a:ext cx="234632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341B8539-CC79-4DAB-B74E-AE294769A618}"/>
              </a:ext>
            </a:extLst>
          </p:cNvPr>
          <p:cNvCxnSpPr>
            <a:cxnSpLocks/>
          </p:cNvCxnSpPr>
          <p:nvPr/>
        </p:nvCxnSpPr>
        <p:spPr>
          <a:xfrm>
            <a:off x="7143261" y="607098"/>
            <a:ext cx="234632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366732B7-8E7D-4775-93F5-CEEDBBD6421D}"/>
              </a:ext>
            </a:extLst>
          </p:cNvPr>
          <p:cNvCxnSpPr>
            <a:cxnSpLocks/>
          </p:cNvCxnSpPr>
          <p:nvPr/>
        </p:nvCxnSpPr>
        <p:spPr>
          <a:xfrm>
            <a:off x="1162417" y="497560"/>
            <a:ext cx="367530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id="{CDC156F2-AAEF-44E5-AE0A-753D8FF7844F}"/>
              </a:ext>
            </a:extLst>
          </p:cNvPr>
          <p:cNvSpPr/>
          <p:nvPr/>
        </p:nvSpPr>
        <p:spPr>
          <a:xfrm>
            <a:off x="2321169" y="2704061"/>
            <a:ext cx="5236308" cy="40640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4EF329A-CEEA-4A7E-9192-2C9908BE56FC}"/>
              </a:ext>
            </a:extLst>
          </p:cNvPr>
          <p:cNvSpPr/>
          <p:nvPr/>
        </p:nvSpPr>
        <p:spPr>
          <a:xfrm>
            <a:off x="2321168" y="3696308"/>
            <a:ext cx="6253387" cy="40640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1F60309C-341A-4615-8393-D3F4BF64FE20}"/>
              </a:ext>
            </a:extLst>
          </p:cNvPr>
          <p:cNvCxnSpPr>
            <a:cxnSpLocks/>
          </p:cNvCxnSpPr>
          <p:nvPr/>
        </p:nvCxnSpPr>
        <p:spPr>
          <a:xfrm>
            <a:off x="2778368" y="2994698"/>
            <a:ext cx="198120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17A0E591-02FF-46EF-8796-209C39A58170}"/>
              </a:ext>
            </a:extLst>
          </p:cNvPr>
          <p:cNvCxnSpPr>
            <a:cxnSpLocks/>
          </p:cNvCxnSpPr>
          <p:nvPr/>
        </p:nvCxnSpPr>
        <p:spPr>
          <a:xfrm>
            <a:off x="2778368" y="3991159"/>
            <a:ext cx="37943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B37CBB5B-6C95-4E2C-8E9A-18E32E0B69E4}"/>
              </a:ext>
            </a:extLst>
          </p:cNvPr>
          <p:cNvCxnSpPr>
            <a:cxnSpLocks/>
          </p:cNvCxnSpPr>
          <p:nvPr/>
        </p:nvCxnSpPr>
        <p:spPr>
          <a:xfrm flipH="1">
            <a:off x="8725757" y="3888318"/>
            <a:ext cx="394112" cy="111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9E5F365A-9C7F-493A-8525-683B63D818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001339"/>
              </p:ext>
            </p:extLst>
          </p:nvPr>
        </p:nvGraphicFramePr>
        <p:xfrm>
          <a:off x="7143261" y="4391026"/>
          <a:ext cx="26638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80" name="Equation" r:id="rId11" imgW="1295280" imgH="203040" progId="Equation.DSMT4">
                  <p:embed/>
                </p:oleObj>
              </mc:Choice>
              <mc:Fallback>
                <p:oleObj name="Equation" r:id="rId11" imgW="1295280" imgH="20304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42A10D11-E4F6-4A6D-A647-4DE335F0B9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143261" y="4391026"/>
                        <a:ext cx="2663825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B596E724-1A6C-4B53-9425-2A0D9B0A31AD}"/>
              </a:ext>
            </a:extLst>
          </p:cNvPr>
          <p:cNvCxnSpPr>
            <a:cxnSpLocks/>
          </p:cNvCxnSpPr>
          <p:nvPr/>
        </p:nvCxnSpPr>
        <p:spPr>
          <a:xfrm>
            <a:off x="9119869" y="4698452"/>
            <a:ext cx="61028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4B183BA-E947-442A-B4E0-CE0D3822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9065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FE2B6F69-161F-4966-AC7C-737F0FB215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0942766"/>
              </p:ext>
            </p:extLst>
          </p:nvPr>
        </p:nvGraphicFramePr>
        <p:xfrm>
          <a:off x="1121813" y="0"/>
          <a:ext cx="8926513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3" name="Equation" r:id="rId3" imgW="2717640" imgH="431640" progId="Equation.DSMT4">
                  <p:embed/>
                </p:oleObj>
              </mc:Choice>
              <mc:Fallback>
                <p:oleObj name="Equation" r:id="rId3" imgW="2717640" imgH="4316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CB0FB095-613C-4C6E-AB52-0563E00AF0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1813" y="0"/>
                        <a:ext cx="8926513" cy="1417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588441A0-C22E-4D90-A69A-D48BA10096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3838601"/>
              </p:ext>
            </p:extLst>
          </p:nvPr>
        </p:nvGraphicFramePr>
        <p:xfrm>
          <a:off x="1373065" y="1990969"/>
          <a:ext cx="3632200" cy="339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4" name="Equation" r:id="rId5" imgW="1168200" imgH="1091880" progId="Equation.DSMT4">
                  <p:embed/>
                </p:oleObj>
              </mc:Choice>
              <mc:Fallback>
                <p:oleObj name="Equation" r:id="rId5" imgW="1168200" imgH="109188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FCBDDB60-1627-499D-9783-BA76FF61CF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73065" y="1990969"/>
                        <a:ext cx="3632200" cy="339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7C89E8FE-B0DE-4826-8088-65DF0652702E}"/>
              </a:ext>
            </a:extLst>
          </p:cNvPr>
          <p:cNvCxnSpPr>
            <a:cxnSpLocks/>
          </p:cNvCxnSpPr>
          <p:nvPr/>
        </p:nvCxnSpPr>
        <p:spPr>
          <a:xfrm>
            <a:off x="5424184" y="2434078"/>
            <a:ext cx="0" cy="112192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827AC99B-60E4-4497-B6DE-B96C56B13CCC}"/>
              </a:ext>
            </a:extLst>
          </p:cNvPr>
          <p:cNvCxnSpPr>
            <a:cxnSpLocks/>
          </p:cNvCxnSpPr>
          <p:nvPr/>
        </p:nvCxnSpPr>
        <p:spPr>
          <a:xfrm>
            <a:off x="5444030" y="3946355"/>
            <a:ext cx="0" cy="112192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D835A9CE-EFCA-4384-B392-446E3D12F6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3937482"/>
              </p:ext>
            </p:extLst>
          </p:nvPr>
        </p:nvGraphicFramePr>
        <p:xfrm>
          <a:off x="5781186" y="2830247"/>
          <a:ext cx="1789165" cy="329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5" name="Equation" r:id="rId7" imgW="965160" imgH="177480" progId="Equation.DSMT4">
                  <p:embed/>
                </p:oleObj>
              </mc:Choice>
              <mc:Fallback>
                <p:oleObj name="Equation" r:id="rId7" imgW="965160" imgH="177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CFBF648F-0819-442B-9F02-88F5028EC5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81186" y="2830247"/>
                        <a:ext cx="1789165" cy="329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D3905CD1-881C-4395-96A4-6381C577AA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094462"/>
              </p:ext>
            </p:extLst>
          </p:nvPr>
        </p:nvGraphicFramePr>
        <p:xfrm>
          <a:off x="5836321" y="4177116"/>
          <a:ext cx="11049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6" name="Equation" r:id="rId9" imgW="596880" imgH="177480" progId="Equation.DSMT4">
                  <p:embed/>
                </p:oleObj>
              </mc:Choice>
              <mc:Fallback>
                <p:oleObj name="Equation" r:id="rId9" imgW="596880" imgH="1774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D7BD7309-9839-4DA5-8EBC-3A3202AEC9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836321" y="4177116"/>
                        <a:ext cx="11049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11E3579A-AB69-4E60-8566-668BCDE8A79C}"/>
              </a:ext>
            </a:extLst>
          </p:cNvPr>
          <p:cNvCxnSpPr>
            <a:cxnSpLocks/>
          </p:cNvCxnSpPr>
          <p:nvPr/>
        </p:nvCxnSpPr>
        <p:spPr>
          <a:xfrm>
            <a:off x="1121814" y="2434077"/>
            <a:ext cx="0" cy="112192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3E2AD60E-9679-4AF6-8515-1249476FF4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295205"/>
              </p:ext>
            </p:extLst>
          </p:nvPr>
        </p:nvGraphicFramePr>
        <p:xfrm>
          <a:off x="812251" y="1906455"/>
          <a:ext cx="61912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7" name="Equation" r:id="rId11" imgW="253800" imgH="177480" progId="Equation.DSMT4">
                  <p:embed/>
                </p:oleObj>
              </mc:Choice>
              <mc:Fallback>
                <p:oleObj name="Equation" r:id="rId11" imgW="253800" imgH="177480" progId="Equation.DSMT4">
                  <p:embed/>
                  <p:pic>
                    <p:nvPicPr>
                      <p:cNvPr id="61" name="物件 60">
                        <a:extLst>
                          <a:ext uri="{FF2B5EF4-FFF2-40B4-BE49-F238E27FC236}">
                            <a16:creationId xmlns:a16="http://schemas.microsoft.com/office/drawing/2014/main" id="{8DDE1DA2-CAEC-4092-BD2D-7D1B8160FA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2251" y="1906455"/>
                        <a:ext cx="619125" cy="43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F245E0E9-7C61-43FB-9EE2-A89FD6A271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2334815"/>
              </p:ext>
            </p:extLst>
          </p:nvPr>
        </p:nvGraphicFramePr>
        <p:xfrm>
          <a:off x="471125" y="2724638"/>
          <a:ext cx="587375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8" name="Equation" r:id="rId13" imgW="317160" imgH="177480" progId="Equation.DSMT4">
                  <p:embed/>
                </p:oleObj>
              </mc:Choice>
              <mc:Fallback>
                <p:oleObj name="Equation" r:id="rId13" imgW="317160" imgH="177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CFBF648F-0819-442B-9F02-88F5028EC56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71125" y="2724638"/>
                        <a:ext cx="587375" cy="328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D1303A9B-2A07-4160-A0B3-C02BFE77FC5C}"/>
              </a:ext>
            </a:extLst>
          </p:cNvPr>
          <p:cNvCxnSpPr>
            <a:cxnSpLocks/>
          </p:cNvCxnSpPr>
          <p:nvPr/>
        </p:nvCxnSpPr>
        <p:spPr>
          <a:xfrm>
            <a:off x="426244" y="3042811"/>
            <a:ext cx="69557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3E8D6E62-F5B7-4A70-A680-ABC13832C2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789203"/>
              </p:ext>
            </p:extLst>
          </p:nvPr>
        </p:nvGraphicFramePr>
        <p:xfrm>
          <a:off x="1850292" y="2515881"/>
          <a:ext cx="3055938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9" name="Equation" r:id="rId15" imgW="1485720" imgH="203040" progId="Equation.DSMT4">
                  <p:embed/>
                </p:oleObj>
              </mc:Choice>
              <mc:Fallback>
                <p:oleObj name="Equation" r:id="rId15" imgW="1485720" imgH="2030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4C53EF11-F05A-49AB-A8AC-47ED113799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850292" y="2515881"/>
                        <a:ext cx="3055938" cy="41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ABAE5B79-D376-4A62-849C-387CC6634554}"/>
              </a:ext>
            </a:extLst>
          </p:cNvPr>
          <p:cNvCxnSpPr>
            <a:cxnSpLocks/>
          </p:cNvCxnSpPr>
          <p:nvPr/>
        </p:nvCxnSpPr>
        <p:spPr>
          <a:xfrm>
            <a:off x="3313722" y="2819807"/>
            <a:ext cx="141458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6E737523-4821-452B-9F75-167838C4564A}"/>
              </a:ext>
            </a:extLst>
          </p:cNvPr>
          <p:cNvCxnSpPr>
            <a:cxnSpLocks/>
          </p:cNvCxnSpPr>
          <p:nvPr/>
        </p:nvCxnSpPr>
        <p:spPr>
          <a:xfrm>
            <a:off x="5836321" y="3159830"/>
            <a:ext cx="173403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1AB73990-F145-4A72-8438-AFA33AEA9373}"/>
              </a:ext>
            </a:extLst>
          </p:cNvPr>
          <p:cNvCxnSpPr>
            <a:cxnSpLocks/>
          </p:cNvCxnSpPr>
          <p:nvPr/>
        </p:nvCxnSpPr>
        <p:spPr>
          <a:xfrm>
            <a:off x="5910567" y="4507316"/>
            <a:ext cx="9435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07F04944-4E09-4B6B-945D-06F4B669E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631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1C4124F7-15DD-4E79-967E-64AA5371A4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841845"/>
              </p:ext>
            </p:extLst>
          </p:nvPr>
        </p:nvGraphicFramePr>
        <p:xfrm>
          <a:off x="3228975" y="1135063"/>
          <a:ext cx="5956300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8" name="Equation" r:id="rId3" imgW="1384200" imgH="203040" progId="Equation.DSMT4">
                  <p:embed/>
                </p:oleObj>
              </mc:Choice>
              <mc:Fallback>
                <p:oleObj name="Equation" r:id="rId3" imgW="138420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CE614301-526F-4047-9432-CF9C1266D6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28975" y="1135063"/>
                        <a:ext cx="5956300" cy="874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FF270ADA-4D0E-475C-A641-E6C72343CD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704962"/>
              </p:ext>
            </p:extLst>
          </p:nvPr>
        </p:nvGraphicFramePr>
        <p:xfrm>
          <a:off x="3589338" y="1985963"/>
          <a:ext cx="53292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9" name="Equation" r:id="rId5" imgW="1130040" imgH="203040" progId="Equation.DSMT4">
                  <p:embed/>
                </p:oleObj>
              </mc:Choice>
              <mc:Fallback>
                <p:oleObj name="Equation" r:id="rId5" imgW="1130040" imgH="2030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C3A16CE1-28AC-4052-BF3B-83B09F95CF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89338" y="1985963"/>
                        <a:ext cx="5329237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75683B20-D9BE-4293-90B4-F384EEEACB52}"/>
              </a:ext>
            </a:extLst>
          </p:cNvPr>
          <p:cNvCxnSpPr/>
          <p:nvPr/>
        </p:nvCxnSpPr>
        <p:spPr>
          <a:xfrm>
            <a:off x="2670188" y="2944601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2318E85C-D80C-4A64-A5CF-905FBA0793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786653"/>
              </p:ext>
            </p:extLst>
          </p:nvPr>
        </p:nvGraphicFramePr>
        <p:xfrm>
          <a:off x="3841750" y="3429000"/>
          <a:ext cx="4730750" cy="169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0" name="Equation" r:id="rId7" imgW="1206360" imgH="431640" progId="Equation.DSMT4">
                  <p:embed/>
                </p:oleObj>
              </mc:Choice>
              <mc:Fallback>
                <p:oleObj name="Equation" r:id="rId7" imgW="1206360" imgH="43164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D4B8DDDC-BFEB-48B4-8291-FE6AC2231E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41750" y="3429000"/>
                        <a:ext cx="4730750" cy="1693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9049700-915D-4F64-BC4C-F37C6C40F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981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F2AA37D5-68D1-4B0E-AE09-CF1E8ECE5C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454321"/>
              </p:ext>
            </p:extLst>
          </p:nvPr>
        </p:nvGraphicFramePr>
        <p:xfrm>
          <a:off x="913178" y="0"/>
          <a:ext cx="8843963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8" name="Equation" r:id="rId3" imgW="2692080" imgH="431640" progId="Equation.DSMT4">
                  <p:embed/>
                </p:oleObj>
              </mc:Choice>
              <mc:Fallback>
                <p:oleObj name="Equation" r:id="rId3" imgW="2692080" imgH="4316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BE4B5B8E-B929-486E-86AF-BCA2C5787C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3178" y="0"/>
                        <a:ext cx="8843963" cy="1417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C000AB8A-AF3A-4FBB-B8EC-DAC416DCF2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2895332"/>
              </p:ext>
            </p:extLst>
          </p:nvPr>
        </p:nvGraphicFramePr>
        <p:xfrm>
          <a:off x="913178" y="1686781"/>
          <a:ext cx="6751638" cy="276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9" name="Equation" r:id="rId5" imgW="2171520" imgH="888840" progId="Equation.DSMT4">
                  <p:embed/>
                </p:oleObj>
              </mc:Choice>
              <mc:Fallback>
                <p:oleObj name="Equation" r:id="rId5" imgW="2171520" imgH="8888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60FCCFE6-91E0-4EE5-94D7-2A592259A37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13178" y="1686781"/>
                        <a:ext cx="6751638" cy="276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067E4F79-4839-4412-A076-0CC4C8E831C2}"/>
              </a:ext>
            </a:extLst>
          </p:cNvPr>
          <p:cNvCxnSpPr>
            <a:cxnSpLocks/>
          </p:cNvCxnSpPr>
          <p:nvPr/>
        </p:nvCxnSpPr>
        <p:spPr>
          <a:xfrm>
            <a:off x="7775623" y="1759866"/>
            <a:ext cx="0" cy="303096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左大括弧 5">
            <a:extLst>
              <a:ext uri="{FF2B5EF4-FFF2-40B4-BE49-F238E27FC236}">
                <a16:creationId xmlns:a16="http://schemas.microsoft.com/office/drawing/2014/main" id="{2ED77D36-313F-4626-8B0C-B94695B4CE8D}"/>
              </a:ext>
            </a:extLst>
          </p:cNvPr>
          <p:cNvSpPr/>
          <p:nvPr/>
        </p:nvSpPr>
        <p:spPr>
          <a:xfrm>
            <a:off x="8041292" y="1759867"/>
            <a:ext cx="453997" cy="1827212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7BEFC6B3-A8FE-414B-9431-96C661A18C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24374"/>
              </p:ext>
            </p:extLst>
          </p:nvPr>
        </p:nvGraphicFramePr>
        <p:xfrm>
          <a:off x="8344632" y="1759866"/>
          <a:ext cx="3603625" cy="182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0" name="Equation" r:id="rId7" imgW="1752480" imgH="888840" progId="Equation.DSMT4">
                  <p:embed/>
                </p:oleObj>
              </mc:Choice>
              <mc:Fallback>
                <p:oleObj name="Equation" r:id="rId7" imgW="1752480" imgH="8888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3E8D6E62-F5B7-4A70-A680-ABC13832C2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44632" y="1759866"/>
                        <a:ext cx="3603625" cy="182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7C50B25A-DCF7-47CC-AA42-1B93612465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482565"/>
              </p:ext>
            </p:extLst>
          </p:nvPr>
        </p:nvGraphicFramePr>
        <p:xfrm>
          <a:off x="913178" y="4892308"/>
          <a:ext cx="2853825" cy="12740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1" name="Equation" r:id="rId9" imgW="1422360" imgH="634680" progId="Equation.DSMT4">
                  <p:embed/>
                </p:oleObj>
              </mc:Choice>
              <mc:Fallback>
                <p:oleObj name="Equation" r:id="rId9" imgW="142236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13178" y="4892308"/>
                        <a:ext cx="2853825" cy="12740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3FB6748-5F77-4E25-88BD-EDD918C64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935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2DB64C60-FB74-47E4-A1B3-0BE5BB948A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573720"/>
              </p:ext>
            </p:extLst>
          </p:nvPr>
        </p:nvGraphicFramePr>
        <p:xfrm>
          <a:off x="3228975" y="1135063"/>
          <a:ext cx="5956300" cy="874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9" name="Equation" r:id="rId3" imgW="1384200" imgH="203040" progId="Equation.DSMT4">
                  <p:embed/>
                </p:oleObj>
              </mc:Choice>
              <mc:Fallback>
                <p:oleObj name="Equation" r:id="rId3" imgW="138420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1C4124F7-15DD-4E79-967E-64AA5371A4A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28975" y="1135063"/>
                        <a:ext cx="5956300" cy="874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B6E168B7-D824-4EC9-98F1-7874E27544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06362"/>
              </p:ext>
            </p:extLst>
          </p:nvPr>
        </p:nvGraphicFramePr>
        <p:xfrm>
          <a:off x="3589338" y="1985963"/>
          <a:ext cx="53292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0" name="Equation" r:id="rId5" imgW="1130040" imgH="203040" progId="Equation.DSMT4">
                  <p:embed/>
                </p:oleObj>
              </mc:Choice>
              <mc:Fallback>
                <p:oleObj name="Equation" r:id="rId5" imgW="113004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FF270ADA-4D0E-475C-A641-E6C72343CD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89338" y="1985963"/>
                        <a:ext cx="5329237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1E31D678-5BB4-4F3F-89FD-BED26BC65D55}"/>
              </a:ext>
            </a:extLst>
          </p:cNvPr>
          <p:cNvCxnSpPr/>
          <p:nvPr/>
        </p:nvCxnSpPr>
        <p:spPr>
          <a:xfrm>
            <a:off x="2670188" y="2944601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F3DF7D82-87EE-4952-93C4-A9E1A4E878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187735"/>
              </p:ext>
            </p:extLst>
          </p:nvPr>
        </p:nvGraphicFramePr>
        <p:xfrm>
          <a:off x="3444081" y="3241430"/>
          <a:ext cx="5526088" cy="169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1" name="Equation" r:id="rId7" imgW="1409400" imgH="431640" progId="Equation.DSMT4">
                  <p:embed/>
                </p:oleObj>
              </mc:Choice>
              <mc:Fallback>
                <p:oleObj name="Equation" r:id="rId7" imgW="1409400" imgH="4316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2318E85C-D80C-4A64-A5CF-905FBA0793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44081" y="3241430"/>
                        <a:ext cx="5526088" cy="1693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C00846C-99F1-4E12-B943-E158A4152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488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A3356B2D-AE0B-4F45-B7FC-32496E3DA9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437776"/>
              </p:ext>
            </p:extLst>
          </p:nvPr>
        </p:nvGraphicFramePr>
        <p:xfrm>
          <a:off x="1079988" y="0"/>
          <a:ext cx="7634288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2" name="Equation" r:id="rId3" imgW="2323800" imgH="431640" progId="Equation.DSMT4">
                  <p:embed/>
                </p:oleObj>
              </mc:Choice>
              <mc:Fallback>
                <p:oleObj name="Equation" r:id="rId3" imgW="2323800" imgH="4316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F2AA37D5-68D1-4B0E-AE09-CF1E8ECE5C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9988" y="0"/>
                        <a:ext cx="7634288" cy="1417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FB066C22-B4AD-4F92-938C-F21C989823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123510"/>
              </p:ext>
            </p:extLst>
          </p:nvPr>
        </p:nvGraphicFramePr>
        <p:xfrm>
          <a:off x="1079988" y="1730375"/>
          <a:ext cx="9436100" cy="339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3" name="Equation" r:id="rId5" imgW="3035160" imgH="1091880" progId="Equation.DSMT4">
                  <p:embed/>
                </p:oleObj>
              </mc:Choice>
              <mc:Fallback>
                <p:oleObj name="Equation" r:id="rId5" imgW="3035160" imgH="109188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C000AB8A-AF3A-4FBB-B8EC-DAC416DCF2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9988" y="1730375"/>
                        <a:ext cx="9436100" cy="339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圓柱形 3">
            <a:extLst>
              <a:ext uri="{FF2B5EF4-FFF2-40B4-BE49-F238E27FC236}">
                <a16:creationId xmlns:a16="http://schemas.microsoft.com/office/drawing/2014/main" id="{CC49F816-8914-44CC-8F1F-FFAA1C431603}"/>
              </a:ext>
            </a:extLst>
          </p:cNvPr>
          <p:cNvSpPr/>
          <p:nvPr/>
        </p:nvSpPr>
        <p:spPr>
          <a:xfrm rot="2943438">
            <a:off x="9331264" y="1787967"/>
            <a:ext cx="311394" cy="34821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圓柱形 4">
            <a:extLst>
              <a:ext uri="{FF2B5EF4-FFF2-40B4-BE49-F238E27FC236}">
                <a16:creationId xmlns:a16="http://schemas.microsoft.com/office/drawing/2014/main" id="{A90800AF-78DB-459D-A34F-CF37DEFA8AA6}"/>
              </a:ext>
            </a:extLst>
          </p:cNvPr>
          <p:cNvSpPr/>
          <p:nvPr/>
        </p:nvSpPr>
        <p:spPr>
          <a:xfrm rot="2943438">
            <a:off x="10722769" y="4050106"/>
            <a:ext cx="311394" cy="34821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113DF433-CE87-44F2-9EA7-F9EDBFEBF3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860569"/>
              </p:ext>
            </p:extLst>
          </p:nvPr>
        </p:nvGraphicFramePr>
        <p:xfrm>
          <a:off x="6257559" y="2395660"/>
          <a:ext cx="216693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4" name="Equation" r:id="rId7" imgW="1079280" imgH="177480" progId="Equation.DSMT4">
                  <p:embed/>
                </p:oleObj>
              </mc:Choice>
              <mc:Fallback>
                <p:oleObj name="Equation" r:id="rId7" imgW="1079280" imgH="177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7C50B25A-DCF7-47CC-AA42-1B93612465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57559" y="2395660"/>
                        <a:ext cx="2166937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ED92CFD5-D168-43F6-B2E0-B94F814CA8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546981"/>
              </p:ext>
            </p:extLst>
          </p:nvPr>
        </p:nvGraphicFramePr>
        <p:xfrm>
          <a:off x="6257559" y="4605338"/>
          <a:ext cx="1428752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85" name="Equation" r:id="rId9" imgW="711000" imgH="177480" progId="Equation.DSMT4">
                  <p:embed/>
                </p:oleObj>
              </mc:Choice>
              <mc:Fallback>
                <p:oleObj name="Equation" r:id="rId9" imgW="7110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57559" y="4605338"/>
                        <a:ext cx="1428752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DEC27547-40E7-40AC-ACB1-AFD8C1020ED3}"/>
              </a:ext>
            </a:extLst>
          </p:cNvPr>
          <p:cNvCxnSpPr>
            <a:cxnSpLocks/>
          </p:cNvCxnSpPr>
          <p:nvPr/>
        </p:nvCxnSpPr>
        <p:spPr>
          <a:xfrm>
            <a:off x="6598321" y="4962526"/>
            <a:ext cx="9435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248D2E4D-4A11-4195-A190-C2264CD215A9}"/>
              </a:ext>
            </a:extLst>
          </p:cNvPr>
          <p:cNvCxnSpPr>
            <a:cxnSpLocks/>
          </p:cNvCxnSpPr>
          <p:nvPr/>
        </p:nvCxnSpPr>
        <p:spPr>
          <a:xfrm>
            <a:off x="6488905" y="2752848"/>
            <a:ext cx="200641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42A27948-C78C-470A-B006-C5A91990D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3326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35643E1C-83CC-4ECC-B596-5A651B14AB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004009"/>
              </p:ext>
            </p:extLst>
          </p:nvPr>
        </p:nvGraphicFramePr>
        <p:xfrm>
          <a:off x="3769581" y="1454150"/>
          <a:ext cx="5153025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1" name="Equation" r:id="rId3" imgW="876240" imgH="177480" progId="Equation.DSMT4">
                  <p:embed/>
                </p:oleObj>
              </mc:Choice>
              <mc:Fallback>
                <p:oleObj name="Equation" r:id="rId3" imgW="876240" imgH="17748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B35C8F0E-31B1-4CAD-ADA8-82C7858575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69581" y="1454150"/>
                        <a:ext cx="5153025" cy="104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0E76A32B-B446-4044-B7E9-2ADAE42EB7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126263"/>
              </p:ext>
            </p:extLst>
          </p:nvPr>
        </p:nvGraphicFramePr>
        <p:xfrm>
          <a:off x="4460143" y="2470150"/>
          <a:ext cx="37719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2" name="Equation" r:id="rId5" imgW="799920" imgH="203040" progId="Equation.DSMT4">
                  <p:embed/>
                </p:oleObj>
              </mc:Choice>
              <mc:Fallback>
                <p:oleObj name="Equation" r:id="rId5" imgW="799920" imgH="2030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63831564-5E72-4602-A95B-2E992F99E3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60143" y="2470150"/>
                        <a:ext cx="377190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4E7D0134-4A6D-4BE2-9FC5-0527E9D429DB}"/>
              </a:ext>
            </a:extLst>
          </p:cNvPr>
          <p:cNvCxnSpPr/>
          <p:nvPr/>
        </p:nvCxnSpPr>
        <p:spPr>
          <a:xfrm>
            <a:off x="2763973" y="3429155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9BC89674-E0AD-4BF0-9177-A2B136C4C0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193248"/>
              </p:ext>
            </p:extLst>
          </p:nvPr>
        </p:nvGraphicFramePr>
        <p:xfrm>
          <a:off x="4081463" y="3564093"/>
          <a:ext cx="4532312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3" name="Equation" r:id="rId7" imgW="1155600" imgH="203040" progId="Equation.DSMT4">
                  <p:embed/>
                </p:oleObj>
              </mc:Choice>
              <mc:Fallback>
                <p:oleObj name="Equation" r:id="rId7" imgW="115560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500F1BB6-8AFE-4229-80A2-8499E0B7A5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81463" y="3564093"/>
                        <a:ext cx="4532312" cy="795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30C1C72-C7DB-432E-82FB-91BBA6CD1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004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EBD4CD49-97F3-4FD2-8433-73610F8724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198899"/>
              </p:ext>
            </p:extLst>
          </p:nvPr>
        </p:nvGraphicFramePr>
        <p:xfrm>
          <a:off x="1027845" y="0"/>
          <a:ext cx="805180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7" name="Equation" r:id="rId3" imgW="2450880" imgH="203040" progId="Equation.DSMT4">
                  <p:embed/>
                </p:oleObj>
              </mc:Choice>
              <mc:Fallback>
                <p:oleObj name="Equation" r:id="rId3" imgW="24508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A3356B2D-AE0B-4F45-B7FC-32496E3DA9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7845" y="0"/>
                        <a:ext cx="805180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811BB9DF-59BA-4F9A-8150-5A8A367099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5394548"/>
              </p:ext>
            </p:extLst>
          </p:nvPr>
        </p:nvGraphicFramePr>
        <p:xfrm>
          <a:off x="1027845" y="1271953"/>
          <a:ext cx="3632200" cy="339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8" name="Equation" r:id="rId5" imgW="1168200" imgH="1091880" progId="Equation.DSMT4">
                  <p:embed/>
                </p:oleObj>
              </mc:Choice>
              <mc:Fallback>
                <p:oleObj name="Equation" r:id="rId5" imgW="1168200" imgH="109188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588441A0-C22E-4D90-A69A-D48BA10096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27845" y="1271953"/>
                        <a:ext cx="3632200" cy="339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027BBB6D-3928-44D3-B482-9953A2B8311E}"/>
              </a:ext>
            </a:extLst>
          </p:cNvPr>
          <p:cNvCxnSpPr>
            <a:cxnSpLocks/>
          </p:cNvCxnSpPr>
          <p:nvPr/>
        </p:nvCxnSpPr>
        <p:spPr>
          <a:xfrm>
            <a:off x="1731414" y="1777585"/>
            <a:ext cx="0" cy="965615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6A4DB1AB-CA7C-4B96-8553-69BCF73BFF4A}"/>
              </a:ext>
            </a:extLst>
          </p:cNvPr>
          <p:cNvCxnSpPr>
            <a:cxnSpLocks/>
          </p:cNvCxnSpPr>
          <p:nvPr/>
        </p:nvCxnSpPr>
        <p:spPr>
          <a:xfrm>
            <a:off x="1731414" y="3215616"/>
            <a:ext cx="0" cy="1012508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78C7F1AD-3D45-450C-8FAE-3C142F0654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003514"/>
              </p:ext>
            </p:extLst>
          </p:nvPr>
        </p:nvGraphicFramePr>
        <p:xfrm>
          <a:off x="1949362" y="2095600"/>
          <a:ext cx="1789165" cy="329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39" name="Equation" r:id="rId7" imgW="965160" imgH="177480" progId="Equation.DSMT4">
                  <p:embed/>
                </p:oleObj>
              </mc:Choice>
              <mc:Fallback>
                <p:oleObj name="Equation" r:id="rId7" imgW="965160" imgH="1774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D835A9CE-EFCA-4384-B392-446E3D12F6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49362" y="2095600"/>
                        <a:ext cx="1789165" cy="329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25515B98-907E-42ED-8085-50239BA7A9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756239"/>
              </p:ext>
            </p:extLst>
          </p:nvPr>
        </p:nvGraphicFramePr>
        <p:xfrm>
          <a:off x="1949362" y="3556770"/>
          <a:ext cx="11049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0" name="Equation" r:id="rId9" imgW="596880" imgH="177480" progId="Equation.DSMT4">
                  <p:embed/>
                </p:oleObj>
              </mc:Choice>
              <mc:Fallback>
                <p:oleObj name="Equation" r:id="rId9" imgW="596880" imgH="1774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D3905CD1-881C-4395-96A4-6381C577AA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49362" y="3556770"/>
                        <a:ext cx="1104900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0C9FD30C-B322-4F55-9BA4-AA2A80A128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9505978"/>
              </p:ext>
            </p:extLst>
          </p:nvPr>
        </p:nvGraphicFramePr>
        <p:xfrm>
          <a:off x="6081195" y="934440"/>
          <a:ext cx="5082960" cy="1686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1" name="Equation" r:id="rId11" imgW="2679480" imgH="888840" progId="Equation.DSMT4">
                  <p:embed/>
                </p:oleObj>
              </mc:Choice>
              <mc:Fallback>
                <p:oleObj name="Equation" r:id="rId11" imgW="267948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81195" y="934440"/>
                        <a:ext cx="5082960" cy="1686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左大括弧 10">
            <a:extLst>
              <a:ext uri="{FF2B5EF4-FFF2-40B4-BE49-F238E27FC236}">
                <a16:creationId xmlns:a16="http://schemas.microsoft.com/office/drawing/2014/main" id="{1AEF5C23-5725-4287-A93C-8678CAB2C3D3}"/>
              </a:ext>
            </a:extLst>
          </p:cNvPr>
          <p:cNvSpPr/>
          <p:nvPr/>
        </p:nvSpPr>
        <p:spPr>
          <a:xfrm>
            <a:off x="5627198" y="793518"/>
            <a:ext cx="453997" cy="1827212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F15CF74D-93AF-4BC9-8995-A788156387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038454"/>
              </p:ext>
            </p:extLst>
          </p:nvPr>
        </p:nvGraphicFramePr>
        <p:xfrm>
          <a:off x="6096000" y="4014788"/>
          <a:ext cx="4817971" cy="1686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2" name="Equation" r:id="rId13" imgW="2539800" imgH="888840" progId="Equation.DSMT4">
                  <p:embed/>
                </p:oleObj>
              </mc:Choice>
              <mc:Fallback>
                <p:oleObj name="Equation" r:id="rId13" imgW="253980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096000" y="4014788"/>
                        <a:ext cx="4817971" cy="1686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左大括弧 12">
            <a:extLst>
              <a:ext uri="{FF2B5EF4-FFF2-40B4-BE49-F238E27FC236}">
                <a16:creationId xmlns:a16="http://schemas.microsoft.com/office/drawing/2014/main" id="{DF531E89-FB57-4F0C-87F2-6DF76A1255C2}"/>
              </a:ext>
            </a:extLst>
          </p:cNvPr>
          <p:cNvSpPr/>
          <p:nvPr/>
        </p:nvSpPr>
        <p:spPr>
          <a:xfrm>
            <a:off x="5642003" y="3944327"/>
            <a:ext cx="453997" cy="1827212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31D6C1F3-FC35-4DB6-91D2-57B127F33C16}"/>
              </a:ext>
            </a:extLst>
          </p:cNvPr>
          <p:cNvCxnSpPr>
            <a:cxnSpLocks/>
          </p:cNvCxnSpPr>
          <p:nvPr/>
        </p:nvCxnSpPr>
        <p:spPr>
          <a:xfrm>
            <a:off x="3054262" y="3721956"/>
            <a:ext cx="68426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97459F44-477C-4EF5-BFBE-2E5C1A319D12}"/>
              </a:ext>
            </a:extLst>
          </p:cNvPr>
          <p:cNvCxnSpPr>
            <a:cxnSpLocks/>
          </p:cNvCxnSpPr>
          <p:nvPr/>
        </p:nvCxnSpPr>
        <p:spPr>
          <a:xfrm>
            <a:off x="3738527" y="2248756"/>
            <a:ext cx="2863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9505FFAE-5F18-40DC-8B96-5845DCD66448}"/>
              </a:ext>
            </a:extLst>
          </p:cNvPr>
          <p:cNvCxnSpPr>
            <a:cxnSpLocks/>
          </p:cNvCxnSpPr>
          <p:nvPr/>
        </p:nvCxnSpPr>
        <p:spPr>
          <a:xfrm>
            <a:off x="4833815" y="1687502"/>
            <a:ext cx="52092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59B0AE7E-62F8-44B9-83DF-6A05290CDF8E}"/>
              </a:ext>
            </a:extLst>
          </p:cNvPr>
          <p:cNvCxnSpPr>
            <a:cxnSpLocks/>
          </p:cNvCxnSpPr>
          <p:nvPr/>
        </p:nvCxnSpPr>
        <p:spPr>
          <a:xfrm>
            <a:off x="4833815" y="4887902"/>
            <a:ext cx="52092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692CC9A1-7074-4F1B-B2C3-A284886D5DCB}"/>
              </a:ext>
            </a:extLst>
          </p:cNvPr>
          <p:cNvCxnSpPr>
            <a:cxnSpLocks/>
          </p:cNvCxnSpPr>
          <p:nvPr/>
        </p:nvCxnSpPr>
        <p:spPr>
          <a:xfrm>
            <a:off x="6192139" y="1262063"/>
            <a:ext cx="219376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F628273A-82DB-42AF-844F-F9B2E474D6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537843"/>
              </p:ext>
            </p:extLst>
          </p:nvPr>
        </p:nvGraphicFramePr>
        <p:xfrm>
          <a:off x="6817274" y="1777585"/>
          <a:ext cx="3643312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3" name="Equation" r:id="rId15" imgW="1815840" imgH="203040" progId="Equation.DSMT4">
                  <p:embed/>
                </p:oleObj>
              </mc:Choice>
              <mc:Fallback>
                <p:oleObj name="Equation" r:id="rId15" imgW="181584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7C50B25A-DCF7-47CC-AA42-1B93612465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817274" y="1777585"/>
                        <a:ext cx="3643312" cy="407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1D2CFEFD-416D-45DE-B519-FF0E3119ED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0546248"/>
              </p:ext>
            </p:extLst>
          </p:nvPr>
        </p:nvGraphicFramePr>
        <p:xfrm>
          <a:off x="10890525" y="2185573"/>
          <a:ext cx="3683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4" name="Equation" r:id="rId17" imgW="368280" imgH="406080" progId="Equation.DSMT4">
                  <p:embed/>
                </p:oleObj>
              </mc:Choice>
              <mc:Fallback>
                <p:oleObj name="Equation" r:id="rId17" imgW="3682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0890525" y="2185573"/>
                        <a:ext cx="3683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07A4854D-4252-4F76-BBDB-12A3E6AA81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468861"/>
              </p:ext>
            </p:extLst>
          </p:nvPr>
        </p:nvGraphicFramePr>
        <p:xfrm>
          <a:off x="6817274" y="4770681"/>
          <a:ext cx="4013190" cy="406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145" name="Equation" r:id="rId19" imgW="2006280" imgH="203040" progId="Equation.DSMT4">
                  <p:embed/>
                </p:oleObj>
              </mc:Choice>
              <mc:Fallback>
                <p:oleObj name="Equation" r:id="rId19" imgW="2006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817274" y="4770681"/>
                        <a:ext cx="4013190" cy="406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78A54A4-21B5-4549-8EFD-611010FF9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3999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C15995A3-B2C7-4220-B9FF-815C15316E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6074922"/>
              </p:ext>
            </p:extLst>
          </p:nvPr>
        </p:nvGraphicFramePr>
        <p:xfrm>
          <a:off x="973137" y="0"/>
          <a:ext cx="45783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48" name="Equation" r:id="rId3" imgW="1231560" imgH="203040" progId="Equation.DSMT4">
                  <p:embed/>
                </p:oleObj>
              </mc:Choice>
              <mc:Fallback>
                <p:oleObj name="Equation" r:id="rId3" imgW="1231560" imgH="2030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5ED59098-E652-4CFD-8262-9EB8A81634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3137" y="0"/>
                        <a:ext cx="4578350" cy="75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圖片 1">
            <a:extLst>
              <a:ext uri="{FF2B5EF4-FFF2-40B4-BE49-F238E27FC236}">
                <a16:creationId xmlns:a16="http://schemas.microsoft.com/office/drawing/2014/main" id="{C0F1BFAD-D8D7-4F9C-B9D4-FFCFF0E2FF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137" y="1116256"/>
            <a:ext cx="3667125" cy="2562225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F30FD69B-3C5B-462C-9F4C-1972B5C161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3298" y="914867"/>
            <a:ext cx="3381375" cy="2733675"/>
          </a:xfrm>
          <a:prstGeom prst="rect">
            <a:avLst/>
          </a:prstGeom>
        </p:spPr>
      </p:pic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16704DC1-2B70-4B87-883E-03BA2FFE7A4C}"/>
              </a:ext>
            </a:extLst>
          </p:cNvPr>
          <p:cNvCxnSpPr>
            <a:cxnSpLocks/>
          </p:cNvCxnSpPr>
          <p:nvPr/>
        </p:nvCxnSpPr>
        <p:spPr>
          <a:xfrm>
            <a:off x="7317516" y="1116256"/>
            <a:ext cx="0" cy="480037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138CAE5D-EBF2-4C07-A794-20108C0FDD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696590"/>
              </p:ext>
            </p:extLst>
          </p:nvPr>
        </p:nvGraphicFramePr>
        <p:xfrm>
          <a:off x="1752401" y="3678481"/>
          <a:ext cx="2108595" cy="370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49" name="Equation" r:id="rId7" imgW="1155600" imgH="203040" progId="Equation.DSMT4">
                  <p:embed/>
                </p:oleObj>
              </mc:Choice>
              <mc:Fallback>
                <p:oleObj name="Equation" r:id="rId7" imgW="1155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52401" y="3678481"/>
                        <a:ext cx="2108595" cy="3707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>
            <a:extLst>
              <a:ext uri="{FF2B5EF4-FFF2-40B4-BE49-F238E27FC236}">
                <a16:creationId xmlns:a16="http://schemas.microsoft.com/office/drawing/2014/main" id="{F6CDBE55-76B7-4E8E-92F0-FAB56E81A1EB}"/>
              </a:ext>
            </a:extLst>
          </p:cNvPr>
          <p:cNvSpPr/>
          <p:nvPr/>
        </p:nvSpPr>
        <p:spPr>
          <a:xfrm>
            <a:off x="5588249" y="1211385"/>
            <a:ext cx="1125406" cy="62523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0D64B204-789E-40DE-AECD-EF9D89DF33FB}"/>
              </a:ext>
            </a:extLst>
          </p:cNvPr>
          <p:cNvCxnSpPr>
            <a:stCxn id="9" idx="0"/>
            <a:endCxn id="9" idx="2"/>
          </p:cNvCxnSpPr>
          <p:nvPr/>
        </p:nvCxnSpPr>
        <p:spPr>
          <a:xfrm>
            <a:off x="6150952" y="1211385"/>
            <a:ext cx="0" cy="62523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:a16="http://schemas.microsoft.com/office/drawing/2014/main" id="{777D6098-AC64-4E6B-B131-CA2B01C09A5A}"/>
              </a:ext>
            </a:extLst>
          </p:cNvPr>
          <p:cNvSpPr/>
          <p:nvPr/>
        </p:nvSpPr>
        <p:spPr>
          <a:xfrm>
            <a:off x="5588249" y="2114062"/>
            <a:ext cx="1125406" cy="62523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FA1568F2-B4EF-43D7-B8A6-26BB290BD07E}"/>
              </a:ext>
            </a:extLst>
          </p:cNvPr>
          <p:cNvCxnSpPr>
            <a:cxnSpLocks/>
          </p:cNvCxnSpPr>
          <p:nvPr/>
        </p:nvCxnSpPr>
        <p:spPr>
          <a:xfrm flipH="1">
            <a:off x="5588249" y="2430585"/>
            <a:ext cx="1125407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6FBB0D6C-77EB-4A93-829C-5F714F3DE7F8}"/>
              </a:ext>
            </a:extLst>
          </p:cNvPr>
          <p:cNvCxnSpPr/>
          <p:nvPr/>
        </p:nvCxnSpPr>
        <p:spPr>
          <a:xfrm flipH="1">
            <a:off x="6900985" y="1524000"/>
            <a:ext cx="416531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A45C43E5-8479-47E4-A82A-B191761674FA}"/>
              </a:ext>
            </a:extLst>
          </p:cNvPr>
          <p:cNvCxnSpPr/>
          <p:nvPr/>
        </p:nvCxnSpPr>
        <p:spPr>
          <a:xfrm flipH="1">
            <a:off x="6900985" y="2430585"/>
            <a:ext cx="416531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梯形 20">
            <a:extLst>
              <a:ext uri="{FF2B5EF4-FFF2-40B4-BE49-F238E27FC236}">
                <a16:creationId xmlns:a16="http://schemas.microsoft.com/office/drawing/2014/main" id="{63C9FD0C-0E84-4BEA-9D37-8B365D1FD0B6}"/>
              </a:ext>
            </a:extLst>
          </p:cNvPr>
          <p:cNvSpPr/>
          <p:nvPr/>
        </p:nvSpPr>
        <p:spPr>
          <a:xfrm rot="10800000">
            <a:off x="5647466" y="3116385"/>
            <a:ext cx="1063129" cy="625230"/>
          </a:xfrm>
          <a:prstGeom prst="trapezoid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08A67D16-18B2-4C6A-8A2D-A7C6E98CB1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364604"/>
              </p:ext>
            </p:extLst>
          </p:nvPr>
        </p:nvGraphicFramePr>
        <p:xfrm>
          <a:off x="4943680" y="1354016"/>
          <a:ext cx="582802" cy="339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0" name="Equation" r:id="rId9" imgW="304560" imgH="177480" progId="Equation.DSMT4">
                  <p:embed/>
                </p:oleObj>
              </mc:Choice>
              <mc:Fallback>
                <p:oleObj name="Equation" r:id="rId9" imgW="304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43680" y="1354016"/>
                        <a:ext cx="582802" cy="339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52A4EBDD-D736-4905-96C1-F49D321FCC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1760486"/>
              </p:ext>
            </p:extLst>
          </p:nvPr>
        </p:nvGraphicFramePr>
        <p:xfrm>
          <a:off x="4835462" y="2227384"/>
          <a:ext cx="752786" cy="339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1" name="Equation" r:id="rId11" imgW="393480" imgH="177480" progId="Equation.DSMT4">
                  <p:embed/>
                </p:oleObj>
              </mc:Choice>
              <mc:Fallback>
                <p:oleObj name="Equation" r:id="rId11" imgW="393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835462" y="2227384"/>
                        <a:ext cx="752786" cy="339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54857089-A2F9-49CC-9E54-ACD301B3C2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651875"/>
              </p:ext>
            </p:extLst>
          </p:nvPr>
        </p:nvGraphicFramePr>
        <p:xfrm>
          <a:off x="4871551" y="3272693"/>
          <a:ext cx="679936" cy="339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2" name="Equation" r:id="rId13" imgW="355320" imgH="177480" progId="Equation.DSMT4">
                  <p:embed/>
                </p:oleObj>
              </mc:Choice>
              <mc:Fallback>
                <p:oleObj name="Equation" r:id="rId13" imgW="3553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871551" y="3272693"/>
                        <a:ext cx="679936" cy="339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747C3FBC-362B-41F4-8279-5D1428301A0F}"/>
              </a:ext>
            </a:extLst>
          </p:cNvPr>
          <p:cNvCxnSpPr/>
          <p:nvPr/>
        </p:nvCxnSpPr>
        <p:spPr>
          <a:xfrm flipH="1">
            <a:off x="6900984" y="3442677"/>
            <a:ext cx="416531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E167CD07-27CA-45B1-8C45-E03C28496EFC}"/>
              </a:ext>
            </a:extLst>
          </p:cNvPr>
          <p:cNvSpPr/>
          <p:nvPr/>
        </p:nvSpPr>
        <p:spPr>
          <a:xfrm>
            <a:off x="5585189" y="3978034"/>
            <a:ext cx="1125406" cy="62523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F0FE6664-13B6-4801-8E77-E5FD69E8DF23}"/>
              </a:ext>
            </a:extLst>
          </p:cNvPr>
          <p:cNvCxnSpPr>
            <a:cxnSpLocks/>
          </p:cNvCxnSpPr>
          <p:nvPr/>
        </p:nvCxnSpPr>
        <p:spPr>
          <a:xfrm flipH="1">
            <a:off x="5306646" y="4290649"/>
            <a:ext cx="278544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D93FC8CB-3BDD-40C5-92BB-7533F5115758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6710595" y="4286740"/>
            <a:ext cx="190388" cy="3909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40819AC5-8E53-4782-B17C-A035C8EBE3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446009"/>
              </p:ext>
            </p:extLst>
          </p:nvPr>
        </p:nvGraphicFramePr>
        <p:xfrm>
          <a:off x="4551039" y="4069250"/>
          <a:ext cx="820929" cy="370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3" name="Equation" r:id="rId15" imgW="393480" imgH="177480" progId="Equation.DSMT4">
                  <p:embed/>
                </p:oleObj>
              </mc:Choice>
              <mc:Fallback>
                <p:oleObj name="Equation" r:id="rId15" imgW="393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551039" y="4069250"/>
                        <a:ext cx="820929" cy="3707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矩形 35">
            <a:extLst>
              <a:ext uri="{FF2B5EF4-FFF2-40B4-BE49-F238E27FC236}">
                <a16:creationId xmlns:a16="http://schemas.microsoft.com/office/drawing/2014/main" id="{1BB94140-A266-4372-9E89-30FD6DA1AA7C}"/>
              </a:ext>
            </a:extLst>
          </p:cNvPr>
          <p:cNvSpPr/>
          <p:nvPr/>
        </p:nvSpPr>
        <p:spPr>
          <a:xfrm rot="20002527">
            <a:off x="5689959" y="5044807"/>
            <a:ext cx="1029595" cy="53119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39FD2E87-4A3A-4E4F-B257-E289FB8538A5}"/>
              </a:ext>
            </a:extLst>
          </p:cNvPr>
          <p:cNvCxnSpPr>
            <a:cxnSpLocks/>
          </p:cNvCxnSpPr>
          <p:nvPr/>
        </p:nvCxnSpPr>
        <p:spPr>
          <a:xfrm flipH="1">
            <a:off x="6384156" y="5405483"/>
            <a:ext cx="295368" cy="36796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2758866A-097F-4DA1-816E-16EB53DA052B}"/>
              </a:ext>
            </a:extLst>
          </p:cNvPr>
          <p:cNvCxnSpPr/>
          <p:nvPr/>
        </p:nvCxnSpPr>
        <p:spPr>
          <a:xfrm flipH="1">
            <a:off x="6900984" y="4286740"/>
            <a:ext cx="416531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3B6BC75A-DD89-46A5-A4AC-BD6069C6A16B}"/>
              </a:ext>
            </a:extLst>
          </p:cNvPr>
          <p:cNvCxnSpPr/>
          <p:nvPr/>
        </p:nvCxnSpPr>
        <p:spPr>
          <a:xfrm flipH="1">
            <a:off x="6917771" y="5172565"/>
            <a:ext cx="416531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B69C43D9-32DE-4B1A-AD6C-78126A10FB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193929"/>
              </p:ext>
            </p:extLst>
          </p:nvPr>
        </p:nvGraphicFramePr>
        <p:xfrm>
          <a:off x="4924057" y="5315621"/>
          <a:ext cx="690664" cy="376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4" name="Equation" r:id="rId17" imgW="279360" imgH="152280" progId="Equation.DSMT4">
                  <p:embed/>
                </p:oleObj>
              </mc:Choice>
              <mc:Fallback>
                <p:oleObj name="Equation" r:id="rId17" imgW="279360" imgH="152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924057" y="5315621"/>
                        <a:ext cx="690664" cy="3767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7C5F09CE-E4A7-4ED9-B5F0-B62B3F7CCA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532967"/>
              </p:ext>
            </p:extLst>
          </p:nvPr>
        </p:nvGraphicFramePr>
        <p:xfrm>
          <a:off x="6187371" y="5916633"/>
          <a:ext cx="104252" cy="624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5" name="Equation" r:id="rId19" imgW="88560" imgH="558720" progId="Equation.DSMT4">
                  <p:embed/>
                </p:oleObj>
              </mc:Choice>
              <mc:Fallback>
                <p:oleObj name="Equation" r:id="rId19" imgW="8856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187371" y="5916633"/>
                        <a:ext cx="104252" cy="624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16252B32-DF4D-46E2-A264-E162C3C2B4AA}"/>
              </a:ext>
            </a:extLst>
          </p:cNvPr>
          <p:cNvCxnSpPr>
            <a:cxnSpLocks/>
          </p:cNvCxnSpPr>
          <p:nvPr/>
        </p:nvCxnSpPr>
        <p:spPr>
          <a:xfrm>
            <a:off x="5852641" y="1924049"/>
            <a:ext cx="59662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>
            <a:extLst>
              <a:ext uri="{FF2B5EF4-FFF2-40B4-BE49-F238E27FC236}">
                <a16:creationId xmlns:a16="http://schemas.microsoft.com/office/drawing/2014/main" id="{E72E7BE8-5A71-4F26-B50E-ABA86652CDE3}"/>
              </a:ext>
            </a:extLst>
          </p:cNvPr>
          <p:cNvCxnSpPr>
            <a:cxnSpLocks/>
          </p:cNvCxnSpPr>
          <p:nvPr/>
        </p:nvCxnSpPr>
        <p:spPr>
          <a:xfrm>
            <a:off x="5880239" y="2826726"/>
            <a:ext cx="59662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>
            <a:extLst>
              <a:ext uri="{FF2B5EF4-FFF2-40B4-BE49-F238E27FC236}">
                <a16:creationId xmlns:a16="http://schemas.microsoft.com/office/drawing/2014/main" id="{E5BCBA87-35F8-4EC4-BA7B-C7197E1BC567}"/>
              </a:ext>
            </a:extLst>
          </p:cNvPr>
          <p:cNvCxnSpPr>
            <a:cxnSpLocks/>
          </p:cNvCxnSpPr>
          <p:nvPr/>
        </p:nvCxnSpPr>
        <p:spPr>
          <a:xfrm>
            <a:off x="5875244" y="3863852"/>
            <a:ext cx="59662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接點 51">
            <a:extLst>
              <a:ext uri="{FF2B5EF4-FFF2-40B4-BE49-F238E27FC236}">
                <a16:creationId xmlns:a16="http://schemas.microsoft.com/office/drawing/2014/main" id="{B42C9CBF-8C0C-4BB4-91BA-909F45631DD9}"/>
              </a:ext>
            </a:extLst>
          </p:cNvPr>
          <p:cNvCxnSpPr>
            <a:cxnSpLocks/>
          </p:cNvCxnSpPr>
          <p:nvPr/>
        </p:nvCxnSpPr>
        <p:spPr>
          <a:xfrm>
            <a:off x="5889060" y="4667249"/>
            <a:ext cx="59662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物件 53">
            <a:extLst>
              <a:ext uri="{FF2B5EF4-FFF2-40B4-BE49-F238E27FC236}">
                <a16:creationId xmlns:a16="http://schemas.microsoft.com/office/drawing/2014/main" id="{4AD9A936-B2D7-4C36-A0C8-C5B7ADD31D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673549"/>
              </p:ext>
            </p:extLst>
          </p:nvPr>
        </p:nvGraphicFramePr>
        <p:xfrm>
          <a:off x="10831859" y="1520827"/>
          <a:ext cx="1117468" cy="415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6" name="Equation" r:id="rId21" imgW="545760" imgH="203040" progId="Equation.DSMT4">
                  <p:embed/>
                </p:oleObj>
              </mc:Choice>
              <mc:Fallback>
                <p:oleObj name="Equation" r:id="rId21" imgW="545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0831859" y="1520827"/>
                        <a:ext cx="1117468" cy="415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左大括弧 54">
            <a:extLst>
              <a:ext uri="{FF2B5EF4-FFF2-40B4-BE49-F238E27FC236}">
                <a16:creationId xmlns:a16="http://schemas.microsoft.com/office/drawing/2014/main" id="{5B5A8AED-8FDD-4531-8DF3-A1E3D0FA41C3}"/>
              </a:ext>
            </a:extLst>
          </p:cNvPr>
          <p:cNvSpPr/>
          <p:nvPr/>
        </p:nvSpPr>
        <p:spPr>
          <a:xfrm>
            <a:off x="10698891" y="2426677"/>
            <a:ext cx="136891" cy="101600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6" name="物件 55">
            <a:extLst>
              <a:ext uri="{FF2B5EF4-FFF2-40B4-BE49-F238E27FC236}">
                <a16:creationId xmlns:a16="http://schemas.microsoft.com/office/drawing/2014/main" id="{16825DBB-B90D-4ECB-AD80-0F4875697D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073483"/>
              </p:ext>
            </p:extLst>
          </p:nvPr>
        </p:nvGraphicFramePr>
        <p:xfrm>
          <a:off x="10795879" y="2523273"/>
          <a:ext cx="1408889" cy="3034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7" name="Equation" r:id="rId23" imgW="825480" imgH="177480" progId="Equation.DSMT4">
                  <p:embed/>
                </p:oleObj>
              </mc:Choice>
              <mc:Fallback>
                <p:oleObj name="Equation" r:id="rId23" imgW="825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0795879" y="2523273"/>
                        <a:ext cx="1408889" cy="3034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物件 56">
            <a:extLst>
              <a:ext uri="{FF2B5EF4-FFF2-40B4-BE49-F238E27FC236}">
                <a16:creationId xmlns:a16="http://schemas.microsoft.com/office/drawing/2014/main" id="{B27941F6-380F-415D-9B61-765FD51641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844428"/>
              </p:ext>
            </p:extLst>
          </p:nvPr>
        </p:nvGraphicFramePr>
        <p:xfrm>
          <a:off x="10830921" y="2994046"/>
          <a:ext cx="946097" cy="352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8" name="Equation" r:id="rId25" imgW="545760" imgH="203040" progId="Equation.DSMT4">
                  <p:embed/>
                </p:oleObj>
              </mc:Choice>
              <mc:Fallback>
                <p:oleObj name="Equation" r:id="rId25" imgW="545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0830921" y="2994046"/>
                        <a:ext cx="946097" cy="352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8" name="直線單箭頭接點 57">
            <a:extLst>
              <a:ext uri="{FF2B5EF4-FFF2-40B4-BE49-F238E27FC236}">
                <a16:creationId xmlns:a16="http://schemas.microsoft.com/office/drawing/2014/main" id="{63DAC590-9A4B-4217-9115-2256DF02CE18}"/>
              </a:ext>
            </a:extLst>
          </p:cNvPr>
          <p:cNvCxnSpPr>
            <a:cxnSpLocks/>
          </p:cNvCxnSpPr>
          <p:nvPr/>
        </p:nvCxnSpPr>
        <p:spPr>
          <a:xfrm flipV="1">
            <a:off x="10553083" y="1728728"/>
            <a:ext cx="277838" cy="2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物件 60">
            <a:extLst>
              <a:ext uri="{FF2B5EF4-FFF2-40B4-BE49-F238E27FC236}">
                <a16:creationId xmlns:a16="http://schemas.microsoft.com/office/drawing/2014/main" id="{BCEBCE3C-1EC3-4B57-A898-50EF99F32C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746767"/>
              </p:ext>
            </p:extLst>
          </p:nvPr>
        </p:nvGraphicFramePr>
        <p:xfrm>
          <a:off x="7361735" y="3648542"/>
          <a:ext cx="2900355" cy="386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59" name="Equation" r:id="rId27" imgW="1523880" imgH="203040" progId="Equation.DSMT4">
                  <p:embed/>
                </p:oleObj>
              </mc:Choice>
              <mc:Fallback>
                <p:oleObj name="Equation" r:id="rId27" imgW="1523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361735" y="3648542"/>
                        <a:ext cx="2900355" cy="3867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物件 61">
            <a:extLst>
              <a:ext uri="{FF2B5EF4-FFF2-40B4-BE49-F238E27FC236}">
                <a16:creationId xmlns:a16="http://schemas.microsoft.com/office/drawing/2014/main" id="{85136218-3395-4810-89D7-445F741681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863392"/>
              </p:ext>
            </p:extLst>
          </p:nvPr>
        </p:nvGraphicFramePr>
        <p:xfrm>
          <a:off x="7361733" y="4109180"/>
          <a:ext cx="2755337" cy="386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160" name="Equation" r:id="rId29" imgW="1447560" imgH="203040" progId="Equation.DSMT4">
                  <p:embed/>
                </p:oleObj>
              </mc:Choice>
              <mc:Fallback>
                <p:oleObj name="Equation" r:id="rId29" imgW="1447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7361733" y="4109180"/>
                        <a:ext cx="2755337" cy="3867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4" name="直線接點 63">
            <a:extLst>
              <a:ext uri="{FF2B5EF4-FFF2-40B4-BE49-F238E27FC236}">
                <a16:creationId xmlns:a16="http://schemas.microsoft.com/office/drawing/2014/main" id="{D6F8C0EE-EFBD-4855-B7E4-47E49BC92A6B}"/>
              </a:ext>
            </a:extLst>
          </p:cNvPr>
          <p:cNvCxnSpPr>
            <a:cxnSpLocks/>
          </p:cNvCxnSpPr>
          <p:nvPr/>
        </p:nvCxnSpPr>
        <p:spPr>
          <a:xfrm>
            <a:off x="7675695" y="3991097"/>
            <a:ext cx="2576579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單箭頭接點 65">
            <a:extLst>
              <a:ext uri="{FF2B5EF4-FFF2-40B4-BE49-F238E27FC236}">
                <a16:creationId xmlns:a16="http://schemas.microsoft.com/office/drawing/2014/main" id="{1552DBEF-5DFA-4D96-B47A-B23DEE0EB38B}"/>
              </a:ext>
            </a:extLst>
          </p:cNvPr>
          <p:cNvCxnSpPr>
            <a:cxnSpLocks/>
          </p:cNvCxnSpPr>
          <p:nvPr/>
        </p:nvCxnSpPr>
        <p:spPr>
          <a:xfrm flipV="1">
            <a:off x="7834208" y="4842268"/>
            <a:ext cx="0" cy="1074366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單箭頭接點 68">
            <a:extLst>
              <a:ext uri="{FF2B5EF4-FFF2-40B4-BE49-F238E27FC236}">
                <a16:creationId xmlns:a16="http://schemas.microsoft.com/office/drawing/2014/main" id="{35EA8EED-3FD8-4FA6-9159-7DC3434234B2}"/>
              </a:ext>
            </a:extLst>
          </p:cNvPr>
          <p:cNvCxnSpPr>
            <a:cxnSpLocks/>
          </p:cNvCxnSpPr>
          <p:nvPr/>
        </p:nvCxnSpPr>
        <p:spPr>
          <a:xfrm>
            <a:off x="7675695" y="5692347"/>
            <a:ext cx="1210397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>
            <a:extLst>
              <a:ext uri="{FF2B5EF4-FFF2-40B4-BE49-F238E27FC236}">
                <a16:creationId xmlns:a16="http://schemas.microsoft.com/office/drawing/2014/main" id="{D5843953-9841-4327-B867-B509E81C78A9}"/>
              </a:ext>
            </a:extLst>
          </p:cNvPr>
          <p:cNvCxnSpPr>
            <a:cxnSpLocks/>
          </p:cNvCxnSpPr>
          <p:nvPr/>
        </p:nvCxnSpPr>
        <p:spPr>
          <a:xfrm>
            <a:off x="7834208" y="5683371"/>
            <a:ext cx="66111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單箭頭接點 73">
            <a:extLst>
              <a:ext uri="{FF2B5EF4-FFF2-40B4-BE49-F238E27FC236}">
                <a16:creationId xmlns:a16="http://schemas.microsoft.com/office/drawing/2014/main" id="{F599A8F6-DA66-4F51-A5CB-9ECD1D9A769C}"/>
              </a:ext>
            </a:extLst>
          </p:cNvPr>
          <p:cNvCxnSpPr>
            <a:cxnSpLocks/>
          </p:cNvCxnSpPr>
          <p:nvPr/>
        </p:nvCxnSpPr>
        <p:spPr>
          <a:xfrm flipV="1">
            <a:off x="7834208" y="5073880"/>
            <a:ext cx="0" cy="66320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>
            <a:extLst>
              <a:ext uri="{FF2B5EF4-FFF2-40B4-BE49-F238E27FC236}">
                <a16:creationId xmlns:a16="http://schemas.microsoft.com/office/drawing/2014/main" id="{69E12901-ED1E-4388-875C-A30F110FFE51}"/>
              </a:ext>
            </a:extLst>
          </p:cNvPr>
          <p:cNvCxnSpPr>
            <a:cxnSpLocks/>
          </p:cNvCxnSpPr>
          <p:nvPr/>
        </p:nvCxnSpPr>
        <p:spPr>
          <a:xfrm flipV="1">
            <a:off x="7834208" y="5302426"/>
            <a:ext cx="446685" cy="38094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群組 86">
            <a:extLst>
              <a:ext uri="{FF2B5EF4-FFF2-40B4-BE49-F238E27FC236}">
                <a16:creationId xmlns:a16="http://schemas.microsoft.com/office/drawing/2014/main" id="{D174D013-A4B7-4480-AC4C-A676E1A006C7}"/>
              </a:ext>
            </a:extLst>
          </p:cNvPr>
          <p:cNvGrpSpPr/>
          <p:nvPr/>
        </p:nvGrpSpPr>
        <p:grpSpPr>
          <a:xfrm>
            <a:off x="9770086" y="4786592"/>
            <a:ext cx="693968" cy="574576"/>
            <a:chOff x="9423102" y="4759569"/>
            <a:chExt cx="693968" cy="574576"/>
          </a:xfrm>
        </p:grpSpPr>
        <p:cxnSp>
          <p:nvCxnSpPr>
            <p:cNvPr id="80" name="直線單箭頭接點 79">
              <a:extLst>
                <a:ext uri="{FF2B5EF4-FFF2-40B4-BE49-F238E27FC236}">
                  <a16:creationId xmlns:a16="http://schemas.microsoft.com/office/drawing/2014/main" id="{2CABA25E-338B-41E5-9F31-2991C15C185B}"/>
                </a:ext>
              </a:extLst>
            </p:cNvPr>
            <p:cNvCxnSpPr>
              <a:cxnSpLocks/>
            </p:cNvCxnSpPr>
            <p:nvPr/>
          </p:nvCxnSpPr>
          <p:spPr>
            <a:xfrm>
              <a:off x="9423102" y="5172565"/>
              <a:ext cx="693968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單箭頭接點 81">
              <a:extLst>
                <a:ext uri="{FF2B5EF4-FFF2-40B4-BE49-F238E27FC236}">
                  <a16:creationId xmlns:a16="http://schemas.microsoft.com/office/drawing/2014/main" id="{BAF651FC-998F-499A-83FB-0203456484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52748" y="4759569"/>
              <a:ext cx="0" cy="57457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75CDBE4-0FE9-46DC-AC73-71C92755C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2497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425058CD-034F-436F-8ABC-7E55B526B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4767770"/>
              </p:ext>
            </p:extLst>
          </p:nvPr>
        </p:nvGraphicFramePr>
        <p:xfrm>
          <a:off x="584200" y="-76658"/>
          <a:ext cx="5884862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1" name="Equation" r:id="rId3" imgW="1790640" imgH="203040" progId="Equation.DSMT4">
                  <p:embed/>
                </p:oleObj>
              </mc:Choice>
              <mc:Fallback>
                <p:oleObj name="Equation" r:id="rId3" imgW="17906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4200" y="-76658"/>
                        <a:ext cx="5884862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FB44132A-FEC8-4B76-8B8D-D79BCF9949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4426541"/>
              </p:ext>
            </p:extLst>
          </p:nvPr>
        </p:nvGraphicFramePr>
        <p:xfrm>
          <a:off x="584200" y="1029342"/>
          <a:ext cx="6209202" cy="4270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2" name="Equation" r:id="rId5" imgW="2260440" imgH="1549080" progId="Equation.DSMT4">
                  <p:embed/>
                </p:oleObj>
              </mc:Choice>
              <mc:Fallback>
                <p:oleObj name="Equation" r:id="rId5" imgW="2260440" imgH="154908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BE23E65A-62EE-4250-A49D-51F00BF773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4200" y="1029342"/>
                        <a:ext cx="6209202" cy="42708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6C687278-6473-47AC-81C5-A1488810457D}"/>
              </a:ext>
            </a:extLst>
          </p:cNvPr>
          <p:cNvCxnSpPr>
            <a:cxnSpLocks/>
          </p:cNvCxnSpPr>
          <p:nvPr/>
        </p:nvCxnSpPr>
        <p:spPr>
          <a:xfrm>
            <a:off x="1539631" y="1555261"/>
            <a:ext cx="0" cy="7346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604318EE-5022-4591-90A1-20EE7FF6ABED}"/>
              </a:ext>
            </a:extLst>
          </p:cNvPr>
          <p:cNvCxnSpPr>
            <a:cxnSpLocks/>
          </p:cNvCxnSpPr>
          <p:nvPr/>
        </p:nvCxnSpPr>
        <p:spPr>
          <a:xfrm>
            <a:off x="1535724" y="2770078"/>
            <a:ext cx="0" cy="7346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991F5BAE-507B-4F01-B37A-C621B2BA6FB8}"/>
              </a:ext>
            </a:extLst>
          </p:cNvPr>
          <p:cNvCxnSpPr>
            <a:cxnSpLocks/>
          </p:cNvCxnSpPr>
          <p:nvPr/>
        </p:nvCxnSpPr>
        <p:spPr>
          <a:xfrm>
            <a:off x="1535724" y="4177323"/>
            <a:ext cx="0" cy="7346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5AAAF12A-2A4E-4D8F-AA4D-46342BCCA2D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2699303"/>
              </p:ext>
            </p:extLst>
          </p:nvPr>
        </p:nvGraphicFramePr>
        <p:xfrm>
          <a:off x="3688801" y="1425025"/>
          <a:ext cx="335915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3" name="Equation" r:id="rId7" imgW="1841400" imgH="203040" progId="Equation.DSMT4">
                  <p:embed/>
                </p:oleObj>
              </mc:Choice>
              <mc:Fallback>
                <p:oleObj name="Equation" r:id="rId7" imgW="184140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138CAE5D-EBF2-4C07-A794-20108C0FDD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88801" y="1425025"/>
                        <a:ext cx="3359150" cy="369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圓柱形 41">
            <a:extLst>
              <a:ext uri="{FF2B5EF4-FFF2-40B4-BE49-F238E27FC236}">
                <a16:creationId xmlns:a16="http://schemas.microsoft.com/office/drawing/2014/main" id="{C4E50D9F-6BA9-4012-8CC4-C901A628A3BB}"/>
              </a:ext>
            </a:extLst>
          </p:cNvPr>
          <p:cNvSpPr/>
          <p:nvPr/>
        </p:nvSpPr>
        <p:spPr>
          <a:xfrm rot="2943438">
            <a:off x="6871250" y="1049391"/>
            <a:ext cx="311394" cy="34821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圓柱形 42">
            <a:extLst>
              <a:ext uri="{FF2B5EF4-FFF2-40B4-BE49-F238E27FC236}">
                <a16:creationId xmlns:a16="http://schemas.microsoft.com/office/drawing/2014/main" id="{F05A7F76-F27C-4DAD-AB34-9AAA2A27C215}"/>
              </a:ext>
            </a:extLst>
          </p:cNvPr>
          <p:cNvSpPr/>
          <p:nvPr/>
        </p:nvSpPr>
        <p:spPr>
          <a:xfrm rot="2943438">
            <a:off x="6173849" y="2361982"/>
            <a:ext cx="311394" cy="34821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圓柱形 43">
            <a:extLst>
              <a:ext uri="{FF2B5EF4-FFF2-40B4-BE49-F238E27FC236}">
                <a16:creationId xmlns:a16="http://schemas.microsoft.com/office/drawing/2014/main" id="{D35E70B9-22C8-4695-8B65-089B74B08C4B}"/>
              </a:ext>
            </a:extLst>
          </p:cNvPr>
          <p:cNvSpPr/>
          <p:nvPr/>
        </p:nvSpPr>
        <p:spPr>
          <a:xfrm rot="2943438">
            <a:off x="6154552" y="3628170"/>
            <a:ext cx="311394" cy="34821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圓柱形 44">
            <a:extLst>
              <a:ext uri="{FF2B5EF4-FFF2-40B4-BE49-F238E27FC236}">
                <a16:creationId xmlns:a16="http://schemas.microsoft.com/office/drawing/2014/main" id="{9867C61C-A422-4FD4-B122-AE6CFDC31F3C}"/>
              </a:ext>
            </a:extLst>
          </p:cNvPr>
          <p:cNvSpPr/>
          <p:nvPr/>
        </p:nvSpPr>
        <p:spPr>
          <a:xfrm rot="2943438">
            <a:off x="5384736" y="4827831"/>
            <a:ext cx="311394" cy="34821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左中括弧 45">
            <a:extLst>
              <a:ext uri="{FF2B5EF4-FFF2-40B4-BE49-F238E27FC236}">
                <a16:creationId xmlns:a16="http://schemas.microsoft.com/office/drawing/2014/main" id="{DB4A1CA9-009F-4F30-AEA1-DA83AB33144C}"/>
              </a:ext>
            </a:extLst>
          </p:cNvPr>
          <p:cNvSpPr/>
          <p:nvPr/>
        </p:nvSpPr>
        <p:spPr>
          <a:xfrm>
            <a:off x="7396712" y="1103756"/>
            <a:ext cx="93785" cy="1080888"/>
          </a:xfrm>
          <a:prstGeom prst="lef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6FA3FAEB-54B8-432D-8DC6-D0A52FC65B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867278"/>
              </p:ext>
            </p:extLst>
          </p:nvPr>
        </p:nvGraphicFramePr>
        <p:xfrm>
          <a:off x="7490497" y="1154112"/>
          <a:ext cx="1780081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4" name="Equation" r:id="rId9" imgW="977760" imgH="203040" progId="Equation.DSMT4">
                  <p:embed/>
                </p:oleObj>
              </mc:Choice>
              <mc:Fallback>
                <p:oleObj name="Equation" r:id="rId9" imgW="977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490497" y="1154112"/>
                        <a:ext cx="1780081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DC281694-D8AD-4998-9B36-76CE8A8657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3803993"/>
              </p:ext>
            </p:extLst>
          </p:nvPr>
        </p:nvGraphicFramePr>
        <p:xfrm>
          <a:off x="7483265" y="1484434"/>
          <a:ext cx="87187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5" name="Equation" r:id="rId11" imgW="419040" imgH="177480" progId="Equation.DSMT4">
                  <p:embed/>
                </p:oleObj>
              </mc:Choice>
              <mc:Fallback>
                <p:oleObj name="Equation" r:id="rId11" imgW="4190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83265" y="1484434"/>
                        <a:ext cx="871877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物件 48">
            <a:extLst>
              <a:ext uri="{FF2B5EF4-FFF2-40B4-BE49-F238E27FC236}">
                <a16:creationId xmlns:a16="http://schemas.microsoft.com/office/drawing/2014/main" id="{FCD6867F-F9EA-481A-B00A-10B8137CC7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174170"/>
              </p:ext>
            </p:extLst>
          </p:nvPr>
        </p:nvGraphicFramePr>
        <p:xfrm>
          <a:off x="7444488" y="1833484"/>
          <a:ext cx="575380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6" name="Equation" r:id="rId13" imgW="177480" imgH="114120" progId="Equation.DSMT4">
                  <p:embed/>
                </p:oleObj>
              </mc:Choice>
              <mc:Fallback>
                <p:oleObj name="Equation" r:id="rId13" imgW="177480" imgH="11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444488" y="1833484"/>
                        <a:ext cx="575380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左中括弧 49">
            <a:extLst>
              <a:ext uri="{FF2B5EF4-FFF2-40B4-BE49-F238E27FC236}">
                <a16:creationId xmlns:a16="http://schemas.microsoft.com/office/drawing/2014/main" id="{5896C9F3-2F60-4EA9-AC23-9FF0CDEB0DED}"/>
              </a:ext>
            </a:extLst>
          </p:cNvPr>
          <p:cNvSpPr/>
          <p:nvPr/>
        </p:nvSpPr>
        <p:spPr>
          <a:xfrm>
            <a:off x="6732555" y="2536092"/>
            <a:ext cx="58891" cy="913924"/>
          </a:xfrm>
          <a:prstGeom prst="lef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CB46FFE6-9C74-494D-9D17-239F9DE303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555267"/>
              </p:ext>
            </p:extLst>
          </p:nvPr>
        </p:nvGraphicFramePr>
        <p:xfrm>
          <a:off x="6791446" y="2591250"/>
          <a:ext cx="1733789" cy="3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7" name="Equation" r:id="rId15" imgW="952200" imgH="203040" progId="Equation.DSMT4">
                  <p:embed/>
                </p:oleObj>
              </mc:Choice>
              <mc:Fallback>
                <p:oleObj name="Equation" r:id="rId15" imgW="952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791446" y="2591250"/>
                        <a:ext cx="1733789" cy="36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物件 51">
            <a:extLst>
              <a:ext uri="{FF2B5EF4-FFF2-40B4-BE49-F238E27FC236}">
                <a16:creationId xmlns:a16="http://schemas.microsoft.com/office/drawing/2014/main" id="{793C0E27-26F3-49FF-AADB-F4186CF44A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701636"/>
              </p:ext>
            </p:extLst>
          </p:nvPr>
        </p:nvGraphicFramePr>
        <p:xfrm>
          <a:off x="6791446" y="2952464"/>
          <a:ext cx="2149893" cy="369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8" name="Equation" r:id="rId17" imgW="1180800" imgH="203040" progId="Equation.DSMT4">
                  <p:embed/>
                </p:oleObj>
              </mc:Choice>
              <mc:Fallback>
                <p:oleObj name="Equation" r:id="rId17" imgW="1180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791446" y="2952464"/>
                        <a:ext cx="2149893" cy="369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物件 52">
            <a:extLst>
              <a:ext uri="{FF2B5EF4-FFF2-40B4-BE49-F238E27FC236}">
                <a16:creationId xmlns:a16="http://schemas.microsoft.com/office/drawing/2014/main" id="{585A90B2-ACC7-4830-AEA5-B81D228445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996620"/>
              </p:ext>
            </p:extLst>
          </p:nvPr>
        </p:nvGraphicFramePr>
        <p:xfrm>
          <a:off x="6552937" y="3670225"/>
          <a:ext cx="1687550" cy="369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39" name="Equation" r:id="rId19" imgW="927000" imgH="203040" progId="Equation.DSMT4">
                  <p:embed/>
                </p:oleObj>
              </mc:Choice>
              <mc:Fallback>
                <p:oleObj name="Equation" r:id="rId19" imgW="9270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552937" y="3670225"/>
                        <a:ext cx="1687550" cy="369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物件 53">
            <a:extLst>
              <a:ext uri="{FF2B5EF4-FFF2-40B4-BE49-F238E27FC236}">
                <a16:creationId xmlns:a16="http://schemas.microsoft.com/office/drawing/2014/main" id="{68E0A708-40CE-4C44-ADA1-F250E13C94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398363"/>
              </p:ext>
            </p:extLst>
          </p:nvPr>
        </p:nvGraphicFramePr>
        <p:xfrm>
          <a:off x="6142430" y="5245002"/>
          <a:ext cx="2051165" cy="7293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40" name="Equation" r:id="rId21" imgW="1143000" imgH="406080" progId="Equation.DSMT4">
                  <p:embed/>
                </p:oleObj>
              </mc:Choice>
              <mc:Fallback>
                <p:oleObj name="Equation" r:id="rId21" imgW="11430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142430" y="5245002"/>
                        <a:ext cx="2051165" cy="7293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6591130C-73E9-41CC-9535-3E6672C52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0243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D4CEBCD4-954A-4C97-A2D6-E4AB8B8E52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241296"/>
              </p:ext>
            </p:extLst>
          </p:nvPr>
        </p:nvGraphicFramePr>
        <p:xfrm>
          <a:off x="4879975" y="1619444"/>
          <a:ext cx="284162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8" name="Equation" r:id="rId3" imgW="660240" imgH="203040" progId="Equation.DSMT4">
                  <p:embed/>
                </p:oleObj>
              </mc:Choice>
              <mc:Fallback>
                <p:oleObj name="Equation" r:id="rId3" imgW="660240" imgH="20304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35643E1C-83CC-4ECC-B596-5A651B14AB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79975" y="1619444"/>
                        <a:ext cx="2841625" cy="874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7A4F0A36-B514-4D0E-A677-EB01A4EC1F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0292367"/>
              </p:ext>
            </p:extLst>
          </p:nvPr>
        </p:nvGraphicFramePr>
        <p:xfrm>
          <a:off x="4879975" y="2470150"/>
          <a:ext cx="29337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19" name="Equation" r:id="rId5" imgW="622080" imgH="203040" progId="Equation.DSMT4">
                  <p:embed/>
                </p:oleObj>
              </mc:Choice>
              <mc:Fallback>
                <p:oleObj name="Equation" r:id="rId5" imgW="622080" imgH="20304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0E76A32B-B446-4044-B7E9-2ADAE42EB7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79975" y="2470150"/>
                        <a:ext cx="293370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C0A9EDA1-0A1B-4948-8FB0-0C93FA03C893}"/>
              </a:ext>
            </a:extLst>
          </p:cNvPr>
          <p:cNvCxnSpPr/>
          <p:nvPr/>
        </p:nvCxnSpPr>
        <p:spPr>
          <a:xfrm>
            <a:off x="2763973" y="3429155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B404AE23-D115-4470-B4B2-387BF48505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045710"/>
              </p:ext>
            </p:extLst>
          </p:nvPr>
        </p:nvGraphicFramePr>
        <p:xfrm>
          <a:off x="4505325" y="3563938"/>
          <a:ext cx="3684588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0" name="Equation" r:id="rId7" imgW="939600" imgH="203040" progId="Equation.DSMT4">
                  <p:embed/>
                </p:oleObj>
              </mc:Choice>
              <mc:Fallback>
                <p:oleObj name="Equation" r:id="rId7" imgW="939600" imgH="203040" progId="Equation.DSMT4">
                  <p:embed/>
                  <p:pic>
                    <p:nvPicPr>
                      <p:cNvPr id="34" name="物件 33">
                        <a:extLst>
                          <a:ext uri="{FF2B5EF4-FFF2-40B4-BE49-F238E27FC236}">
                            <a16:creationId xmlns:a16="http://schemas.microsoft.com/office/drawing/2014/main" id="{9BC89674-E0AD-4BF0-9177-A2B136C4C0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05325" y="3563938"/>
                        <a:ext cx="3684588" cy="795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060893DB-9DA7-44C5-84AE-7CAE2924DA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677124"/>
              </p:ext>
            </p:extLst>
          </p:nvPr>
        </p:nvGraphicFramePr>
        <p:xfrm>
          <a:off x="3901465" y="4279706"/>
          <a:ext cx="4942364" cy="795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21" name="Equation" r:id="rId9" imgW="1104840" imgH="177480" progId="Equation.DSMT4">
                  <p:embed/>
                </p:oleObj>
              </mc:Choice>
              <mc:Fallback>
                <p:oleObj name="Equation" r:id="rId9" imgW="11048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01465" y="4279706"/>
                        <a:ext cx="4942364" cy="7953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B7360F6-4F5F-4F40-904F-1588248CE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1594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20F29EFA-317A-4D41-8EFF-58EC234966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776095"/>
              </p:ext>
            </p:extLst>
          </p:nvPr>
        </p:nvGraphicFramePr>
        <p:xfrm>
          <a:off x="422032" y="10942"/>
          <a:ext cx="826293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0" name="Equation" r:id="rId3" imgW="2514600" imgH="203040" progId="Equation.DSMT4">
                  <p:embed/>
                </p:oleObj>
              </mc:Choice>
              <mc:Fallback>
                <p:oleObj name="Equation" r:id="rId3" imgW="251460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425058CD-034F-436F-8ABC-7E55B526B9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2032" y="10942"/>
                        <a:ext cx="8262938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圖片 7">
            <a:extLst>
              <a:ext uri="{FF2B5EF4-FFF2-40B4-BE49-F238E27FC236}">
                <a16:creationId xmlns:a16="http://schemas.microsoft.com/office/drawing/2014/main" id="{800C3568-BD21-4072-BBF0-1134A14C3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32" y="1637446"/>
            <a:ext cx="3712308" cy="239273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848C408E-9698-46C0-8798-9E8AB34467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4130" y="2428632"/>
            <a:ext cx="4276725" cy="1466850"/>
          </a:xfrm>
          <a:prstGeom prst="rect">
            <a:avLst/>
          </a:prstGeom>
        </p:spPr>
      </p:pic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CBC0423A-EE00-4F98-A2FA-913337705F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631544"/>
              </p:ext>
            </p:extLst>
          </p:nvPr>
        </p:nvGraphicFramePr>
        <p:xfrm>
          <a:off x="5548739" y="981227"/>
          <a:ext cx="3259138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1" name="Equation" r:id="rId7" imgW="1815840" imgH="431640" progId="Equation.DSMT4">
                  <p:embed/>
                </p:oleObj>
              </mc:Choice>
              <mc:Fallback>
                <p:oleObj name="Equation" r:id="rId7" imgW="1815840" imgH="43164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68E0A708-40CE-4C44-ADA1-F250E13C94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48739" y="981227"/>
                        <a:ext cx="3259138" cy="773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群組 28">
            <a:extLst>
              <a:ext uri="{FF2B5EF4-FFF2-40B4-BE49-F238E27FC236}">
                <a16:creationId xmlns:a16="http://schemas.microsoft.com/office/drawing/2014/main" id="{60B5DBF3-10B6-4683-9852-25005BA786C0}"/>
              </a:ext>
            </a:extLst>
          </p:cNvPr>
          <p:cNvGrpSpPr/>
          <p:nvPr/>
        </p:nvGrpSpPr>
        <p:grpSpPr>
          <a:xfrm>
            <a:off x="5106314" y="1294233"/>
            <a:ext cx="2013317" cy="1476345"/>
            <a:chOff x="5653575" y="965987"/>
            <a:chExt cx="2013317" cy="1476345"/>
          </a:xfrm>
        </p:grpSpPr>
        <p:cxnSp>
          <p:nvCxnSpPr>
            <p:cNvPr id="15" name="直線單箭頭接點 14">
              <a:extLst>
                <a:ext uri="{FF2B5EF4-FFF2-40B4-BE49-F238E27FC236}">
                  <a16:creationId xmlns:a16="http://schemas.microsoft.com/office/drawing/2014/main" id="{FD372DA7-2813-46F6-8ADD-ADEB9188B96F}"/>
                </a:ext>
              </a:extLst>
            </p:cNvPr>
            <p:cNvCxnSpPr>
              <a:cxnSpLocks/>
            </p:cNvCxnSpPr>
            <p:nvPr/>
          </p:nvCxnSpPr>
          <p:spPr>
            <a:xfrm>
              <a:off x="5661391" y="965987"/>
              <a:ext cx="379903" cy="0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>
              <a:extLst>
                <a:ext uri="{FF2B5EF4-FFF2-40B4-BE49-F238E27FC236}">
                  <a16:creationId xmlns:a16="http://schemas.microsoft.com/office/drawing/2014/main" id="{08A1B98D-9D30-47BA-8217-651EDFCD59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3575" y="976175"/>
              <a:ext cx="15631" cy="8998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接點 22">
              <a:extLst>
                <a:ext uri="{FF2B5EF4-FFF2-40B4-BE49-F238E27FC236}">
                  <a16:creationId xmlns:a16="http://schemas.microsoft.com/office/drawing/2014/main" id="{637B6FF6-E5ED-4FEA-9E16-DFF38B684724}"/>
                </a:ext>
              </a:extLst>
            </p:cNvPr>
            <p:cNvCxnSpPr>
              <a:cxnSpLocks/>
            </p:cNvCxnSpPr>
            <p:nvPr/>
          </p:nvCxnSpPr>
          <p:spPr>
            <a:xfrm>
              <a:off x="5653575" y="1876013"/>
              <a:ext cx="201331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接點 24">
              <a:extLst>
                <a:ext uri="{FF2B5EF4-FFF2-40B4-BE49-F238E27FC236}">
                  <a16:creationId xmlns:a16="http://schemas.microsoft.com/office/drawing/2014/main" id="{A00A8AD9-CCFA-4A9C-898F-EAB0B8483BE2}"/>
                </a:ext>
              </a:extLst>
            </p:cNvPr>
            <p:cNvCxnSpPr>
              <a:cxnSpLocks/>
            </p:cNvCxnSpPr>
            <p:nvPr/>
          </p:nvCxnSpPr>
          <p:spPr>
            <a:xfrm>
              <a:off x="7666892" y="1876013"/>
              <a:ext cx="0" cy="56631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CD0ABADC-8185-4CED-80F9-E06AFDED87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997947"/>
              </p:ext>
            </p:extLst>
          </p:nvPr>
        </p:nvGraphicFramePr>
        <p:xfrm>
          <a:off x="7791369" y="1740128"/>
          <a:ext cx="2683157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2" name="Equation" r:id="rId9" imgW="1498320" imgH="431640" progId="Equation.DSMT4">
                  <p:embed/>
                </p:oleObj>
              </mc:Choice>
              <mc:Fallback>
                <p:oleObj name="Equation" r:id="rId9" imgW="14983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791369" y="1740128"/>
                        <a:ext cx="2683157" cy="773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1E2C28CD-45EA-46F6-AE7C-9021630A155D}"/>
              </a:ext>
            </a:extLst>
          </p:cNvPr>
          <p:cNvCxnSpPr>
            <a:cxnSpLocks/>
          </p:cNvCxnSpPr>
          <p:nvPr/>
        </p:nvCxnSpPr>
        <p:spPr>
          <a:xfrm>
            <a:off x="7463508" y="2126684"/>
            <a:ext cx="327861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5F1AE047-6CA9-4C0B-891E-76060E69B62F}"/>
              </a:ext>
            </a:extLst>
          </p:cNvPr>
          <p:cNvCxnSpPr>
            <a:cxnSpLocks/>
          </p:cNvCxnSpPr>
          <p:nvPr/>
        </p:nvCxnSpPr>
        <p:spPr>
          <a:xfrm flipV="1">
            <a:off x="7463508" y="2126685"/>
            <a:ext cx="0" cy="3865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>
            <a:extLst>
              <a:ext uri="{FF2B5EF4-FFF2-40B4-BE49-F238E27FC236}">
                <a16:creationId xmlns:a16="http://schemas.microsoft.com/office/drawing/2014/main" id="{7427008B-525E-4230-8C97-A7B7164987A0}"/>
              </a:ext>
            </a:extLst>
          </p:cNvPr>
          <p:cNvCxnSpPr>
            <a:cxnSpLocks/>
          </p:cNvCxnSpPr>
          <p:nvPr/>
        </p:nvCxnSpPr>
        <p:spPr>
          <a:xfrm flipH="1">
            <a:off x="7463508" y="2513241"/>
            <a:ext cx="114104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D11F7720-9B18-48A4-96D2-0F2BCF4D3C5F}"/>
              </a:ext>
            </a:extLst>
          </p:cNvPr>
          <p:cNvCxnSpPr>
            <a:cxnSpLocks/>
          </p:cNvCxnSpPr>
          <p:nvPr/>
        </p:nvCxnSpPr>
        <p:spPr>
          <a:xfrm flipV="1">
            <a:off x="8604554" y="2487418"/>
            <a:ext cx="0" cy="28316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018A54F7-CD9B-43A6-94C8-8CBEAB7F52C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868890"/>
              </p:ext>
            </p:extLst>
          </p:nvPr>
        </p:nvGraphicFramePr>
        <p:xfrm>
          <a:off x="5106314" y="3959894"/>
          <a:ext cx="3690696" cy="1263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03" name="Equation" r:id="rId11" imgW="2374560" imgH="812520" progId="Equation.DSMT4">
                  <p:embed/>
                </p:oleObj>
              </mc:Choice>
              <mc:Fallback>
                <p:oleObj name="Equation" r:id="rId11" imgW="2374560" imgH="8125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06314" y="3959894"/>
                        <a:ext cx="3690696" cy="12631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: 圓角 3">
            <a:extLst>
              <a:ext uri="{FF2B5EF4-FFF2-40B4-BE49-F238E27FC236}">
                <a16:creationId xmlns:a16="http://schemas.microsoft.com/office/drawing/2014/main" id="{FC8E31FE-A403-4DD7-A3E2-DD5906635516}"/>
              </a:ext>
            </a:extLst>
          </p:cNvPr>
          <p:cNvSpPr/>
          <p:nvPr/>
        </p:nvSpPr>
        <p:spPr>
          <a:xfrm>
            <a:off x="765544" y="4306186"/>
            <a:ext cx="1637414" cy="2392730"/>
          </a:xfrm>
          <a:prstGeom prst="roundRec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矩形: 圓角 31">
            <a:extLst>
              <a:ext uri="{FF2B5EF4-FFF2-40B4-BE49-F238E27FC236}">
                <a16:creationId xmlns:a16="http://schemas.microsoft.com/office/drawing/2014/main" id="{75CDB14B-156E-42BC-A732-D9DBFA91B7AE}"/>
              </a:ext>
            </a:extLst>
          </p:cNvPr>
          <p:cNvSpPr/>
          <p:nvPr/>
        </p:nvSpPr>
        <p:spPr>
          <a:xfrm>
            <a:off x="2402958" y="4306185"/>
            <a:ext cx="1637414" cy="2392725"/>
          </a:xfrm>
          <a:prstGeom prst="roundRect">
            <a:avLst/>
          </a:prstGeom>
          <a:solidFill>
            <a:srgbClr val="FFC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橢圓 4">
            <a:extLst>
              <a:ext uri="{FF2B5EF4-FFF2-40B4-BE49-F238E27FC236}">
                <a16:creationId xmlns:a16="http://schemas.microsoft.com/office/drawing/2014/main" id="{6C1410D1-E213-40B2-BB70-D3585A78B09E}"/>
              </a:ext>
            </a:extLst>
          </p:cNvPr>
          <p:cNvSpPr/>
          <p:nvPr/>
        </p:nvSpPr>
        <p:spPr>
          <a:xfrm>
            <a:off x="1777089" y="4558197"/>
            <a:ext cx="1637414" cy="966433"/>
          </a:xfrm>
          <a:prstGeom prst="ellipse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E91ECF5-17F5-4B4D-8D9B-503FAD85085A}"/>
              </a:ext>
            </a:extLst>
          </p:cNvPr>
          <p:cNvSpPr/>
          <p:nvPr/>
        </p:nvSpPr>
        <p:spPr>
          <a:xfrm>
            <a:off x="670947" y="4296848"/>
            <a:ext cx="148769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Non-cat</a:t>
            </a:r>
            <a:endParaRPr lang="zh-TW" altLang="en-US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BA99144E-CE09-41C9-9D21-34DE5151731A}"/>
              </a:ext>
            </a:extLst>
          </p:cNvPr>
          <p:cNvSpPr/>
          <p:nvPr/>
        </p:nvSpPr>
        <p:spPr>
          <a:xfrm>
            <a:off x="2655028" y="4065012"/>
            <a:ext cx="14876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cats</a:t>
            </a:r>
            <a:endParaRPr lang="zh-TW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5" name="橢圓 34">
            <a:extLst>
              <a:ext uri="{FF2B5EF4-FFF2-40B4-BE49-F238E27FC236}">
                <a16:creationId xmlns:a16="http://schemas.microsoft.com/office/drawing/2014/main" id="{C4A4E1FF-76DC-4ACC-B92D-969C1F99312B}"/>
              </a:ext>
            </a:extLst>
          </p:cNvPr>
          <p:cNvSpPr/>
          <p:nvPr/>
        </p:nvSpPr>
        <p:spPr>
          <a:xfrm>
            <a:off x="1090992" y="5533968"/>
            <a:ext cx="1854139" cy="910454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89025F6-EC24-42B4-8FA2-4667BD00E8E1}"/>
              </a:ext>
            </a:extLst>
          </p:cNvPr>
          <p:cNvSpPr/>
          <p:nvPr/>
        </p:nvSpPr>
        <p:spPr>
          <a:xfrm>
            <a:off x="1844302" y="4624909"/>
            <a:ext cx="14021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Predicted</a:t>
            </a:r>
          </a:p>
          <a:p>
            <a:pPr algn="ctr"/>
            <a:r>
              <a:rPr lang="en-US" altLang="zh-TW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cat</a:t>
            </a:r>
            <a:endParaRPr lang="zh-TW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7AC511F5-2D30-4348-960A-4134986E7AB3}"/>
              </a:ext>
            </a:extLst>
          </p:cNvPr>
          <p:cNvSpPr/>
          <p:nvPr/>
        </p:nvSpPr>
        <p:spPr>
          <a:xfrm>
            <a:off x="1357483" y="5583648"/>
            <a:ext cx="147104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Predicted </a:t>
            </a:r>
          </a:p>
          <a:p>
            <a:pPr algn="ctr"/>
            <a:r>
              <a:rPr lang="en-US" altLang="zh-TW" sz="2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non-cat</a:t>
            </a:r>
            <a:endParaRPr lang="zh-TW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73BD214-6D45-486D-97C9-C8445564CED8}"/>
              </a:ext>
            </a:extLst>
          </p:cNvPr>
          <p:cNvSpPr/>
          <p:nvPr/>
        </p:nvSpPr>
        <p:spPr>
          <a:xfrm>
            <a:off x="2899348" y="4880469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8</a:t>
            </a:r>
            <a:endParaRPr lang="zh-TW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F7CCC32B-3481-40F5-9681-84999BD4B969}"/>
              </a:ext>
            </a:extLst>
          </p:cNvPr>
          <p:cNvSpPr/>
          <p:nvPr/>
        </p:nvSpPr>
        <p:spPr>
          <a:xfrm>
            <a:off x="2564590" y="5674910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</a:t>
            </a:r>
            <a:endParaRPr lang="zh-TW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678DE009-0F65-4884-A22B-E0AC1EB4CA0F}"/>
              </a:ext>
            </a:extLst>
          </p:cNvPr>
          <p:cNvSpPr/>
          <p:nvPr/>
        </p:nvSpPr>
        <p:spPr>
          <a:xfrm>
            <a:off x="1187227" y="5664727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9</a:t>
            </a:r>
            <a:endParaRPr lang="zh-TW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32077B9F-1C9E-4443-9333-BC20D394D7EA}"/>
              </a:ext>
            </a:extLst>
          </p:cNvPr>
          <p:cNvSpPr/>
          <p:nvPr/>
        </p:nvSpPr>
        <p:spPr>
          <a:xfrm>
            <a:off x="1958807" y="4860868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</a:t>
            </a:r>
            <a:endParaRPr lang="zh-TW" altLang="en-US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8E7D68A7-14C9-4576-9301-44E96865B273}"/>
              </a:ext>
            </a:extLst>
          </p:cNvPr>
          <p:cNvSpPr txBox="1"/>
          <p:nvPr/>
        </p:nvSpPr>
        <p:spPr>
          <a:xfrm>
            <a:off x="3138224" y="4988342"/>
            <a:ext cx="1732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Precision: 80%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52" name="文字方塊 51">
            <a:extLst>
              <a:ext uri="{FF2B5EF4-FFF2-40B4-BE49-F238E27FC236}">
                <a16:creationId xmlns:a16="http://schemas.microsoft.com/office/drawing/2014/main" id="{0AC4E402-324C-4999-ACED-C9B0E83CCF68}"/>
              </a:ext>
            </a:extLst>
          </p:cNvPr>
          <p:cNvSpPr txBox="1"/>
          <p:nvPr/>
        </p:nvSpPr>
        <p:spPr>
          <a:xfrm>
            <a:off x="1485645" y="6244868"/>
            <a:ext cx="2085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</a:rPr>
              <a:t>Recall: 8/(1+8)=90%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02DA54E0-AD83-4EE5-A51E-2737F4719621}"/>
              </a:ext>
            </a:extLst>
          </p:cNvPr>
          <p:cNvSpPr/>
          <p:nvPr/>
        </p:nvSpPr>
        <p:spPr>
          <a:xfrm>
            <a:off x="4346002" y="6220924"/>
            <a:ext cx="429636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False positive, false negative</a:t>
            </a:r>
            <a:endParaRPr lang="zh-TW" altLang="en-US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5D74D8DC-AA2A-4C36-9D37-D44DABEE0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5983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5" grpId="0" animBg="1"/>
      <p:bldP spid="6" grpId="0"/>
      <p:bldP spid="34" grpId="0"/>
      <p:bldP spid="35" grpId="0" animBg="1"/>
      <p:bldP spid="11" grpId="0"/>
      <p:bldP spid="37" grpId="0"/>
      <p:bldP spid="12" grpId="0"/>
      <p:bldP spid="38" grpId="0"/>
      <p:bldP spid="40" grpId="0"/>
      <p:bldP spid="41" grpId="0"/>
      <p:bldP spid="51" grpId="0"/>
      <p:bldP spid="52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AEE20E99-887E-403A-8086-F31FBA588D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2140880"/>
              </p:ext>
            </p:extLst>
          </p:nvPr>
        </p:nvGraphicFramePr>
        <p:xfrm>
          <a:off x="4879975" y="1619444"/>
          <a:ext cx="2841625" cy="87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1" name="Equation" r:id="rId3" imgW="660240" imgH="203040" progId="Equation.DSMT4">
                  <p:embed/>
                </p:oleObj>
              </mc:Choice>
              <mc:Fallback>
                <p:oleObj name="Equation" r:id="rId3" imgW="660240" imgH="20304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D4CEBCD4-954A-4C97-A2D6-E4AB8B8E52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79975" y="1619444"/>
                        <a:ext cx="2841625" cy="874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5688EF60-C989-41B8-8221-C5BCE44E0B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042565"/>
              </p:ext>
            </p:extLst>
          </p:nvPr>
        </p:nvGraphicFramePr>
        <p:xfrm>
          <a:off x="4879975" y="2470150"/>
          <a:ext cx="2933700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2" name="Equation" r:id="rId5" imgW="622080" imgH="203040" progId="Equation.DSMT4">
                  <p:embed/>
                </p:oleObj>
              </mc:Choice>
              <mc:Fallback>
                <p:oleObj name="Equation" r:id="rId5" imgW="622080" imgH="20304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7A4F0A36-B514-4D0E-A677-EB01A4EC1F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79975" y="2470150"/>
                        <a:ext cx="2933700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7BE53750-6A2F-458F-B650-BB79C3E5C51B}"/>
              </a:ext>
            </a:extLst>
          </p:cNvPr>
          <p:cNvCxnSpPr/>
          <p:nvPr/>
        </p:nvCxnSpPr>
        <p:spPr>
          <a:xfrm>
            <a:off x="2763973" y="3429155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14160A5F-13E3-43D8-826E-CD5E1DD5F3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68033"/>
              </p:ext>
            </p:extLst>
          </p:nvPr>
        </p:nvGraphicFramePr>
        <p:xfrm>
          <a:off x="4479925" y="3563938"/>
          <a:ext cx="3735388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3" name="Equation" r:id="rId7" imgW="952200" imgH="203040" progId="Equation.DSMT4">
                  <p:embed/>
                </p:oleObj>
              </mc:Choice>
              <mc:Fallback>
                <p:oleObj name="Equation" r:id="rId7" imgW="952200" imgH="20304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B404AE23-D115-4470-B4B2-387BF48505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79925" y="3563938"/>
                        <a:ext cx="3735388" cy="795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2F47B15C-BA79-462B-B509-0BB83C19EA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731623"/>
              </p:ext>
            </p:extLst>
          </p:nvPr>
        </p:nvGraphicFramePr>
        <p:xfrm>
          <a:off x="3703638" y="4222750"/>
          <a:ext cx="5338762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24" name="Equation" r:id="rId9" imgW="1193760" imgH="203040" progId="Equation.DSMT4">
                  <p:embed/>
                </p:oleObj>
              </mc:Choice>
              <mc:Fallback>
                <p:oleObj name="Equation" r:id="rId9" imgW="1193760" imgH="2030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060893DB-9DA7-44C5-84AE-7CAE2924DA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03638" y="4222750"/>
                        <a:ext cx="5338762" cy="909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D542F83-E7A7-4357-9A00-3220EC861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3567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2989C330-6B9B-4D41-99EB-94CC7BD98B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7907090"/>
              </p:ext>
            </p:extLst>
          </p:nvPr>
        </p:nvGraphicFramePr>
        <p:xfrm>
          <a:off x="409697" y="0"/>
          <a:ext cx="7051676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49" name="Equation" r:id="rId3" imgW="2145960" imgH="203040" progId="Equation.DSMT4">
                  <p:embed/>
                </p:oleObj>
              </mc:Choice>
              <mc:Fallback>
                <p:oleObj name="Equation" r:id="rId3" imgW="214596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517DC3B8-68D1-49BF-95A8-11CD3612A9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9697" y="0"/>
                        <a:ext cx="7051676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圖片 8">
            <a:extLst>
              <a:ext uri="{FF2B5EF4-FFF2-40B4-BE49-F238E27FC236}">
                <a16:creationId xmlns:a16="http://schemas.microsoft.com/office/drawing/2014/main" id="{FD72D60E-112A-41B4-BF98-67ECCA5D99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697" y="1004644"/>
            <a:ext cx="5796487" cy="1504096"/>
          </a:xfrm>
          <a:prstGeom prst="rect">
            <a:avLst/>
          </a:prstGeom>
        </p:spPr>
      </p:pic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B9BD8E9E-20CA-4E3C-A598-1D2E19BF10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819089"/>
              </p:ext>
            </p:extLst>
          </p:nvPr>
        </p:nvGraphicFramePr>
        <p:xfrm>
          <a:off x="1155090" y="636344"/>
          <a:ext cx="129222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0" name="Equation" r:id="rId6" imgW="711000" imgH="203040" progId="Equation.DSMT4">
                  <p:embed/>
                </p:oleObj>
              </mc:Choice>
              <mc:Fallback>
                <p:oleObj name="Equation" r:id="rId6" imgW="711000" imgH="203040" progId="Equation.DSMT4">
                  <p:embed/>
                  <p:pic>
                    <p:nvPicPr>
                      <p:cNvPr id="50" name="物件 49">
                        <a:extLst>
                          <a:ext uri="{FF2B5EF4-FFF2-40B4-BE49-F238E27FC236}">
                            <a16:creationId xmlns:a16="http://schemas.microsoft.com/office/drawing/2014/main" id="{C30BC92C-EBDC-49BC-8F77-92C77E08A7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55090" y="636344"/>
                        <a:ext cx="1292225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6B233C81-6F35-40EE-9B57-85C57F5692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4358"/>
              </p:ext>
            </p:extLst>
          </p:nvPr>
        </p:nvGraphicFramePr>
        <p:xfrm>
          <a:off x="5599961" y="722623"/>
          <a:ext cx="1107538" cy="334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1" name="Equation" r:id="rId8" imgW="672840" imgH="203040" progId="Equation.DSMT4">
                  <p:embed/>
                </p:oleObj>
              </mc:Choice>
              <mc:Fallback>
                <p:oleObj name="Equation" r:id="rId8" imgW="6728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99961" y="722623"/>
                        <a:ext cx="1107538" cy="3343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DD6550F2-241C-4AB1-ACCD-16A1B4AD56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764931"/>
              </p:ext>
            </p:extLst>
          </p:nvPr>
        </p:nvGraphicFramePr>
        <p:xfrm>
          <a:off x="959033" y="2701312"/>
          <a:ext cx="3465513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2" name="Equation" r:id="rId10" imgW="1930320" imgH="203040" progId="Equation.DSMT4">
                  <p:embed/>
                </p:oleObj>
              </mc:Choice>
              <mc:Fallback>
                <p:oleObj name="Equation" r:id="rId10" imgW="1930320" imgH="20304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68E0A708-40CE-4C44-ADA1-F250E13C94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59033" y="2701312"/>
                        <a:ext cx="3465513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字方塊 12">
            <a:extLst>
              <a:ext uri="{FF2B5EF4-FFF2-40B4-BE49-F238E27FC236}">
                <a16:creationId xmlns:a16="http://schemas.microsoft.com/office/drawing/2014/main" id="{AA778D60-769E-407C-92ED-420DCDF33F53}"/>
              </a:ext>
            </a:extLst>
          </p:cNvPr>
          <p:cNvSpPr txBox="1"/>
          <p:nvPr/>
        </p:nvSpPr>
        <p:spPr>
          <a:xfrm>
            <a:off x="118321" y="2623585"/>
            <a:ext cx="946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>
                <a:solidFill>
                  <a:srgbClr val="FF0000"/>
                </a:solidFill>
              </a:rPr>
              <a:t>value</a:t>
            </a:r>
            <a:endParaRPr lang="zh-TW" altLang="en-US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D9D81679-B14B-4CAA-8D93-A3ACB9E4B1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861372"/>
              </p:ext>
            </p:extLst>
          </p:nvPr>
        </p:nvGraphicFramePr>
        <p:xfrm>
          <a:off x="440958" y="3397615"/>
          <a:ext cx="2510234" cy="36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3" name="Equation" r:id="rId12" imgW="1396800" imgH="203040" progId="Equation.DSMT4">
                  <p:embed/>
                </p:oleObj>
              </mc:Choice>
              <mc:Fallback>
                <p:oleObj name="Equation" r:id="rId12" imgW="1396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40958" y="3397615"/>
                        <a:ext cx="2510234" cy="365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FF684285-BD2D-4321-AB6C-4F0E9A3CCC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528984"/>
              </p:ext>
            </p:extLst>
          </p:nvPr>
        </p:nvGraphicFramePr>
        <p:xfrm>
          <a:off x="409697" y="4137875"/>
          <a:ext cx="3788162" cy="365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4" name="Equation" r:id="rId14" imgW="2108160" imgH="203040" progId="Equation.DSMT4">
                  <p:embed/>
                </p:oleObj>
              </mc:Choice>
              <mc:Fallback>
                <p:oleObj name="Equation" r:id="rId14" imgW="2108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09697" y="4137875"/>
                        <a:ext cx="3788162" cy="3651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6944CB8A-7597-42CA-949E-B2A3CCE4EC92}"/>
              </a:ext>
            </a:extLst>
          </p:cNvPr>
          <p:cNvCxnSpPr>
            <a:cxnSpLocks/>
          </p:cNvCxnSpPr>
          <p:nvPr/>
        </p:nvCxnSpPr>
        <p:spPr>
          <a:xfrm>
            <a:off x="409697" y="3794125"/>
            <a:ext cx="10986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A35A9E78-8407-49FA-AEB6-537BE17D2F4E}"/>
              </a:ext>
            </a:extLst>
          </p:cNvPr>
          <p:cNvCxnSpPr>
            <a:cxnSpLocks/>
          </p:cNvCxnSpPr>
          <p:nvPr/>
        </p:nvCxnSpPr>
        <p:spPr>
          <a:xfrm>
            <a:off x="3376633" y="4440232"/>
            <a:ext cx="82122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12F91FD3-BDF8-4927-B209-A62CCDB37D23}"/>
              </a:ext>
            </a:extLst>
          </p:cNvPr>
          <p:cNvCxnSpPr>
            <a:cxnSpLocks/>
          </p:cNvCxnSpPr>
          <p:nvPr/>
        </p:nvCxnSpPr>
        <p:spPr>
          <a:xfrm>
            <a:off x="3212123" y="668338"/>
            <a:ext cx="0" cy="3343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>
            <a:extLst>
              <a:ext uri="{FF2B5EF4-FFF2-40B4-BE49-F238E27FC236}">
                <a16:creationId xmlns:a16="http://schemas.microsoft.com/office/drawing/2014/main" id="{9C6969B6-7D7B-477C-B604-28F3E717D249}"/>
              </a:ext>
            </a:extLst>
          </p:cNvPr>
          <p:cNvCxnSpPr>
            <a:cxnSpLocks/>
          </p:cNvCxnSpPr>
          <p:nvPr/>
        </p:nvCxnSpPr>
        <p:spPr>
          <a:xfrm>
            <a:off x="5287107" y="668338"/>
            <a:ext cx="0" cy="3343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F12413EB-A7DB-46AD-8028-BD030E3EE16F}"/>
              </a:ext>
            </a:extLst>
          </p:cNvPr>
          <p:cNvCxnSpPr>
            <a:cxnSpLocks/>
          </p:cNvCxnSpPr>
          <p:nvPr/>
        </p:nvCxnSpPr>
        <p:spPr>
          <a:xfrm flipH="1">
            <a:off x="6206184" y="1923868"/>
            <a:ext cx="53849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6A443F23-D2ED-48CC-BC97-C9CFD31BD52D}"/>
              </a:ext>
            </a:extLst>
          </p:cNvPr>
          <p:cNvCxnSpPr>
            <a:cxnSpLocks/>
          </p:cNvCxnSpPr>
          <p:nvPr/>
        </p:nvCxnSpPr>
        <p:spPr>
          <a:xfrm>
            <a:off x="7020353" y="1002690"/>
            <a:ext cx="0" cy="15060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EC286276-D3EB-42C2-9018-A28E327DE3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42325"/>
              </p:ext>
            </p:extLst>
          </p:nvPr>
        </p:nvGraphicFramePr>
        <p:xfrm>
          <a:off x="7262060" y="998050"/>
          <a:ext cx="3666551" cy="279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5" name="Equation" r:id="rId16" imgW="1765080" imgH="1346040" progId="Equation.DSMT4">
                  <p:embed/>
                </p:oleObj>
              </mc:Choice>
              <mc:Fallback>
                <p:oleObj name="Equation" r:id="rId16" imgW="1765080" imgH="1346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262060" y="998050"/>
                        <a:ext cx="3666551" cy="2796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直線接點 29">
            <a:extLst>
              <a:ext uri="{FF2B5EF4-FFF2-40B4-BE49-F238E27FC236}">
                <a16:creationId xmlns:a16="http://schemas.microsoft.com/office/drawing/2014/main" id="{0AB1030E-2149-46EE-922B-4A0A19B8776A}"/>
              </a:ext>
            </a:extLst>
          </p:cNvPr>
          <p:cNvCxnSpPr>
            <a:cxnSpLocks/>
          </p:cNvCxnSpPr>
          <p:nvPr/>
        </p:nvCxnSpPr>
        <p:spPr>
          <a:xfrm>
            <a:off x="8460154" y="2846265"/>
            <a:ext cx="133252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>
            <a:extLst>
              <a:ext uri="{FF2B5EF4-FFF2-40B4-BE49-F238E27FC236}">
                <a16:creationId xmlns:a16="http://schemas.microsoft.com/office/drawing/2014/main" id="{81E01B82-19B6-4ED4-B7FB-C541B78809D1}"/>
              </a:ext>
            </a:extLst>
          </p:cNvPr>
          <p:cNvCxnSpPr>
            <a:cxnSpLocks/>
          </p:cNvCxnSpPr>
          <p:nvPr/>
        </p:nvCxnSpPr>
        <p:spPr>
          <a:xfrm>
            <a:off x="7020353" y="4398712"/>
            <a:ext cx="402278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24F50E8E-780A-49AA-8292-3363CA467C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3436943"/>
              </p:ext>
            </p:extLst>
          </p:nvPr>
        </p:nvGraphicFramePr>
        <p:xfrm>
          <a:off x="7020353" y="4562230"/>
          <a:ext cx="3029588" cy="1432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6" name="Equation" r:id="rId18" imgW="1396800" imgH="660240" progId="Equation.DSMT4">
                  <p:embed/>
                </p:oleObj>
              </mc:Choice>
              <mc:Fallback>
                <p:oleObj name="Equation" r:id="rId18" imgW="139680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020353" y="4562230"/>
                        <a:ext cx="3029588" cy="14321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57C3E97D-261B-4FE5-A7EB-D9B6858AB73A}"/>
              </a:ext>
            </a:extLst>
          </p:cNvPr>
          <p:cNvCxnSpPr>
            <a:cxnSpLocks/>
          </p:cNvCxnSpPr>
          <p:nvPr/>
        </p:nvCxnSpPr>
        <p:spPr>
          <a:xfrm>
            <a:off x="7713921" y="5936877"/>
            <a:ext cx="17974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C2D41A67-BA43-40D4-A6EE-48C536DE90F7}"/>
              </a:ext>
            </a:extLst>
          </p:cNvPr>
          <p:cNvCxnSpPr>
            <a:cxnSpLocks/>
          </p:cNvCxnSpPr>
          <p:nvPr/>
        </p:nvCxnSpPr>
        <p:spPr>
          <a:xfrm>
            <a:off x="8788536" y="4916969"/>
            <a:ext cx="11135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>
            <a:extLst>
              <a:ext uri="{FF2B5EF4-FFF2-40B4-BE49-F238E27FC236}">
                <a16:creationId xmlns:a16="http://schemas.microsoft.com/office/drawing/2014/main" id="{0E511EA7-873A-49AA-A80B-9AFC0A43E772}"/>
              </a:ext>
            </a:extLst>
          </p:cNvPr>
          <p:cNvCxnSpPr>
            <a:cxnSpLocks/>
          </p:cNvCxnSpPr>
          <p:nvPr/>
        </p:nvCxnSpPr>
        <p:spPr>
          <a:xfrm>
            <a:off x="8186752" y="5428877"/>
            <a:ext cx="16059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1D092FE-BA42-4AD5-A15B-27407114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4993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1936</TotalTime>
  <Words>59</Words>
  <Application>Microsoft Office PowerPoint</Application>
  <PresentationFormat>寬螢幕</PresentationFormat>
  <Paragraphs>44</Paragraphs>
  <Slides>30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30</vt:i4>
      </vt:variant>
    </vt:vector>
  </HeadingPairs>
  <TitlesOfParts>
    <vt:vector size="37" baseType="lpstr">
      <vt:lpstr>新細明體</vt:lpstr>
      <vt:lpstr>Arial</vt:lpstr>
      <vt:lpstr>Calibri</vt:lpstr>
      <vt:lpstr>Calibri Light</vt:lpstr>
      <vt:lpstr>Office 佈景主題</vt:lpstr>
      <vt:lpstr>Equation</vt:lpstr>
      <vt:lpstr>MathType 6.0 Equation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泰瑋 陳</dc:creator>
  <cp:lastModifiedBy>USER</cp:lastModifiedBy>
  <cp:revision>141</cp:revision>
  <dcterms:created xsi:type="dcterms:W3CDTF">2021-03-15T09:45:48Z</dcterms:created>
  <dcterms:modified xsi:type="dcterms:W3CDTF">2021-05-09T21:47:35Z</dcterms:modified>
</cp:coreProperties>
</file>