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63" r:id="rId16"/>
    <p:sldId id="264" r:id="rId17"/>
    <p:sldId id="265" r:id="rId18"/>
    <p:sldId id="266" r:id="rId19"/>
    <p:sldId id="274" r:id="rId20"/>
    <p:sldId id="281" r:id="rId21"/>
    <p:sldId id="287" r:id="rId22"/>
    <p:sldId id="282" r:id="rId23"/>
    <p:sldId id="275" r:id="rId24"/>
    <p:sldId id="283" r:id="rId25"/>
    <p:sldId id="285" r:id="rId26"/>
    <p:sldId id="286" r:id="rId2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47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513" autoAdjust="0"/>
  </p:normalViewPr>
  <p:slideViewPr>
    <p:cSldViewPr snapToGrid="0">
      <p:cViewPr varScale="1">
        <p:scale>
          <a:sx n="81" d="100"/>
          <a:sy n="81" d="100"/>
        </p:scale>
        <p:origin x="17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2" d="100"/>
        <a:sy n="182" d="100"/>
      </p:scale>
      <p:origin x="0" y="-72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13" Type="http://schemas.openxmlformats.org/officeDocument/2006/relationships/image" Target="../media/image149.wmf"/><Relationship Id="rId3" Type="http://schemas.openxmlformats.org/officeDocument/2006/relationships/image" Target="../media/image139.wmf"/><Relationship Id="rId7" Type="http://schemas.openxmlformats.org/officeDocument/2006/relationships/image" Target="../media/image143.wmf"/><Relationship Id="rId12" Type="http://schemas.openxmlformats.org/officeDocument/2006/relationships/image" Target="../media/image148.wmf"/><Relationship Id="rId17" Type="http://schemas.openxmlformats.org/officeDocument/2006/relationships/image" Target="../media/image153.wmf"/><Relationship Id="rId2" Type="http://schemas.openxmlformats.org/officeDocument/2006/relationships/image" Target="../media/image138.wmf"/><Relationship Id="rId16" Type="http://schemas.openxmlformats.org/officeDocument/2006/relationships/image" Target="../media/image152.wmf"/><Relationship Id="rId1" Type="http://schemas.openxmlformats.org/officeDocument/2006/relationships/image" Target="../media/image137.wmf"/><Relationship Id="rId6" Type="http://schemas.openxmlformats.org/officeDocument/2006/relationships/image" Target="../media/image142.wmf"/><Relationship Id="rId11" Type="http://schemas.openxmlformats.org/officeDocument/2006/relationships/image" Target="../media/image147.wmf"/><Relationship Id="rId5" Type="http://schemas.openxmlformats.org/officeDocument/2006/relationships/image" Target="../media/image141.wmf"/><Relationship Id="rId15" Type="http://schemas.openxmlformats.org/officeDocument/2006/relationships/image" Target="../media/image151.wmf"/><Relationship Id="rId10" Type="http://schemas.openxmlformats.org/officeDocument/2006/relationships/image" Target="../media/image146.wmf"/><Relationship Id="rId4" Type="http://schemas.openxmlformats.org/officeDocument/2006/relationships/image" Target="../media/image140.wmf"/><Relationship Id="rId9" Type="http://schemas.openxmlformats.org/officeDocument/2006/relationships/image" Target="../media/image145.wmf"/><Relationship Id="rId14" Type="http://schemas.openxmlformats.org/officeDocument/2006/relationships/image" Target="../media/image150.wmf"/></Relationships>
</file>

<file path=ppt/drawings/_rels/vmlDrawing11.vml.rels><?xml version="1.0" encoding="UTF-8" standalone="yes"?>
<Relationships xmlns="http://schemas.openxmlformats.org/package/2006/relationships"><Relationship Id="rId13" Type="http://schemas.openxmlformats.org/officeDocument/2006/relationships/image" Target="../media/image166.wmf"/><Relationship Id="rId18" Type="http://schemas.openxmlformats.org/officeDocument/2006/relationships/image" Target="../media/image171.wmf"/><Relationship Id="rId26" Type="http://schemas.openxmlformats.org/officeDocument/2006/relationships/image" Target="../media/image179.wmf"/><Relationship Id="rId3" Type="http://schemas.openxmlformats.org/officeDocument/2006/relationships/image" Target="../media/image156.wmf"/><Relationship Id="rId21" Type="http://schemas.openxmlformats.org/officeDocument/2006/relationships/image" Target="../media/image174.wmf"/><Relationship Id="rId34" Type="http://schemas.openxmlformats.org/officeDocument/2006/relationships/image" Target="../media/image187.wmf"/><Relationship Id="rId7" Type="http://schemas.openxmlformats.org/officeDocument/2006/relationships/image" Target="../media/image160.wmf"/><Relationship Id="rId12" Type="http://schemas.openxmlformats.org/officeDocument/2006/relationships/image" Target="../media/image165.wmf"/><Relationship Id="rId17" Type="http://schemas.openxmlformats.org/officeDocument/2006/relationships/image" Target="../media/image170.wmf"/><Relationship Id="rId25" Type="http://schemas.openxmlformats.org/officeDocument/2006/relationships/image" Target="../media/image178.wmf"/><Relationship Id="rId33" Type="http://schemas.openxmlformats.org/officeDocument/2006/relationships/image" Target="../media/image186.wmf"/><Relationship Id="rId2" Type="http://schemas.openxmlformats.org/officeDocument/2006/relationships/image" Target="../media/image155.wmf"/><Relationship Id="rId16" Type="http://schemas.openxmlformats.org/officeDocument/2006/relationships/image" Target="../media/image169.wmf"/><Relationship Id="rId20" Type="http://schemas.openxmlformats.org/officeDocument/2006/relationships/image" Target="../media/image173.wmf"/><Relationship Id="rId29" Type="http://schemas.openxmlformats.org/officeDocument/2006/relationships/image" Target="../media/image182.wmf"/><Relationship Id="rId1" Type="http://schemas.openxmlformats.org/officeDocument/2006/relationships/image" Target="../media/image137.wmf"/><Relationship Id="rId6" Type="http://schemas.openxmlformats.org/officeDocument/2006/relationships/image" Target="../media/image159.wmf"/><Relationship Id="rId11" Type="http://schemas.openxmlformats.org/officeDocument/2006/relationships/image" Target="../media/image164.wmf"/><Relationship Id="rId24" Type="http://schemas.openxmlformats.org/officeDocument/2006/relationships/image" Target="../media/image177.wmf"/><Relationship Id="rId32" Type="http://schemas.openxmlformats.org/officeDocument/2006/relationships/image" Target="../media/image185.wmf"/><Relationship Id="rId5" Type="http://schemas.openxmlformats.org/officeDocument/2006/relationships/image" Target="../media/image158.wmf"/><Relationship Id="rId15" Type="http://schemas.openxmlformats.org/officeDocument/2006/relationships/image" Target="../media/image168.wmf"/><Relationship Id="rId23" Type="http://schemas.openxmlformats.org/officeDocument/2006/relationships/image" Target="../media/image176.wmf"/><Relationship Id="rId28" Type="http://schemas.openxmlformats.org/officeDocument/2006/relationships/image" Target="../media/image181.wmf"/><Relationship Id="rId10" Type="http://schemas.openxmlformats.org/officeDocument/2006/relationships/image" Target="../media/image163.wmf"/><Relationship Id="rId19" Type="http://schemas.openxmlformats.org/officeDocument/2006/relationships/image" Target="../media/image172.wmf"/><Relationship Id="rId31" Type="http://schemas.openxmlformats.org/officeDocument/2006/relationships/image" Target="../media/image184.wmf"/><Relationship Id="rId4" Type="http://schemas.openxmlformats.org/officeDocument/2006/relationships/image" Target="../media/image157.wmf"/><Relationship Id="rId9" Type="http://schemas.openxmlformats.org/officeDocument/2006/relationships/image" Target="../media/image162.wmf"/><Relationship Id="rId14" Type="http://schemas.openxmlformats.org/officeDocument/2006/relationships/image" Target="../media/image167.wmf"/><Relationship Id="rId22" Type="http://schemas.openxmlformats.org/officeDocument/2006/relationships/image" Target="../media/image175.wmf"/><Relationship Id="rId27" Type="http://schemas.openxmlformats.org/officeDocument/2006/relationships/image" Target="../media/image180.wmf"/><Relationship Id="rId30" Type="http://schemas.openxmlformats.org/officeDocument/2006/relationships/image" Target="../media/image183.wmf"/><Relationship Id="rId8" Type="http://schemas.openxmlformats.org/officeDocument/2006/relationships/image" Target="../media/image16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wmf"/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8.wmf"/><Relationship Id="rId13" Type="http://schemas.openxmlformats.org/officeDocument/2006/relationships/image" Target="../media/image203.wmf"/><Relationship Id="rId3" Type="http://schemas.openxmlformats.org/officeDocument/2006/relationships/image" Target="../media/image193.wmf"/><Relationship Id="rId7" Type="http://schemas.openxmlformats.org/officeDocument/2006/relationships/image" Target="../media/image197.wmf"/><Relationship Id="rId12" Type="http://schemas.openxmlformats.org/officeDocument/2006/relationships/image" Target="../media/image202.wmf"/><Relationship Id="rId2" Type="http://schemas.openxmlformats.org/officeDocument/2006/relationships/image" Target="../media/image192.wmf"/><Relationship Id="rId1" Type="http://schemas.openxmlformats.org/officeDocument/2006/relationships/image" Target="../media/image191.wmf"/><Relationship Id="rId6" Type="http://schemas.openxmlformats.org/officeDocument/2006/relationships/image" Target="../media/image196.wmf"/><Relationship Id="rId11" Type="http://schemas.openxmlformats.org/officeDocument/2006/relationships/image" Target="../media/image201.wmf"/><Relationship Id="rId5" Type="http://schemas.openxmlformats.org/officeDocument/2006/relationships/image" Target="../media/image195.wmf"/><Relationship Id="rId10" Type="http://schemas.openxmlformats.org/officeDocument/2006/relationships/image" Target="../media/image200.wmf"/><Relationship Id="rId4" Type="http://schemas.openxmlformats.org/officeDocument/2006/relationships/image" Target="../media/image194.wmf"/><Relationship Id="rId9" Type="http://schemas.openxmlformats.org/officeDocument/2006/relationships/image" Target="../media/image199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1.wmf"/><Relationship Id="rId13" Type="http://schemas.openxmlformats.org/officeDocument/2006/relationships/image" Target="../media/image216.wmf"/><Relationship Id="rId3" Type="http://schemas.openxmlformats.org/officeDocument/2006/relationships/image" Target="../media/image206.wmf"/><Relationship Id="rId7" Type="http://schemas.openxmlformats.org/officeDocument/2006/relationships/image" Target="../media/image210.wmf"/><Relationship Id="rId12" Type="http://schemas.openxmlformats.org/officeDocument/2006/relationships/image" Target="../media/image215.wmf"/><Relationship Id="rId2" Type="http://schemas.openxmlformats.org/officeDocument/2006/relationships/image" Target="../media/image205.wmf"/><Relationship Id="rId1" Type="http://schemas.openxmlformats.org/officeDocument/2006/relationships/image" Target="../media/image204.wmf"/><Relationship Id="rId6" Type="http://schemas.openxmlformats.org/officeDocument/2006/relationships/image" Target="../media/image209.wmf"/><Relationship Id="rId11" Type="http://schemas.openxmlformats.org/officeDocument/2006/relationships/image" Target="../media/image214.wmf"/><Relationship Id="rId5" Type="http://schemas.openxmlformats.org/officeDocument/2006/relationships/image" Target="../media/image208.wmf"/><Relationship Id="rId15" Type="http://schemas.openxmlformats.org/officeDocument/2006/relationships/image" Target="../media/image218.wmf"/><Relationship Id="rId10" Type="http://schemas.openxmlformats.org/officeDocument/2006/relationships/image" Target="../media/image213.wmf"/><Relationship Id="rId4" Type="http://schemas.openxmlformats.org/officeDocument/2006/relationships/image" Target="../media/image207.wmf"/><Relationship Id="rId9" Type="http://schemas.openxmlformats.org/officeDocument/2006/relationships/image" Target="../media/image212.wmf"/><Relationship Id="rId14" Type="http://schemas.openxmlformats.org/officeDocument/2006/relationships/image" Target="../media/image217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wmf"/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wmf"/><Relationship Id="rId2" Type="http://schemas.openxmlformats.org/officeDocument/2006/relationships/image" Target="../media/image222.wmf"/><Relationship Id="rId1" Type="http://schemas.openxmlformats.org/officeDocument/2006/relationships/image" Target="../media/image22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wmf"/><Relationship Id="rId2" Type="http://schemas.openxmlformats.org/officeDocument/2006/relationships/image" Target="../media/image225.wmf"/><Relationship Id="rId1" Type="http://schemas.openxmlformats.org/officeDocument/2006/relationships/image" Target="../media/image224.wmf"/><Relationship Id="rId4" Type="http://schemas.openxmlformats.org/officeDocument/2006/relationships/image" Target="../media/image227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0.wmf"/><Relationship Id="rId1" Type="http://schemas.openxmlformats.org/officeDocument/2006/relationships/image" Target="../media/image1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7.wmf"/><Relationship Id="rId3" Type="http://schemas.openxmlformats.org/officeDocument/2006/relationships/image" Target="../media/image119.wmf"/><Relationship Id="rId7" Type="http://schemas.openxmlformats.org/officeDocument/2006/relationships/image" Target="../media/image236.wmf"/><Relationship Id="rId2" Type="http://schemas.openxmlformats.org/officeDocument/2006/relationships/image" Target="../media/image232.wmf"/><Relationship Id="rId1" Type="http://schemas.openxmlformats.org/officeDocument/2006/relationships/image" Target="../media/image231.wmf"/><Relationship Id="rId6" Type="http://schemas.openxmlformats.org/officeDocument/2006/relationships/image" Target="../media/image235.wmf"/><Relationship Id="rId11" Type="http://schemas.openxmlformats.org/officeDocument/2006/relationships/image" Target="../media/image240.wmf"/><Relationship Id="rId5" Type="http://schemas.openxmlformats.org/officeDocument/2006/relationships/image" Target="../media/image234.wmf"/><Relationship Id="rId10" Type="http://schemas.openxmlformats.org/officeDocument/2006/relationships/image" Target="../media/image239.wmf"/><Relationship Id="rId4" Type="http://schemas.openxmlformats.org/officeDocument/2006/relationships/image" Target="../media/image233.wmf"/><Relationship Id="rId9" Type="http://schemas.openxmlformats.org/officeDocument/2006/relationships/image" Target="../media/image23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4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4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4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4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4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image" Target="../media/image25.wmf"/><Relationship Id="rId18" Type="http://schemas.openxmlformats.org/officeDocument/2006/relationships/image" Target="../media/image3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24.wmf"/><Relationship Id="rId17" Type="http://schemas.openxmlformats.org/officeDocument/2006/relationships/image" Target="../media/image29.wmf"/><Relationship Id="rId2" Type="http://schemas.openxmlformats.org/officeDocument/2006/relationships/image" Target="../media/image14.wmf"/><Relationship Id="rId16" Type="http://schemas.openxmlformats.org/officeDocument/2006/relationships/image" Target="../media/image28.wmf"/><Relationship Id="rId20" Type="http://schemas.openxmlformats.org/officeDocument/2006/relationships/image" Target="../media/image32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7.wmf"/><Relationship Id="rId15" Type="http://schemas.openxmlformats.org/officeDocument/2006/relationships/image" Target="../media/image27.wmf"/><Relationship Id="rId10" Type="http://schemas.openxmlformats.org/officeDocument/2006/relationships/image" Target="../media/image22.wmf"/><Relationship Id="rId19" Type="http://schemas.openxmlformats.org/officeDocument/2006/relationships/image" Target="../media/image31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Relationship Id="rId14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image" Target="../media/image45.wmf"/><Relationship Id="rId18" Type="http://schemas.openxmlformats.org/officeDocument/2006/relationships/image" Target="../media/image50.wmf"/><Relationship Id="rId26" Type="http://schemas.openxmlformats.org/officeDocument/2006/relationships/image" Target="../media/image58.wmf"/><Relationship Id="rId3" Type="http://schemas.openxmlformats.org/officeDocument/2006/relationships/image" Target="../media/image35.wmf"/><Relationship Id="rId21" Type="http://schemas.openxmlformats.org/officeDocument/2006/relationships/image" Target="../media/image53.wmf"/><Relationship Id="rId7" Type="http://schemas.openxmlformats.org/officeDocument/2006/relationships/image" Target="../media/image39.wmf"/><Relationship Id="rId12" Type="http://schemas.openxmlformats.org/officeDocument/2006/relationships/image" Target="../media/image44.wmf"/><Relationship Id="rId17" Type="http://schemas.openxmlformats.org/officeDocument/2006/relationships/image" Target="../media/image49.wmf"/><Relationship Id="rId25" Type="http://schemas.openxmlformats.org/officeDocument/2006/relationships/image" Target="../media/image57.wmf"/><Relationship Id="rId2" Type="http://schemas.openxmlformats.org/officeDocument/2006/relationships/image" Target="../media/image20.wmf"/><Relationship Id="rId16" Type="http://schemas.openxmlformats.org/officeDocument/2006/relationships/image" Target="../media/image48.wmf"/><Relationship Id="rId20" Type="http://schemas.openxmlformats.org/officeDocument/2006/relationships/image" Target="../media/image52.wmf"/><Relationship Id="rId1" Type="http://schemas.openxmlformats.org/officeDocument/2006/relationships/image" Target="../media/image34.wmf"/><Relationship Id="rId6" Type="http://schemas.openxmlformats.org/officeDocument/2006/relationships/image" Target="../media/image38.wmf"/><Relationship Id="rId11" Type="http://schemas.openxmlformats.org/officeDocument/2006/relationships/image" Target="../media/image43.wmf"/><Relationship Id="rId24" Type="http://schemas.openxmlformats.org/officeDocument/2006/relationships/image" Target="../media/image56.wmf"/><Relationship Id="rId5" Type="http://schemas.openxmlformats.org/officeDocument/2006/relationships/image" Target="../media/image37.wmf"/><Relationship Id="rId15" Type="http://schemas.openxmlformats.org/officeDocument/2006/relationships/image" Target="../media/image47.wmf"/><Relationship Id="rId23" Type="http://schemas.openxmlformats.org/officeDocument/2006/relationships/image" Target="../media/image55.wmf"/><Relationship Id="rId10" Type="http://schemas.openxmlformats.org/officeDocument/2006/relationships/image" Target="../media/image42.wmf"/><Relationship Id="rId19" Type="http://schemas.openxmlformats.org/officeDocument/2006/relationships/image" Target="../media/image51.wmf"/><Relationship Id="rId4" Type="http://schemas.openxmlformats.org/officeDocument/2006/relationships/image" Target="../media/image36.wmf"/><Relationship Id="rId9" Type="http://schemas.openxmlformats.org/officeDocument/2006/relationships/image" Target="../media/image41.wmf"/><Relationship Id="rId14" Type="http://schemas.openxmlformats.org/officeDocument/2006/relationships/image" Target="../media/image46.wmf"/><Relationship Id="rId22" Type="http://schemas.openxmlformats.org/officeDocument/2006/relationships/image" Target="../media/image54.wmf"/><Relationship Id="rId27" Type="http://schemas.openxmlformats.org/officeDocument/2006/relationships/image" Target="../media/image59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image" Target="../media/image71.wmf"/><Relationship Id="rId18" Type="http://schemas.openxmlformats.org/officeDocument/2006/relationships/image" Target="../media/image76.wmf"/><Relationship Id="rId26" Type="http://schemas.openxmlformats.org/officeDocument/2006/relationships/image" Target="../media/image84.wmf"/><Relationship Id="rId3" Type="http://schemas.openxmlformats.org/officeDocument/2006/relationships/image" Target="../media/image61.wmf"/><Relationship Id="rId21" Type="http://schemas.openxmlformats.org/officeDocument/2006/relationships/image" Target="../media/image79.wmf"/><Relationship Id="rId7" Type="http://schemas.openxmlformats.org/officeDocument/2006/relationships/image" Target="../media/image65.wmf"/><Relationship Id="rId12" Type="http://schemas.openxmlformats.org/officeDocument/2006/relationships/image" Target="../media/image70.wmf"/><Relationship Id="rId17" Type="http://schemas.openxmlformats.org/officeDocument/2006/relationships/image" Target="../media/image75.wmf"/><Relationship Id="rId25" Type="http://schemas.openxmlformats.org/officeDocument/2006/relationships/image" Target="../media/image83.wmf"/><Relationship Id="rId2" Type="http://schemas.openxmlformats.org/officeDocument/2006/relationships/image" Target="../media/image20.wmf"/><Relationship Id="rId16" Type="http://schemas.openxmlformats.org/officeDocument/2006/relationships/image" Target="../media/image74.wmf"/><Relationship Id="rId20" Type="http://schemas.openxmlformats.org/officeDocument/2006/relationships/image" Target="../media/image78.wmf"/><Relationship Id="rId29" Type="http://schemas.openxmlformats.org/officeDocument/2006/relationships/image" Target="../media/image87.wmf"/><Relationship Id="rId1" Type="http://schemas.openxmlformats.org/officeDocument/2006/relationships/image" Target="../media/image60.wmf"/><Relationship Id="rId6" Type="http://schemas.openxmlformats.org/officeDocument/2006/relationships/image" Target="../media/image64.wmf"/><Relationship Id="rId11" Type="http://schemas.openxmlformats.org/officeDocument/2006/relationships/image" Target="../media/image69.wmf"/><Relationship Id="rId24" Type="http://schemas.openxmlformats.org/officeDocument/2006/relationships/image" Target="../media/image82.wmf"/><Relationship Id="rId5" Type="http://schemas.openxmlformats.org/officeDocument/2006/relationships/image" Target="../media/image63.wmf"/><Relationship Id="rId15" Type="http://schemas.openxmlformats.org/officeDocument/2006/relationships/image" Target="../media/image73.wmf"/><Relationship Id="rId23" Type="http://schemas.openxmlformats.org/officeDocument/2006/relationships/image" Target="../media/image81.wmf"/><Relationship Id="rId28" Type="http://schemas.openxmlformats.org/officeDocument/2006/relationships/image" Target="../media/image86.wmf"/><Relationship Id="rId10" Type="http://schemas.openxmlformats.org/officeDocument/2006/relationships/image" Target="../media/image68.wmf"/><Relationship Id="rId19" Type="http://schemas.openxmlformats.org/officeDocument/2006/relationships/image" Target="../media/image77.wmf"/><Relationship Id="rId4" Type="http://schemas.openxmlformats.org/officeDocument/2006/relationships/image" Target="../media/image62.wmf"/><Relationship Id="rId9" Type="http://schemas.openxmlformats.org/officeDocument/2006/relationships/image" Target="../media/image67.wmf"/><Relationship Id="rId14" Type="http://schemas.openxmlformats.org/officeDocument/2006/relationships/image" Target="../media/image72.wmf"/><Relationship Id="rId22" Type="http://schemas.openxmlformats.org/officeDocument/2006/relationships/image" Target="../media/image80.wmf"/><Relationship Id="rId27" Type="http://schemas.openxmlformats.org/officeDocument/2006/relationships/image" Target="../media/image85.wmf"/><Relationship Id="rId30" Type="http://schemas.openxmlformats.org/officeDocument/2006/relationships/image" Target="../media/image88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13" Type="http://schemas.openxmlformats.org/officeDocument/2006/relationships/image" Target="../media/image102.wmf"/><Relationship Id="rId3" Type="http://schemas.openxmlformats.org/officeDocument/2006/relationships/image" Target="../media/image92.wmf"/><Relationship Id="rId7" Type="http://schemas.openxmlformats.org/officeDocument/2006/relationships/image" Target="../media/image96.wmf"/><Relationship Id="rId12" Type="http://schemas.openxmlformats.org/officeDocument/2006/relationships/image" Target="../media/image101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6" Type="http://schemas.openxmlformats.org/officeDocument/2006/relationships/image" Target="../media/image95.wmf"/><Relationship Id="rId11" Type="http://schemas.openxmlformats.org/officeDocument/2006/relationships/image" Target="../media/image100.wmf"/><Relationship Id="rId5" Type="http://schemas.openxmlformats.org/officeDocument/2006/relationships/image" Target="../media/image94.wmf"/><Relationship Id="rId10" Type="http://schemas.openxmlformats.org/officeDocument/2006/relationships/image" Target="../media/image99.wmf"/><Relationship Id="rId4" Type="http://schemas.openxmlformats.org/officeDocument/2006/relationships/image" Target="../media/image93.wmf"/><Relationship Id="rId9" Type="http://schemas.openxmlformats.org/officeDocument/2006/relationships/image" Target="../media/image9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wmf"/><Relationship Id="rId2" Type="http://schemas.openxmlformats.org/officeDocument/2006/relationships/image" Target="../media/image105.wmf"/><Relationship Id="rId1" Type="http://schemas.openxmlformats.org/officeDocument/2006/relationships/image" Target="../media/image104.wmf"/><Relationship Id="rId6" Type="http://schemas.openxmlformats.org/officeDocument/2006/relationships/image" Target="../media/image109.wmf"/><Relationship Id="rId5" Type="http://schemas.openxmlformats.org/officeDocument/2006/relationships/image" Target="../media/image108.wmf"/><Relationship Id="rId4" Type="http://schemas.openxmlformats.org/officeDocument/2006/relationships/image" Target="../media/image10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wmf"/><Relationship Id="rId13" Type="http://schemas.openxmlformats.org/officeDocument/2006/relationships/image" Target="../media/image127.wmf"/><Relationship Id="rId18" Type="http://schemas.openxmlformats.org/officeDocument/2006/relationships/image" Target="../media/image132.wmf"/><Relationship Id="rId3" Type="http://schemas.openxmlformats.org/officeDocument/2006/relationships/image" Target="../media/image117.wmf"/><Relationship Id="rId21" Type="http://schemas.openxmlformats.org/officeDocument/2006/relationships/image" Target="../media/image135.wmf"/><Relationship Id="rId7" Type="http://schemas.openxmlformats.org/officeDocument/2006/relationships/image" Target="../media/image121.wmf"/><Relationship Id="rId12" Type="http://schemas.openxmlformats.org/officeDocument/2006/relationships/image" Target="../media/image126.wmf"/><Relationship Id="rId17" Type="http://schemas.openxmlformats.org/officeDocument/2006/relationships/image" Target="../media/image131.wmf"/><Relationship Id="rId2" Type="http://schemas.openxmlformats.org/officeDocument/2006/relationships/image" Target="../media/image116.wmf"/><Relationship Id="rId16" Type="http://schemas.openxmlformats.org/officeDocument/2006/relationships/image" Target="../media/image130.wmf"/><Relationship Id="rId20" Type="http://schemas.openxmlformats.org/officeDocument/2006/relationships/image" Target="../media/image134.wmf"/><Relationship Id="rId1" Type="http://schemas.openxmlformats.org/officeDocument/2006/relationships/image" Target="../media/image115.wmf"/><Relationship Id="rId6" Type="http://schemas.openxmlformats.org/officeDocument/2006/relationships/image" Target="../media/image120.wmf"/><Relationship Id="rId11" Type="http://schemas.openxmlformats.org/officeDocument/2006/relationships/image" Target="../media/image125.wmf"/><Relationship Id="rId5" Type="http://schemas.openxmlformats.org/officeDocument/2006/relationships/image" Target="../media/image119.wmf"/><Relationship Id="rId15" Type="http://schemas.openxmlformats.org/officeDocument/2006/relationships/image" Target="../media/image129.wmf"/><Relationship Id="rId10" Type="http://schemas.openxmlformats.org/officeDocument/2006/relationships/image" Target="../media/image124.wmf"/><Relationship Id="rId19" Type="http://schemas.openxmlformats.org/officeDocument/2006/relationships/image" Target="../media/image133.wmf"/><Relationship Id="rId4" Type="http://schemas.openxmlformats.org/officeDocument/2006/relationships/image" Target="../media/image118.wmf"/><Relationship Id="rId9" Type="http://schemas.openxmlformats.org/officeDocument/2006/relationships/image" Target="../media/image123.wmf"/><Relationship Id="rId14" Type="http://schemas.openxmlformats.org/officeDocument/2006/relationships/image" Target="../media/image12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9FDAA-B838-47A9-B691-46F39FAC9FD3}" type="datetimeFigureOut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CB8CD-805E-414B-8BA4-45CA3BCDC5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4333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65CDEA-A0FF-4164-A614-9DDC76CEB3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7C5AA2DC-7725-4F16-9061-4575B7514D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7020204-3604-4B0F-A966-DF5DD9A5B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D09AB-ED8B-4EAB-8D95-50E88A1A6264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82FA827-EDAC-4314-95D3-FC050EC03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565EFA9-D4F7-40C5-9EBE-3E708416E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8210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EEFC2E4-57A4-4F30-9770-3D6B7D79C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6C0D099-BDF3-42F0-AB60-70CE40A7A0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CA961EF-681B-4301-9549-25C3D1DF3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80027-1F0A-49AC-A709-536C7853C241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653D97-A2A1-45BB-9661-D287E7D8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9AB6D0-A666-4A0F-8156-DEEA767C4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1685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EB36445-CA84-4446-84E0-5EB32BA54C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E27283B-12C9-4A48-9983-EB108F32F6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980B994-DB46-46E7-85FC-5C6A2CBF1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624DF-8BBC-4C25-8B7C-839CD72B5C4C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3D1B7B6-0BC3-4886-B2C8-B91C106D2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B7B499E-3D57-4825-8536-A3913CEBD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9668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C3C9DD6-B6D3-4F97-B66D-4E59298A7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8A4B55E-B27D-44B0-8FD4-AF5D116A5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4EF9C-9A7D-42D4-84DD-292D866F8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BE080-AEAF-4E7B-9452-20AD50C799CB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34518FF-ACB5-4C50-87CA-0D02407ED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5D6B5F-B801-43D4-9B21-C196EE961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870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B82FC35-F27B-443A-A525-33987EA27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56D0F8B-D6E3-4171-84CB-1D0C9C32D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5CACEBD-2F19-49C7-ACB6-9675D87D4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4C703-EE57-4775-B46D-E1259CBD77DD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3F2FB74-8E22-4483-9AA5-06CDFA5CC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D6A2D6E-A621-4D56-8372-B8AD2901D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3831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C6CF6D7-F08A-4BF5-BD45-46D4D857D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FBDFF3A-6C43-49CE-8C83-12EFDFFB5D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28FED2D-E3E5-4014-A114-D3789D020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EF1FC41-4948-468D-BACF-BE1415699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B061-7F18-4BDB-A773-72DC31EB15FF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7F7313B-116B-4D39-8C6D-222F81855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81A59FE-0EC9-47F2-8483-A18A0EBD0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2133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76A35F-5031-4B5F-B464-377343243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5BF2DD9-E674-41DD-8FAD-7D20E157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FC8116D7-769E-4E75-B3FE-144B1F586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3CDC1F62-112C-462F-9BEC-CC3322CE45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5AC3CFC1-D18E-428C-BB07-8009CF8F4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1EA5C07C-C76C-4916-8780-FC7F4F453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C726-77A2-4956-82D8-C6D6B6E09420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113FFBCB-103C-42BF-B090-0331EBBE1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000FDD2B-81EE-493E-96EA-98236BE2D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61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A90C987-4EDC-468A-BB8F-F4B1F27A8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FA590-3110-491A-A8DE-77B3B356A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6A4B9-CE3D-40CA-A202-6997EBF5EC99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4047879-0115-4A79-8970-82A4B273E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1227BD62-D969-4F4D-AA4C-E46C08FEC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7040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576786EE-98E7-4338-984B-80D40E3B5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606A-444B-42A5-8849-EB7756FA44EE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AA76B98-1C67-4CFB-B9A6-CA99ED817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3FB741A-A642-42EF-A57D-41EFF3A79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426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AF5D70F-7156-4D15-8D33-4AE2FD6FC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49DCCB8-4A3F-47F1-AFBC-7648013D8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B8F88C9D-148C-4ED7-9B6E-0C2937B08F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1589DC8-B719-44E7-B27C-DD22935DE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3B80F-CEA4-414E-B871-8036EB690CEC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3120FED-C3EE-4A82-BD17-02DF28D7B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1BE67A02-0290-4472-B3B1-266498416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6383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679770-76EE-4011-8607-3AE9EC879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5BAA9308-3799-4F8D-9AC7-DF822BA906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84B45BA-08A8-4619-8062-4E3E719EDB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75773EF-C80C-4E85-8A8F-63E59397F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2D03-BC44-44DC-AA0A-116CBB49E7F2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D06DAA26-31BF-48D3-B99F-75391736B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E2904C4-E0B6-4A72-BAD6-ABE2A1317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0911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74F317A-D9D2-46F1-AE79-581A1CEBC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8C43295-5E01-4617-ADBD-CEA1836A8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01CBD7F-606A-4306-A861-D050F34A3D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A3944-1B91-4280-8183-C82EBBEA4238}" type="datetime1">
              <a:rPr lang="zh-TW" altLang="en-US" smtClean="0"/>
              <a:t>2021/3/22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DB117D7-6A51-49D0-9A13-92B1780DBC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C3218DC-6567-4BD1-8FA4-D6DBBAE54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8E1D5-6BEB-4E19-AB86-79E80655CF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7293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1.wmf"/><Relationship Id="rId18" Type="http://schemas.openxmlformats.org/officeDocument/2006/relationships/oleObject" Target="../embeddings/oleObject143.bin"/><Relationship Id="rId26" Type="http://schemas.openxmlformats.org/officeDocument/2006/relationships/oleObject" Target="../embeddings/oleObject147.bin"/><Relationship Id="rId21" Type="http://schemas.openxmlformats.org/officeDocument/2006/relationships/image" Target="../media/image145.wmf"/><Relationship Id="rId34" Type="http://schemas.openxmlformats.org/officeDocument/2006/relationships/oleObject" Target="../embeddings/oleObject151.bin"/><Relationship Id="rId7" Type="http://schemas.openxmlformats.org/officeDocument/2006/relationships/image" Target="../media/image138.wmf"/><Relationship Id="rId12" Type="http://schemas.openxmlformats.org/officeDocument/2006/relationships/oleObject" Target="../embeddings/oleObject140.bin"/><Relationship Id="rId17" Type="http://schemas.openxmlformats.org/officeDocument/2006/relationships/image" Target="../media/image143.wmf"/><Relationship Id="rId25" Type="http://schemas.openxmlformats.org/officeDocument/2006/relationships/image" Target="../media/image147.wmf"/><Relationship Id="rId33" Type="http://schemas.openxmlformats.org/officeDocument/2006/relationships/image" Target="../media/image15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2.bin"/><Relationship Id="rId20" Type="http://schemas.openxmlformats.org/officeDocument/2006/relationships/oleObject" Target="../embeddings/oleObject144.bin"/><Relationship Id="rId29" Type="http://schemas.openxmlformats.org/officeDocument/2006/relationships/image" Target="../media/image149.wmf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37.bin"/><Relationship Id="rId11" Type="http://schemas.openxmlformats.org/officeDocument/2006/relationships/image" Target="../media/image140.wmf"/><Relationship Id="rId24" Type="http://schemas.openxmlformats.org/officeDocument/2006/relationships/oleObject" Target="../embeddings/oleObject146.bin"/><Relationship Id="rId32" Type="http://schemas.openxmlformats.org/officeDocument/2006/relationships/oleObject" Target="../embeddings/oleObject150.bin"/><Relationship Id="rId37" Type="http://schemas.openxmlformats.org/officeDocument/2006/relationships/image" Target="../media/image153.wmf"/><Relationship Id="rId5" Type="http://schemas.openxmlformats.org/officeDocument/2006/relationships/image" Target="../media/image137.wmf"/><Relationship Id="rId15" Type="http://schemas.openxmlformats.org/officeDocument/2006/relationships/image" Target="../media/image142.wmf"/><Relationship Id="rId23" Type="http://schemas.openxmlformats.org/officeDocument/2006/relationships/image" Target="../media/image146.wmf"/><Relationship Id="rId28" Type="http://schemas.openxmlformats.org/officeDocument/2006/relationships/oleObject" Target="../embeddings/oleObject148.bin"/><Relationship Id="rId36" Type="http://schemas.openxmlformats.org/officeDocument/2006/relationships/oleObject" Target="../embeddings/oleObject152.bin"/><Relationship Id="rId10" Type="http://schemas.openxmlformats.org/officeDocument/2006/relationships/oleObject" Target="../embeddings/oleObject139.bin"/><Relationship Id="rId19" Type="http://schemas.openxmlformats.org/officeDocument/2006/relationships/image" Target="../media/image144.wmf"/><Relationship Id="rId31" Type="http://schemas.openxmlformats.org/officeDocument/2006/relationships/image" Target="../media/image150.wmf"/><Relationship Id="rId4" Type="http://schemas.openxmlformats.org/officeDocument/2006/relationships/oleObject" Target="../embeddings/oleObject136.bin"/><Relationship Id="rId9" Type="http://schemas.openxmlformats.org/officeDocument/2006/relationships/image" Target="../media/image139.wmf"/><Relationship Id="rId14" Type="http://schemas.openxmlformats.org/officeDocument/2006/relationships/oleObject" Target="../embeddings/oleObject141.bin"/><Relationship Id="rId22" Type="http://schemas.openxmlformats.org/officeDocument/2006/relationships/oleObject" Target="../embeddings/oleObject145.bin"/><Relationship Id="rId27" Type="http://schemas.openxmlformats.org/officeDocument/2006/relationships/image" Target="../media/image148.wmf"/><Relationship Id="rId30" Type="http://schemas.openxmlformats.org/officeDocument/2006/relationships/oleObject" Target="../embeddings/oleObject149.bin"/><Relationship Id="rId35" Type="http://schemas.openxmlformats.org/officeDocument/2006/relationships/image" Target="../media/image152.wmf"/><Relationship Id="rId8" Type="http://schemas.openxmlformats.org/officeDocument/2006/relationships/oleObject" Target="../embeddings/oleObject138.bin"/><Relationship Id="rId3" Type="http://schemas.openxmlformats.org/officeDocument/2006/relationships/image" Target="../media/image154.emf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oleObject" Target="../embeddings/oleObject164.bin"/><Relationship Id="rId21" Type="http://schemas.openxmlformats.org/officeDocument/2006/relationships/image" Target="../media/image162.wmf"/><Relationship Id="rId42" Type="http://schemas.openxmlformats.org/officeDocument/2006/relationships/image" Target="../media/image189.jpg"/><Relationship Id="rId47" Type="http://schemas.openxmlformats.org/officeDocument/2006/relationships/oleObject" Target="../embeddings/oleObject174.bin"/><Relationship Id="rId63" Type="http://schemas.openxmlformats.org/officeDocument/2006/relationships/oleObject" Target="../embeddings/oleObject182.bin"/><Relationship Id="rId68" Type="http://schemas.openxmlformats.org/officeDocument/2006/relationships/image" Target="../media/image185.wmf"/><Relationship Id="rId7" Type="http://schemas.openxmlformats.org/officeDocument/2006/relationships/image" Target="../media/image155.wmf"/><Relationship Id="rId71" Type="http://schemas.openxmlformats.org/officeDocument/2006/relationships/oleObject" Target="../embeddings/oleObject186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9.bin"/><Relationship Id="rId29" Type="http://schemas.openxmlformats.org/officeDocument/2006/relationships/image" Target="../media/image166.wmf"/><Relationship Id="rId11" Type="http://schemas.openxmlformats.org/officeDocument/2006/relationships/image" Target="../media/image157.wmf"/><Relationship Id="rId24" Type="http://schemas.openxmlformats.org/officeDocument/2006/relationships/oleObject" Target="../embeddings/oleObject163.bin"/><Relationship Id="rId32" Type="http://schemas.openxmlformats.org/officeDocument/2006/relationships/oleObject" Target="../embeddings/oleObject167.bin"/><Relationship Id="rId37" Type="http://schemas.openxmlformats.org/officeDocument/2006/relationships/image" Target="../media/image170.wmf"/><Relationship Id="rId40" Type="http://schemas.openxmlformats.org/officeDocument/2006/relationships/oleObject" Target="../embeddings/oleObject171.bin"/><Relationship Id="rId45" Type="http://schemas.openxmlformats.org/officeDocument/2006/relationships/oleObject" Target="../embeddings/oleObject173.bin"/><Relationship Id="rId53" Type="http://schemas.openxmlformats.org/officeDocument/2006/relationships/oleObject" Target="../embeddings/oleObject177.bin"/><Relationship Id="rId58" Type="http://schemas.openxmlformats.org/officeDocument/2006/relationships/image" Target="../media/image180.wmf"/><Relationship Id="rId66" Type="http://schemas.openxmlformats.org/officeDocument/2006/relationships/image" Target="../media/image184.wmf"/><Relationship Id="rId5" Type="http://schemas.openxmlformats.org/officeDocument/2006/relationships/image" Target="../media/image188.jpg"/><Relationship Id="rId61" Type="http://schemas.openxmlformats.org/officeDocument/2006/relationships/oleObject" Target="../embeddings/oleObject181.bin"/><Relationship Id="rId19" Type="http://schemas.openxmlformats.org/officeDocument/2006/relationships/image" Target="../media/image161.wmf"/><Relationship Id="rId14" Type="http://schemas.openxmlformats.org/officeDocument/2006/relationships/oleObject" Target="../embeddings/oleObject158.bin"/><Relationship Id="rId22" Type="http://schemas.openxmlformats.org/officeDocument/2006/relationships/oleObject" Target="../embeddings/oleObject162.bin"/><Relationship Id="rId27" Type="http://schemas.openxmlformats.org/officeDocument/2006/relationships/image" Target="../media/image165.wmf"/><Relationship Id="rId30" Type="http://schemas.openxmlformats.org/officeDocument/2006/relationships/oleObject" Target="../embeddings/oleObject166.bin"/><Relationship Id="rId35" Type="http://schemas.openxmlformats.org/officeDocument/2006/relationships/image" Target="../media/image169.wmf"/><Relationship Id="rId43" Type="http://schemas.openxmlformats.org/officeDocument/2006/relationships/oleObject" Target="../embeddings/oleObject172.bin"/><Relationship Id="rId48" Type="http://schemas.openxmlformats.org/officeDocument/2006/relationships/image" Target="../media/image175.wmf"/><Relationship Id="rId56" Type="http://schemas.openxmlformats.org/officeDocument/2006/relationships/image" Target="../media/image179.wmf"/><Relationship Id="rId64" Type="http://schemas.openxmlformats.org/officeDocument/2006/relationships/image" Target="../media/image183.wmf"/><Relationship Id="rId69" Type="http://schemas.openxmlformats.org/officeDocument/2006/relationships/oleObject" Target="../embeddings/oleObject185.bin"/><Relationship Id="rId8" Type="http://schemas.openxmlformats.org/officeDocument/2006/relationships/oleObject" Target="../embeddings/oleObject155.bin"/><Relationship Id="rId51" Type="http://schemas.openxmlformats.org/officeDocument/2006/relationships/oleObject" Target="../embeddings/oleObject176.bin"/><Relationship Id="rId72" Type="http://schemas.openxmlformats.org/officeDocument/2006/relationships/image" Target="../media/image187.wmf"/><Relationship Id="rId3" Type="http://schemas.openxmlformats.org/officeDocument/2006/relationships/oleObject" Target="../embeddings/oleObject153.bin"/><Relationship Id="rId12" Type="http://schemas.openxmlformats.org/officeDocument/2006/relationships/oleObject" Target="../embeddings/oleObject157.bin"/><Relationship Id="rId17" Type="http://schemas.openxmlformats.org/officeDocument/2006/relationships/image" Target="../media/image160.wmf"/><Relationship Id="rId25" Type="http://schemas.openxmlformats.org/officeDocument/2006/relationships/image" Target="../media/image164.wmf"/><Relationship Id="rId33" Type="http://schemas.openxmlformats.org/officeDocument/2006/relationships/image" Target="../media/image168.wmf"/><Relationship Id="rId38" Type="http://schemas.openxmlformats.org/officeDocument/2006/relationships/oleObject" Target="../embeddings/oleObject170.bin"/><Relationship Id="rId46" Type="http://schemas.openxmlformats.org/officeDocument/2006/relationships/image" Target="../media/image174.wmf"/><Relationship Id="rId59" Type="http://schemas.openxmlformats.org/officeDocument/2006/relationships/oleObject" Target="../embeddings/oleObject180.bin"/><Relationship Id="rId67" Type="http://schemas.openxmlformats.org/officeDocument/2006/relationships/oleObject" Target="../embeddings/oleObject184.bin"/><Relationship Id="rId20" Type="http://schemas.openxmlformats.org/officeDocument/2006/relationships/oleObject" Target="../embeddings/oleObject161.bin"/><Relationship Id="rId41" Type="http://schemas.openxmlformats.org/officeDocument/2006/relationships/image" Target="../media/image172.wmf"/><Relationship Id="rId54" Type="http://schemas.openxmlformats.org/officeDocument/2006/relationships/image" Target="../media/image178.wmf"/><Relationship Id="rId62" Type="http://schemas.openxmlformats.org/officeDocument/2006/relationships/image" Target="../media/image182.wmf"/><Relationship Id="rId70" Type="http://schemas.openxmlformats.org/officeDocument/2006/relationships/image" Target="../media/image186.wmf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54.bin"/><Relationship Id="rId15" Type="http://schemas.openxmlformats.org/officeDocument/2006/relationships/image" Target="../media/image159.wmf"/><Relationship Id="rId23" Type="http://schemas.openxmlformats.org/officeDocument/2006/relationships/image" Target="../media/image163.wmf"/><Relationship Id="rId28" Type="http://schemas.openxmlformats.org/officeDocument/2006/relationships/oleObject" Target="../embeddings/oleObject165.bin"/><Relationship Id="rId36" Type="http://schemas.openxmlformats.org/officeDocument/2006/relationships/oleObject" Target="../embeddings/oleObject169.bin"/><Relationship Id="rId49" Type="http://schemas.openxmlformats.org/officeDocument/2006/relationships/oleObject" Target="../embeddings/oleObject175.bin"/><Relationship Id="rId57" Type="http://schemas.openxmlformats.org/officeDocument/2006/relationships/oleObject" Target="../embeddings/oleObject179.bin"/><Relationship Id="rId10" Type="http://schemas.openxmlformats.org/officeDocument/2006/relationships/oleObject" Target="../embeddings/oleObject156.bin"/><Relationship Id="rId31" Type="http://schemas.openxmlformats.org/officeDocument/2006/relationships/image" Target="../media/image167.wmf"/><Relationship Id="rId44" Type="http://schemas.openxmlformats.org/officeDocument/2006/relationships/image" Target="../media/image173.wmf"/><Relationship Id="rId52" Type="http://schemas.openxmlformats.org/officeDocument/2006/relationships/image" Target="../media/image177.wmf"/><Relationship Id="rId60" Type="http://schemas.openxmlformats.org/officeDocument/2006/relationships/image" Target="../media/image181.wmf"/><Relationship Id="rId65" Type="http://schemas.openxmlformats.org/officeDocument/2006/relationships/oleObject" Target="../embeddings/oleObject183.bin"/><Relationship Id="rId4" Type="http://schemas.openxmlformats.org/officeDocument/2006/relationships/image" Target="../media/image137.wmf"/><Relationship Id="rId9" Type="http://schemas.openxmlformats.org/officeDocument/2006/relationships/image" Target="../media/image156.wmf"/><Relationship Id="rId13" Type="http://schemas.openxmlformats.org/officeDocument/2006/relationships/image" Target="../media/image158.wmf"/><Relationship Id="rId18" Type="http://schemas.openxmlformats.org/officeDocument/2006/relationships/oleObject" Target="../embeddings/oleObject160.bin"/><Relationship Id="rId39" Type="http://schemas.openxmlformats.org/officeDocument/2006/relationships/image" Target="../media/image171.wmf"/><Relationship Id="rId34" Type="http://schemas.openxmlformats.org/officeDocument/2006/relationships/oleObject" Target="../embeddings/oleObject168.bin"/><Relationship Id="rId50" Type="http://schemas.openxmlformats.org/officeDocument/2006/relationships/image" Target="../media/image176.wmf"/><Relationship Id="rId55" Type="http://schemas.openxmlformats.org/officeDocument/2006/relationships/oleObject" Target="../embeddings/oleObject17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90.wmf"/><Relationship Id="rId5" Type="http://schemas.openxmlformats.org/officeDocument/2006/relationships/oleObject" Target="../embeddings/oleObject188.bin"/><Relationship Id="rId4" Type="http://schemas.openxmlformats.org/officeDocument/2006/relationships/image" Target="../media/image1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3.wmf"/><Relationship Id="rId13" Type="http://schemas.openxmlformats.org/officeDocument/2006/relationships/oleObject" Target="../embeddings/oleObject194.bin"/><Relationship Id="rId18" Type="http://schemas.openxmlformats.org/officeDocument/2006/relationships/image" Target="../media/image198.wmf"/><Relationship Id="rId26" Type="http://schemas.openxmlformats.org/officeDocument/2006/relationships/image" Target="../media/image201.wmf"/><Relationship Id="rId3" Type="http://schemas.openxmlformats.org/officeDocument/2006/relationships/oleObject" Target="../embeddings/oleObject189.bin"/><Relationship Id="rId21" Type="http://schemas.openxmlformats.org/officeDocument/2006/relationships/image" Target="../media/image199.wmf"/><Relationship Id="rId7" Type="http://schemas.openxmlformats.org/officeDocument/2006/relationships/oleObject" Target="../embeddings/oleObject191.bin"/><Relationship Id="rId12" Type="http://schemas.openxmlformats.org/officeDocument/2006/relationships/image" Target="../media/image195.wmf"/><Relationship Id="rId17" Type="http://schemas.openxmlformats.org/officeDocument/2006/relationships/oleObject" Target="../embeddings/oleObject196.bin"/><Relationship Id="rId25" Type="http://schemas.openxmlformats.org/officeDocument/2006/relationships/oleObject" Target="../embeddings/oleObject20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7.wmf"/><Relationship Id="rId20" Type="http://schemas.openxmlformats.org/officeDocument/2006/relationships/oleObject" Target="../embeddings/oleObject198.bin"/><Relationship Id="rId29" Type="http://schemas.openxmlformats.org/officeDocument/2006/relationships/oleObject" Target="../embeddings/oleObject203.bin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92.wmf"/><Relationship Id="rId11" Type="http://schemas.openxmlformats.org/officeDocument/2006/relationships/oleObject" Target="../embeddings/oleObject193.bin"/><Relationship Id="rId24" Type="http://schemas.openxmlformats.org/officeDocument/2006/relationships/image" Target="../media/image200.wmf"/><Relationship Id="rId5" Type="http://schemas.openxmlformats.org/officeDocument/2006/relationships/oleObject" Target="../embeddings/oleObject190.bin"/><Relationship Id="rId15" Type="http://schemas.openxmlformats.org/officeDocument/2006/relationships/oleObject" Target="../embeddings/oleObject195.bin"/><Relationship Id="rId23" Type="http://schemas.openxmlformats.org/officeDocument/2006/relationships/oleObject" Target="../embeddings/oleObject200.bin"/><Relationship Id="rId28" Type="http://schemas.openxmlformats.org/officeDocument/2006/relationships/image" Target="../media/image202.wmf"/><Relationship Id="rId10" Type="http://schemas.openxmlformats.org/officeDocument/2006/relationships/image" Target="../media/image194.wmf"/><Relationship Id="rId19" Type="http://schemas.openxmlformats.org/officeDocument/2006/relationships/oleObject" Target="../embeddings/oleObject197.bin"/><Relationship Id="rId4" Type="http://schemas.openxmlformats.org/officeDocument/2006/relationships/image" Target="../media/image191.wmf"/><Relationship Id="rId9" Type="http://schemas.openxmlformats.org/officeDocument/2006/relationships/oleObject" Target="../embeddings/oleObject192.bin"/><Relationship Id="rId14" Type="http://schemas.openxmlformats.org/officeDocument/2006/relationships/image" Target="../media/image196.wmf"/><Relationship Id="rId22" Type="http://schemas.openxmlformats.org/officeDocument/2006/relationships/oleObject" Target="../embeddings/oleObject199.bin"/><Relationship Id="rId27" Type="http://schemas.openxmlformats.org/officeDocument/2006/relationships/oleObject" Target="../embeddings/oleObject202.bin"/><Relationship Id="rId30" Type="http://schemas.openxmlformats.org/officeDocument/2006/relationships/image" Target="../media/image203.wmf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209.bin"/><Relationship Id="rId18" Type="http://schemas.openxmlformats.org/officeDocument/2006/relationships/image" Target="../media/image210.wmf"/><Relationship Id="rId26" Type="http://schemas.openxmlformats.org/officeDocument/2006/relationships/image" Target="../media/image214.wmf"/><Relationship Id="rId3" Type="http://schemas.openxmlformats.org/officeDocument/2006/relationships/image" Target="../media/image219.jpg"/><Relationship Id="rId21" Type="http://schemas.openxmlformats.org/officeDocument/2006/relationships/oleObject" Target="../embeddings/oleObject213.bin"/><Relationship Id="rId34" Type="http://schemas.openxmlformats.org/officeDocument/2006/relationships/image" Target="../media/image218.wmf"/><Relationship Id="rId7" Type="http://schemas.openxmlformats.org/officeDocument/2006/relationships/image" Target="../media/image205.wmf"/><Relationship Id="rId12" Type="http://schemas.openxmlformats.org/officeDocument/2006/relationships/image" Target="../media/image207.wmf"/><Relationship Id="rId17" Type="http://schemas.openxmlformats.org/officeDocument/2006/relationships/oleObject" Target="../embeddings/oleObject211.bin"/><Relationship Id="rId25" Type="http://schemas.openxmlformats.org/officeDocument/2006/relationships/oleObject" Target="../embeddings/oleObject215.bin"/><Relationship Id="rId33" Type="http://schemas.openxmlformats.org/officeDocument/2006/relationships/oleObject" Target="../embeddings/oleObject21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9.wmf"/><Relationship Id="rId20" Type="http://schemas.openxmlformats.org/officeDocument/2006/relationships/image" Target="../media/image211.wmf"/><Relationship Id="rId29" Type="http://schemas.openxmlformats.org/officeDocument/2006/relationships/oleObject" Target="../embeddings/oleObject217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205.bin"/><Relationship Id="rId11" Type="http://schemas.openxmlformats.org/officeDocument/2006/relationships/oleObject" Target="../embeddings/oleObject208.bin"/><Relationship Id="rId24" Type="http://schemas.openxmlformats.org/officeDocument/2006/relationships/image" Target="../media/image213.wmf"/><Relationship Id="rId32" Type="http://schemas.openxmlformats.org/officeDocument/2006/relationships/image" Target="../media/image217.wmf"/><Relationship Id="rId5" Type="http://schemas.openxmlformats.org/officeDocument/2006/relationships/image" Target="../media/image204.wmf"/><Relationship Id="rId15" Type="http://schemas.openxmlformats.org/officeDocument/2006/relationships/oleObject" Target="../embeddings/oleObject210.bin"/><Relationship Id="rId23" Type="http://schemas.openxmlformats.org/officeDocument/2006/relationships/oleObject" Target="../embeddings/oleObject214.bin"/><Relationship Id="rId28" Type="http://schemas.openxmlformats.org/officeDocument/2006/relationships/image" Target="../media/image215.wmf"/><Relationship Id="rId10" Type="http://schemas.openxmlformats.org/officeDocument/2006/relationships/image" Target="../media/image206.wmf"/><Relationship Id="rId19" Type="http://schemas.openxmlformats.org/officeDocument/2006/relationships/oleObject" Target="../embeddings/oleObject212.bin"/><Relationship Id="rId31" Type="http://schemas.openxmlformats.org/officeDocument/2006/relationships/oleObject" Target="../embeddings/oleObject218.bin"/><Relationship Id="rId4" Type="http://schemas.openxmlformats.org/officeDocument/2006/relationships/oleObject" Target="../embeddings/oleObject204.bin"/><Relationship Id="rId9" Type="http://schemas.openxmlformats.org/officeDocument/2006/relationships/oleObject" Target="../embeddings/oleObject207.bin"/><Relationship Id="rId14" Type="http://schemas.openxmlformats.org/officeDocument/2006/relationships/image" Target="../media/image208.wmf"/><Relationship Id="rId22" Type="http://schemas.openxmlformats.org/officeDocument/2006/relationships/image" Target="../media/image212.wmf"/><Relationship Id="rId27" Type="http://schemas.openxmlformats.org/officeDocument/2006/relationships/oleObject" Target="../embeddings/oleObject216.bin"/><Relationship Id="rId30" Type="http://schemas.openxmlformats.org/officeDocument/2006/relationships/image" Target="../media/image216.wmf"/><Relationship Id="rId8" Type="http://schemas.openxmlformats.org/officeDocument/2006/relationships/oleObject" Target="../embeddings/oleObject20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20.wmf"/><Relationship Id="rId5" Type="http://schemas.openxmlformats.org/officeDocument/2006/relationships/oleObject" Target="../embeddings/oleObject221.bin"/><Relationship Id="rId4" Type="http://schemas.openxmlformats.org/officeDocument/2006/relationships/image" Target="../media/image1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3.wmf"/><Relationship Id="rId3" Type="http://schemas.openxmlformats.org/officeDocument/2006/relationships/oleObject" Target="../embeddings/oleObject222.bin"/><Relationship Id="rId7" Type="http://schemas.openxmlformats.org/officeDocument/2006/relationships/oleObject" Target="../embeddings/oleObject2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22.wmf"/><Relationship Id="rId5" Type="http://schemas.openxmlformats.org/officeDocument/2006/relationships/oleObject" Target="../embeddings/oleObject223.bin"/><Relationship Id="rId4" Type="http://schemas.openxmlformats.org/officeDocument/2006/relationships/image" Target="../media/image221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5.wmf"/><Relationship Id="rId3" Type="http://schemas.openxmlformats.org/officeDocument/2006/relationships/image" Target="../media/image228.png"/><Relationship Id="rId7" Type="http://schemas.openxmlformats.org/officeDocument/2006/relationships/oleObject" Target="../embeddings/oleObject226.bin"/><Relationship Id="rId12" Type="http://schemas.openxmlformats.org/officeDocument/2006/relationships/image" Target="../media/image22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224.wmf"/><Relationship Id="rId11" Type="http://schemas.openxmlformats.org/officeDocument/2006/relationships/oleObject" Target="../embeddings/oleObject228.bin"/><Relationship Id="rId5" Type="http://schemas.openxmlformats.org/officeDocument/2006/relationships/oleObject" Target="../embeddings/oleObject225.bin"/><Relationship Id="rId10" Type="http://schemas.openxmlformats.org/officeDocument/2006/relationships/image" Target="../media/image226.wmf"/><Relationship Id="rId4" Type="http://schemas.openxmlformats.org/officeDocument/2006/relationships/image" Target="../media/image229.png"/><Relationship Id="rId9" Type="http://schemas.openxmlformats.org/officeDocument/2006/relationships/oleObject" Target="../embeddings/oleObject22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30.wmf"/><Relationship Id="rId5" Type="http://schemas.openxmlformats.org/officeDocument/2006/relationships/oleObject" Target="../embeddings/oleObject230.bin"/><Relationship Id="rId4" Type="http://schemas.openxmlformats.org/officeDocument/2006/relationships/image" Target="../media/image1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2.wmf"/><Relationship Id="rId13" Type="http://schemas.openxmlformats.org/officeDocument/2006/relationships/image" Target="../media/image233.wmf"/><Relationship Id="rId18" Type="http://schemas.openxmlformats.org/officeDocument/2006/relationships/oleObject" Target="../embeddings/oleObject236.bin"/><Relationship Id="rId26" Type="http://schemas.openxmlformats.org/officeDocument/2006/relationships/oleObject" Target="../embeddings/oleObject240.bin"/><Relationship Id="rId3" Type="http://schemas.openxmlformats.org/officeDocument/2006/relationships/oleObject" Target="../embeddings/oleObject231.bin"/><Relationship Id="rId21" Type="http://schemas.openxmlformats.org/officeDocument/2006/relationships/image" Target="../media/image237.wmf"/><Relationship Id="rId7" Type="http://schemas.openxmlformats.org/officeDocument/2006/relationships/oleObject" Target="../embeddings/oleObject232.bin"/><Relationship Id="rId12" Type="http://schemas.openxmlformats.org/officeDocument/2006/relationships/oleObject" Target="../embeddings/oleObject233.bin"/><Relationship Id="rId17" Type="http://schemas.openxmlformats.org/officeDocument/2006/relationships/image" Target="../media/image235.wmf"/><Relationship Id="rId25" Type="http://schemas.openxmlformats.org/officeDocument/2006/relationships/image" Target="../media/image23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35.bin"/><Relationship Id="rId20" Type="http://schemas.openxmlformats.org/officeDocument/2006/relationships/oleObject" Target="../embeddings/oleObject237.bin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42.png"/><Relationship Id="rId11" Type="http://schemas.openxmlformats.org/officeDocument/2006/relationships/image" Target="../media/image119.wmf"/><Relationship Id="rId24" Type="http://schemas.openxmlformats.org/officeDocument/2006/relationships/oleObject" Target="../embeddings/oleObject239.bin"/><Relationship Id="rId5" Type="http://schemas.openxmlformats.org/officeDocument/2006/relationships/image" Target="../media/image241.png"/><Relationship Id="rId15" Type="http://schemas.openxmlformats.org/officeDocument/2006/relationships/image" Target="../media/image234.wmf"/><Relationship Id="rId23" Type="http://schemas.openxmlformats.org/officeDocument/2006/relationships/image" Target="../media/image238.wmf"/><Relationship Id="rId10" Type="http://schemas.openxmlformats.org/officeDocument/2006/relationships/oleObject" Target="../embeddings/oleObject111.bin"/><Relationship Id="rId19" Type="http://schemas.openxmlformats.org/officeDocument/2006/relationships/image" Target="../media/image236.wmf"/><Relationship Id="rId4" Type="http://schemas.openxmlformats.org/officeDocument/2006/relationships/image" Target="../media/image231.wmf"/><Relationship Id="rId9" Type="http://schemas.openxmlformats.org/officeDocument/2006/relationships/image" Target="../media/image243.png"/><Relationship Id="rId14" Type="http://schemas.openxmlformats.org/officeDocument/2006/relationships/oleObject" Target="../embeddings/oleObject234.bin"/><Relationship Id="rId22" Type="http://schemas.openxmlformats.org/officeDocument/2006/relationships/oleObject" Target="../embeddings/oleObject238.bin"/><Relationship Id="rId27" Type="http://schemas.openxmlformats.org/officeDocument/2006/relationships/image" Target="../media/image240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image" Target="../media/image5.wmf"/><Relationship Id="rId3" Type="http://schemas.openxmlformats.org/officeDocument/2006/relationships/image" Target="../media/image8.emf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11" Type="http://schemas.openxmlformats.org/officeDocument/2006/relationships/image" Target="../media/image4.wmf"/><Relationship Id="rId5" Type="http://schemas.openxmlformats.org/officeDocument/2006/relationships/image" Target="../media/image10.png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image" Target="../media/image9.emf"/><Relationship Id="rId9" Type="http://schemas.openxmlformats.org/officeDocument/2006/relationships/image" Target="../media/image12.png"/><Relationship Id="rId14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24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1.bin"/><Relationship Id="rId7" Type="http://schemas.openxmlformats.org/officeDocument/2006/relationships/image" Target="../media/image24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46.png"/><Relationship Id="rId5" Type="http://schemas.openxmlformats.org/officeDocument/2006/relationships/image" Target="../media/image245.png"/><Relationship Id="rId4" Type="http://schemas.openxmlformats.org/officeDocument/2006/relationships/image" Target="../media/image24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49.png"/><Relationship Id="rId5" Type="http://schemas.openxmlformats.org/officeDocument/2006/relationships/image" Target="../media/image248.png"/><Relationship Id="rId4" Type="http://schemas.openxmlformats.org/officeDocument/2006/relationships/image" Target="../media/image24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50.png"/><Relationship Id="rId4" Type="http://schemas.openxmlformats.org/officeDocument/2006/relationships/image" Target="../media/image24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251.png"/><Relationship Id="rId4" Type="http://schemas.openxmlformats.org/officeDocument/2006/relationships/image" Target="../media/image24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252.png"/><Relationship Id="rId4" Type="http://schemas.openxmlformats.org/officeDocument/2006/relationships/image" Target="../media/image24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54.png"/><Relationship Id="rId5" Type="http://schemas.openxmlformats.org/officeDocument/2006/relationships/image" Target="../media/image253.png"/><Relationship Id="rId4" Type="http://schemas.openxmlformats.org/officeDocument/2006/relationships/image" Target="../media/image244.wmf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wmf"/><Relationship Id="rId18" Type="http://schemas.openxmlformats.org/officeDocument/2006/relationships/oleObject" Target="../embeddings/oleObject15.bin"/><Relationship Id="rId26" Type="http://schemas.openxmlformats.org/officeDocument/2006/relationships/oleObject" Target="../embeddings/oleObject19.bin"/><Relationship Id="rId39" Type="http://schemas.openxmlformats.org/officeDocument/2006/relationships/image" Target="../media/image30.wmf"/><Relationship Id="rId21" Type="http://schemas.openxmlformats.org/officeDocument/2006/relationships/image" Target="../media/image21.wmf"/><Relationship Id="rId34" Type="http://schemas.openxmlformats.org/officeDocument/2006/relationships/oleObject" Target="../embeddings/oleObject23.bin"/><Relationship Id="rId42" Type="http://schemas.openxmlformats.org/officeDocument/2006/relationships/oleObject" Target="../embeddings/oleObject27.bin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20" Type="http://schemas.openxmlformats.org/officeDocument/2006/relationships/oleObject" Target="../embeddings/oleObject16.bin"/><Relationship Id="rId29" Type="http://schemas.openxmlformats.org/officeDocument/2006/relationships/image" Target="../media/image25.wmf"/><Relationship Id="rId41" Type="http://schemas.openxmlformats.org/officeDocument/2006/relationships/image" Target="../media/image31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6.wmf"/><Relationship Id="rId24" Type="http://schemas.openxmlformats.org/officeDocument/2006/relationships/oleObject" Target="../embeddings/oleObject18.bin"/><Relationship Id="rId32" Type="http://schemas.openxmlformats.org/officeDocument/2006/relationships/oleObject" Target="../embeddings/oleObject22.bin"/><Relationship Id="rId37" Type="http://schemas.openxmlformats.org/officeDocument/2006/relationships/image" Target="../media/image29.wmf"/><Relationship Id="rId40" Type="http://schemas.openxmlformats.org/officeDocument/2006/relationships/oleObject" Target="../embeddings/oleObject26.bin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23" Type="http://schemas.openxmlformats.org/officeDocument/2006/relationships/image" Target="../media/image22.wmf"/><Relationship Id="rId28" Type="http://schemas.openxmlformats.org/officeDocument/2006/relationships/oleObject" Target="../embeddings/oleObject20.bin"/><Relationship Id="rId36" Type="http://schemas.openxmlformats.org/officeDocument/2006/relationships/oleObject" Target="../embeddings/oleObject24.bin"/><Relationship Id="rId10" Type="http://schemas.openxmlformats.org/officeDocument/2006/relationships/oleObject" Target="../embeddings/oleObject11.bin"/><Relationship Id="rId19" Type="http://schemas.openxmlformats.org/officeDocument/2006/relationships/image" Target="../media/image20.wmf"/><Relationship Id="rId31" Type="http://schemas.openxmlformats.org/officeDocument/2006/relationships/image" Target="../media/image26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13.bin"/><Relationship Id="rId22" Type="http://schemas.openxmlformats.org/officeDocument/2006/relationships/oleObject" Target="../embeddings/oleObject17.bin"/><Relationship Id="rId27" Type="http://schemas.openxmlformats.org/officeDocument/2006/relationships/image" Target="../media/image24.wmf"/><Relationship Id="rId30" Type="http://schemas.openxmlformats.org/officeDocument/2006/relationships/oleObject" Target="../embeddings/oleObject21.bin"/><Relationship Id="rId35" Type="http://schemas.openxmlformats.org/officeDocument/2006/relationships/image" Target="../media/image28.wmf"/><Relationship Id="rId43" Type="http://schemas.openxmlformats.org/officeDocument/2006/relationships/image" Target="../media/image32.wmf"/><Relationship Id="rId8" Type="http://schemas.openxmlformats.org/officeDocument/2006/relationships/oleObject" Target="../embeddings/oleObject10.bin"/><Relationship Id="rId3" Type="http://schemas.openxmlformats.org/officeDocument/2006/relationships/image" Target="../media/image33.e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19.wmf"/><Relationship Id="rId25" Type="http://schemas.openxmlformats.org/officeDocument/2006/relationships/image" Target="../media/image23.wmf"/><Relationship Id="rId33" Type="http://schemas.openxmlformats.org/officeDocument/2006/relationships/image" Target="../media/image27.wmf"/><Relationship Id="rId38" Type="http://schemas.openxmlformats.org/officeDocument/2006/relationships/oleObject" Target="../embeddings/oleObject25.bin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7.wmf"/><Relationship Id="rId18" Type="http://schemas.openxmlformats.org/officeDocument/2006/relationships/oleObject" Target="../embeddings/oleObject35.bin"/><Relationship Id="rId26" Type="http://schemas.openxmlformats.org/officeDocument/2006/relationships/oleObject" Target="../embeddings/oleObject39.bin"/><Relationship Id="rId39" Type="http://schemas.openxmlformats.org/officeDocument/2006/relationships/image" Target="../media/image50.wmf"/><Relationship Id="rId21" Type="http://schemas.openxmlformats.org/officeDocument/2006/relationships/image" Target="../media/image41.wmf"/><Relationship Id="rId34" Type="http://schemas.openxmlformats.org/officeDocument/2006/relationships/oleObject" Target="../embeddings/oleObject43.bin"/><Relationship Id="rId42" Type="http://schemas.openxmlformats.org/officeDocument/2006/relationships/oleObject" Target="../embeddings/oleObject47.bin"/><Relationship Id="rId47" Type="http://schemas.openxmlformats.org/officeDocument/2006/relationships/image" Target="../media/image54.wmf"/><Relationship Id="rId50" Type="http://schemas.openxmlformats.org/officeDocument/2006/relationships/oleObject" Target="../embeddings/oleObject51.bin"/><Relationship Id="rId55" Type="http://schemas.openxmlformats.org/officeDocument/2006/relationships/image" Target="../media/image58.wmf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4.bin"/><Relationship Id="rId29" Type="http://schemas.openxmlformats.org/officeDocument/2006/relationships/image" Target="../media/image45.wmf"/><Relationship Id="rId11" Type="http://schemas.openxmlformats.org/officeDocument/2006/relationships/image" Target="../media/image36.wmf"/><Relationship Id="rId24" Type="http://schemas.openxmlformats.org/officeDocument/2006/relationships/oleObject" Target="../embeddings/oleObject38.bin"/><Relationship Id="rId32" Type="http://schemas.openxmlformats.org/officeDocument/2006/relationships/oleObject" Target="../embeddings/oleObject42.bin"/><Relationship Id="rId37" Type="http://schemas.openxmlformats.org/officeDocument/2006/relationships/image" Target="../media/image49.wmf"/><Relationship Id="rId40" Type="http://schemas.openxmlformats.org/officeDocument/2006/relationships/oleObject" Target="../embeddings/oleObject46.bin"/><Relationship Id="rId45" Type="http://schemas.openxmlformats.org/officeDocument/2006/relationships/image" Target="../media/image53.wmf"/><Relationship Id="rId53" Type="http://schemas.openxmlformats.org/officeDocument/2006/relationships/image" Target="../media/image57.wmf"/><Relationship Id="rId5" Type="http://schemas.openxmlformats.org/officeDocument/2006/relationships/image" Target="../media/image34.wmf"/><Relationship Id="rId19" Type="http://schemas.openxmlformats.org/officeDocument/2006/relationships/image" Target="../media/image40.wmf"/><Relationship Id="rId4" Type="http://schemas.openxmlformats.org/officeDocument/2006/relationships/oleObject" Target="../embeddings/oleObject28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33.bin"/><Relationship Id="rId22" Type="http://schemas.openxmlformats.org/officeDocument/2006/relationships/oleObject" Target="../embeddings/oleObject37.bin"/><Relationship Id="rId27" Type="http://schemas.openxmlformats.org/officeDocument/2006/relationships/image" Target="../media/image44.wmf"/><Relationship Id="rId30" Type="http://schemas.openxmlformats.org/officeDocument/2006/relationships/oleObject" Target="../embeddings/oleObject41.bin"/><Relationship Id="rId35" Type="http://schemas.openxmlformats.org/officeDocument/2006/relationships/image" Target="../media/image48.wmf"/><Relationship Id="rId43" Type="http://schemas.openxmlformats.org/officeDocument/2006/relationships/image" Target="../media/image52.wmf"/><Relationship Id="rId48" Type="http://schemas.openxmlformats.org/officeDocument/2006/relationships/oleObject" Target="../embeddings/oleObject50.bin"/><Relationship Id="rId56" Type="http://schemas.openxmlformats.org/officeDocument/2006/relationships/oleObject" Target="../embeddings/oleObject54.bin"/><Relationship Id="rId8" Type="http://schemas.openxmlformats.org/officeDocument/2006/relationships/oleObject" Target="../embeddings/oleObject30.bin"/><Relationship Id="rId51" Type="http://schemas.openxmlformats.org/officeDocument/2006/relationships/image" Target="../media/image56.wmf"/><Relationship Id="rId3" Type="http://schemas.openxmlformats.org/officeDocument/2006/relationships/image" Target="../media/image33.emf"/><Relationship Id="rId12" Type="http://schemas.openxmlformats.org/officeDocument/2006/relationships/oleObject" Target="../embeddings/oleObject32.bin"/><Relationship Id="rId17" Type="http://schemas.openxmlformats.org/officeDocument/2006/relationships/image" Target="../media/image39.wmf"/><Relationship Id="rId25" Type="http://schemas.openxmlformats.org/officeDocument/2006/relationships/image" Target="../media/image43.wmf"/><Relationship Id="rId33" Type="http://schemas.openxmlformats.org/officeDocument/2006/relationships/image" Target="../media/image47.wmf"/><Relationship Id="rId38" Type="http://schemas.openxmlformats.org/officeDocument/2006/relationships/oleObject" Target="../embeddings/oleObject45.bin"/><Relationship Id="rId46" Type="http://schemas.openxmlformats.org/officeDocument/2006/relationships/oleObject" Target="../embeddings/oleObject49.bin"/><Relationship Id="rId20" Type="http://schemas.openxmlformats.org/officeDocument/2006/relationships/oleObject" Target="../embeddings/oleObject36.bin"/><Relationship Id="rId41" Type="http://schemas.openxmlformats.org/officeDocument/2006/relationships/image" Target="../media/image51.wmf"/><Relationship Id="rId54" Type="http://schemas.openxmlformats.org/officeDocument/2006/relationships/oleObject" Target="../embeddings/oleObject53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9.bin"/><Relationship Id="rId15" Type="http://schemas.openxmlformats.org/officeDocument/2006/relationships/image" Target="../media/image38.wmf"/><Relationship Id="rId23" Type="http://schemas.openxmlformats.org/officeDocument/2006/relationships/image" Target="../media/image42.wmf"/><Relationship Id="rId28" Type="http://schemas.openxmlformats.org/officeDocument/2006/relationships/oleObject" Target="../embeddings/oleObject40.bin"/><Relationship Id="rId36" Type="http://schemas.openxmlformats.org/officeDocument/2006/relationships/oleObject" Target="../embeddings/oleObject44.bin"/><Relationship Id="rId49" Type="http://schemas.openxmlformats.org/officeDocument/2006/relationships/image" Target="../media/image55.wmf"/><Relationship Id="rId57" Type="http://schemas.openxmlformats.org/officeDocument/2006/relationships/image" Target="../media/image59.wmf"/><Relationship Id="rId10" Type="http://schemas.openxmlformats.org/officeDocument/2006/relationships/oleObject" Target="../embeddings/oleObject31.bin"/><Relationship Id="rId31" Type="http://schemas.openxmlformats.org/officeDocument/2006/relationships/image" Target="../media/image46.wmf"/><Relationship Id="rId44" Type="http://schemas.openxmlformats.org/officeDocument/2006/relationships/oleObject" Target="../embeddings/oleObject48.bin"/><Relationship Id="rId52" Type="http://schemas.openxmlformats.org/officeDocument/2006/relationships/oleObject" Target="../embeddings/oleObject52.bin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3.wmf"/><Relationship Id="rId18" Type="http://schemas.openxmlformats.org/officeDocument/2006/relationships/oleObject" Target="../embeddings/oleObject62.bin"/><Relationship Id="rId26" Type="http://schemas.openxmlformats.org/officeDocument/2006/relationships/oleObject" Target="../embeddings/oleObject66.bin"/><Relationship Id="rId39" Type="http://schemas.openxmlformats.org/officeDocument/2006/relationships/image" Target="../media/image76.wmf"/><Relationship Id="rId21" Type="http://schemas.openxmlformats.org/officeDocument/2006/relationships/image" Target="../media/image67.wmf"/><Relationship Id="rId34" Type="http://schemas.openxmlformats.org/officeDocument/2006/relationships/oleObject" Target="../embeddings/oleObject70.bin"/><Relationship Id="rId42" Type="http://schemas.openxmlformats.org/officeDocument/2006/relationships/oleObject" Target="../embeddings/oleObject74.bin"/><Relationship Id="rId47" Type="http://schemas.openxmlformats.org/officeDocument/2006/relationships/image" Target="../media/image80.wmf"/><Relationship Id="rId50" Type="http://schemas.openxmlformats.org/officeDocument/2006/relationships/oleObject" Target="../embeddings/oleObject78.bin"/><Relationship Id="rId55" Type="http://schemas.openxmlformats.org/officeDocument/2006/relationships/image" Target="../media/image84.wmf"/><Relationship Id="rId63" Type="http://schemas.openxmlformats.org/officeDocument/2006/relationships/image" Target="../media/image88.wmf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61.bin"/><Relationship Id="rId29" Type="http://schemas.openxmlformats.org/officeDocument/2006/relationships/image" Target="../media/image71.wmf"/><Relationship Id="rId11" Type="http://schemas.openxmlformats.org/officeDocument/2006/relationships/image" Target="../media/image62.wmf"/><Relationship Id="rId24" Type="http://schemas.openxmlformats.org/officeDocument/2006/relationships/oleObject" Target="../embeddings/oleObject65.bin"/><Relationship Id="rId32" Type="http://schemas.openxmlformats.org/officeDocument/2006/relationships/oleObject" Target="../embeddings/oleObject69.bin"/><Relationship Id="rId37" Type="http://schemas.openxmlformats.org/officeDocument/2006/relationships/image" Target="../media/image75.wmf"/><Relationship Id="rId40" Type="http://schemas.openxmlformats.org/officeDocument/2006/relationships/oleObject" Target="../embeddings/oleObject73.bin"/><Relationship Id="rId45" Type="http://schemas.openxmlformats.org/officeDocument/2006/relationships/image" Target="../media/image79.wmf"/><Relationship Id="rId53" Type="http://schemas.openxmlformats.org/officeDocument/2006/relationships/image" Target="../media/image83.wmf"/><Relationship Id="rId58" Type="http://schemas.openxmlformats.org/officeDocument/2006/relationships/oleObject" Target="../embeddings/oleObject82.bin"/><Relationship Id="rId5" Type="http://schemas.openxmlformats.org/officeDocument/2006/relationships/image" Target="../media/image60.wmf"/><Relationship Id="rId61" Type="http://schemas.openxmlformats.org/officeDocument/2006/relationships/image" Target="../media/image87.wmf"/><Relationship Id="rId19" Type="http://schemas.openxmlformats.org/officeDocument/2006/relationships/image" Target="../media/image66.wmf"/><Relationship Id="rId14" Type="http://schemas.openxmlformats.org/officeDocument/2006/relationships/oleObject" Target="../embeddings/oleObject60.bin"/><Relationship Id="rId22" Type="http://schemas.openxmlformats.org/officeDocument/2006/relationships/oleObject" Target="../embeddings/oleObject64.bin"/><Relationship Id="rId27" Type="http://schemas.openxmlformats.org/officeDocument/2006/relationships/image" Target="../media/image70.wmf"/><Relationship Id="rId30" Type="http://schemas.openxmlformats.org/officeDocument/2006/relationships/oleObject" Target="../embeddings/oleObject68.bin"/><Relationship Id="rId35" Type="http://schemas.openxmlformats.org/officeDocument/2006/relationships/image" Target="../media/image74.wmf"/><Relationship Id="rId43" Type="http://schemas.openxmlformats.org/officeDocument/2006/relationships/image" Target="../media/image78.wmf"/><Relationship Id="rId48" Type="http://schemas.openxmlformats.org/officeDocument/2006/relationships/oleObject" Target="../embeddings/oleObject77.bin"/><Relationship Id="rId56" Type="http://schemas.openxmlformats.org/officeDocument/2006/relationships/oleObject" Target="../embeddings/oleObject81.bin"/><Relationship Id="rId8" Type="http://schemas.openxmlformats.org/officeDocument/2006/relationships/oleObject" Target="../embeddings/oleObject57.bin"/><Relationship Id="rId51" Type="http://schemas.openxmlformats.org/officeDocument/2006/relationships/image" Target="../media/image82.wmf"/><Relationship Id="rId3" Type="http://schemas.openxmlformats.org/officeDocument/2006/relationships/image" Target="../media/image89.emf"/><Relationship Id="rId12" Type="http://schemas.openxmlformats.org/officeDocument/2006/relationships/oleObject" Target="../embeddings/oleObject59.bin"/><Relationship Id="rId17" Type="http://schemas.openxmlformats.org/officeDocument/2006/relationships/image" Target="../media/image65.wmf"/><Relationship Id="rId25" Type="http://schemas.openxmlformats.org/officeDocument/2006/relationships/image" Target="../media/image69.wmf"/><Relationship Id="rId33" Type="http://schemas.openxmlformats.org/officeDocument/2006/relationships/image" Target="../media/image73.wmf"/><Relationship Id="rId38" Type="http://schemas.openxmlformats.org/officeDocument/2006/relationships/oleObject" Target="../embeddings/oleObject72.bin"/><Relationship Id="rId46" Type="http://schemas.openxmlformats.org/officeDocument/2006/relationships/oleObject" Target="../embeddings/oleObject76.bin"/><Relationship Id="rId59" Type="http://schemas.openxmlformats.org/officeDocument/2006/relationships/image" Target="../media/image86.wmf"/><Relationship Id="rId20" Type="http://schemas.openxmlformats.org/officeDocument/2006/relationships/oleObject" Target="../embeddings/oleObject63.bin"/><Relationship Id="rId41" Type="http://schemas.openxmlformats.org/officeDocument/2006/relationships/image" Target="../media/image77.wmf"/><Relationship Id="rId54" Type="http://schemas.openxmlformats.org/officeDocument/2006/relationships/oleObject" Target="../embeddings/oleObject80.bin"/><Relationship Id="rId62" Type="http://schemas.openxmlformats.org/officeDocument/2006/relationships/oleObject" Target="../embeddings/oleObject84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6.bin"/><Relationship Id="rId15" Type="http://schemas.openxmlformats.org/officeDocument/2006/relationships/image" Target="../media/image64.wmf"/><Relationship Id="rId23" Type="http://schemas.openxmlformats.org/officeDocument/2006/relationships/image" Target="../media/image68.wmf"/><Relationship Id="rId28" Type="http://schemas.openxmlformats.org/officeDocument/2006/relationships/oleObject" Target="../embeddings/oleObject67.bin"/><Relationship Id="rId36" Type="http://schemas.openxmlformats.org/officeDocument/2006/relationships/oleObject" Target="../embeddings/oleObject71.bin"/><Relationship Id="rId49" Type="http://schemas.openxmlformats.org/officeDocument/2006/relationships/image" Target="../media/image81.wmf"/><Relationship Id="rId57" Type="http://schemas.openxmlformats.org/officeDocument/2006/relationships/image" Target="../media/image85.wmf"/><Relationship Id="rId10" Type="http://schemas.openxmlformats.org/officeDocument/2006/relationships/oleObject" Target="../embeddings/oleObject58.bin"/><Relationship Id="rId31" Type="http://schemas.openxmlformats.org/officeDocument/2006/relationships/image" Target="../media/image72.wmf"/><Relationship Id="rId44" Type="http://schemas.openxmlformats.org/officeDocument/2006/relationships/oleObject" Target="../embeddings/oleObject75.bin"/><Relationship Id="rId52" Type="http://schemas.openxmlformats.org/officeDocument/2006/relationships/oleObject" Target="../embeddings/oleObject79.bin"/><Relationship Id="rId60" Type="http://schemas.openxmlformats.org/officeDocument/2006/relationships/oleObject" Target="../embeddings/oleObject83.bin"/><Relationship Id="rId4" Type="http://schemas.openxmlformats.org/officeDocument/2006/relationships/oleObject" Target="../embeddings/oleObject55.bin"/><Relationship Id="rId9" Type="http://schemas.openxmlformats.org/officeDocument/2006/relationships/image" Target="../media/image6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13" Type="http://schemas.openxmlformats.org/officeDocument/2006/relationships/image" Target="../media/image94.wmf"/><Relationship Id="rId18" Type="http://schemas.openxmlformats.org/officeDocument/2006/relationships/oleObject" Target="../embeddings/oleObject92.bin"/><Relationship Id="rId26" Type="http://schemas.openxmlformats.org/officeDocument/2006/relationships/image" Target="../media/image99.wmf"/><Relationship Id="rId3" Type="http://schemas.openxmlformats.org/officeDocument/2006/relationships/image" Target="../media/image103.png"/><Relationship Id="rId21" Type="http://schemas.openxmlformats.org/officeDocument/2006/relationships/oleObject" Target="../embeddings/oleObject94.bin"/><Relationship Id="rId7" Type="http://schemas.openxmlformats.org/officeDocument/2006/relationships/image" Target="../media/image91.wmf"/><Relationship Id="rId12" Type="http://schemas.openxmlformats.org/officeDocument/2006/relationships/oleObject" Target="../embeddings/oleObject89.bin"/><Relationship Id="rId17" Type="http://schemas.openxmlformats.org/officeDocument/2006/relationships/image" Target="../media/image96.wmf"/><Relationship Id="rId25" Type="http://schemas.openxmlformats.org/officeDocument/2006/relationships/oleObject" Target="../embeddings/oleObject97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1.bin"/><Relationship Id="rId20" Type="http://schemas.openxmlformats.org/officeDocument/2006/relationships/image" Target="../media/image97.wmf"/><Relationship Id="rId29" Type="http://schemas.openxmlformats.org/officeDocument/2006/relationships/oleObject" Target="../embeddings/oleObject99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86.bin"/><Relationship Id="rId11" Type="http://schemas.openxmlformats.org/officeDocument/2006/relationships/image" Target="../media/image93.wmf"/><Relationship Id="rId24" Type="http://schemas.openxmlformats.org/officeDocument/2006/relationships/oleObject" Target="../embeddings/oleObject96.bin"/><Relationship Id="rId32" Type="http://schemas.openxmlformats.org/officeDocument/2006/relationships/image" Target="../media/image102.wmf"/><Relationship Id="rId5" Type="http://schemas.openxmlformats.org/officeDocument/2006/relationships/image" Target="../media/image90.wmf"/><Relationship Id="rId15" Type="http://schemas.openxmlformats.org/officeDocument/2006/relationships/image" Target="../media/image95.wmf"/><Relationship Id="rId23" Type="http://schemas.openxmlformats.org/officeDocument/2006/relationships/image" Target="../media/image98.wmf"/><Relationship Id="rId28" Type="http://schemas.openxmlformats.org/officeDocument/2006/relationships/image" Target="../media/image100.wmf"/><Relationship Id="rId10" Type="http://schemas.openxmlformats.org/officeDocument/2006/relationships/oleObject" Target="../embeddings/oleObject88.bin"/><Relationship Id="rId19" Type="http://schemas.openxmlformats.org/officeDocument/2006/relationships/oleObject" Target="../embeddings/oleObject93.bin"/><Relationship Id="rId31" Type="http://schemas.openxmlformats.org/officeDocument/2006/relationships/oleObject" Target="../embeddings/oleObject100.bin"/><Relationship Id="rId4" Type="http://schemas.openxmlformats.org/officeDocument/2006/relationships/oleObject" Target="../embeddings/oleObject85.bin"/><Relationship Id="rId9" Type="http://schemas.openxmlformats.org/officeDocument/2006/relationships/image" Target="../media/image92.wmf"/><Relationship Id="rId14" Type="http://schemas.openxmlformats.org/officeDocument/2006/relationships/oleObject" Target="../embeddings/oleObject90.bin"/><Relationship Id="rId22" Type="http://schemas.openxmlformats.org/officeDocument/2006/relationships/oleObject" Target="../embeddings/oleObject95.bin"/><Relationship Id="rId27" Type="http://schemas.openxmlformats.org/officeDocument/2006/relationships/oleObject" Target="../embeddings/oleObject98.bin"/><Relationship Id="rId30" Type="http://schemas.openxmlformats.org/officeDocument/2006/relationships/image" Target="../media/image10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06.wmf"/><Relationship Id="rId18" Type="http://schemas.openxmlformats.org/officeDocument/2006/relationships/oleObject" Target="../embeddings/oleObject106.bin"/><Relationship Id="rId3" Type="http://schemas.openxmlformats.org/officeDocument/2006/relationships/image" Target="../media/image110.png"/><Relationship Id="rId7" Type="http://schemas.openxmlformats.org/officeDocument/2006/relationships/image" Target="../media/image112.png"/><Relationship Id="rId12" Type="http://schemas.openxmlformats.org/officeDocument/2006/relationships/oleObject" Target="../embeddings/oleObject103.bin"/><Relationship Id="rId17" Type="http://schemas.openxmlformats.org/officeDocument/2006/relationships/image" Target="../media/image10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5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4.wmf"/><Relationship Id="rId11" Type="http://schemas.openxmlformats.org/officeDocument/2006/relationships/image" Target="../media/image105.wmf"/><Relationship Id="rId5" Type="http://schemas.openxmlformats.org/officeDocument/2006/relationships/oleObject" Target="../embeddings/oleObject101.bin"/><Relationship Id="rId15" Type="http://schemas.openxmlformats.org/officeDocument/2006/relationships/image" Target="../media/image107.wmf"/><Relationship Id="rId10" Type="http://schemas.openxmlformats.org/officeDocument/2006/relationships/oleObject" Target="../embeddings/oleObject102.bin"/><Relationship Id="rId19" Type="http://schemas.openxmlformats.org/officeDocument/2006/relationships/image" Target="../media/image109.wmf"/><Relationship Id="rId4" Type="http://schemas.openxmlformats.org/officeDocument/2006/relationships/image" Target="../media/image111.png"/><Relationship Id="rId9" Type="http://schemas.openxmlformats.org/officeDocument/2006/relationships/image" Target="../media/image114.png"/><Relationship Id="rId14" Type="http://schemas.openxmlformats.org/officeDocument/2006/relationships/oleObject" Target="../embeddings/oleObject104.bin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12.bin"/><Relationship Id="rId18" Type="http://schemas.openxmlformats.org/officeDocument/2006/relationships/image" Target="../media/image122.wmf"/><Relationship Id="rId26" Type="http://schemas.openxmlformats.org/officeDocument/2006/relationships/oleObject" Target="../embeddings/oleObject119.bin"/><Relationship Id="rId39" Type="http://schemas.openxmlformats.org/officeDocument/2006/relationships/oleObject" Target="../embeddings/oleObject128.bin"/><Relationship Id="rId21" Type="http://schemas.openxmlformats.org/officeDocument/2006/relationships/oleObject" Target="../embeddings/oleObject116.bin"/><Relationship Id="rId34" Type="http://schemas.openxmlformats.org/officeDocument/2006/relationships/image" Target="../media/image127.wmf"/><Relationship Id="rId42" Type="http://schemas.openxmlformats.org/officeDocument/2006/relationships/image" Target="../media/image131.wmf"/><Relationship Id="rId47" Type="http://schemas.openxmlformats.org/officeDocument/2006/relationships/oleObject" Target="../embeddings/oleObject132.bin"/><Relationship Id="rId50" Type="http://schemas.openxmlformats.org/officeDocument/2006/relationships/image" Target="../media/image135.wmf"/><Relationship Id="rId7" Type="http://schemas.openxmlformats.org/officeDocument/2006/relationships/oleObject" Target="../embeddings/oleObject10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1.wmf"/><Relationship Id="rId29" Type="http://schemas.openxmlformats.org/officeDocument/2006/relationships/oleObject" Target="../embeddings/oleObject122.bin"/><Relationship Id="rId11" Type="http://schemas.openxmlformats.org/officeDocument/2006/relationships/oleObject" Target="../embeddings/oleObject111.bin"/><Relationship Id="rId24" Type="http://schemas.openxmlformats.org/officeDocument/2006/relationships/image" Target="../media/image125.wmf"/><Relationship Id="rId32" Type="http://schemas.openxmlformats.org/officeDocument/2006/relationships/oleObject" Target="../embeddings/oleObject124.bin"/><Relationship Id="rId37" Type="http://schemas.openxmlformats.org/officeDocument/2006/relationships/oleObject" Target="../embeddings/oleObject127.bin"/><Relationship Id="rId40" Type="http://schemas.openxmlformats.org/officeDocument/2006/relationships/image" Target="../media/image130.wmf"/><Relationship Id="rId45" Type="http://schemas.openxmlformats.org/officeDocument/2006/relationships/oleObject" Target="../embeddings/oleObject131.bin"/><Relationship Id="rId5" Type="http://schemas.openxmlformats.org/officeDocument/2006/relationships/oleObject" Target="../embeddings/oleObject108.bin"/><Relationship Id="rId15" Type="http://schemas.openxmlformats.org/officeDocument/2006/relationships/oleObject" Target="../embeddings/oleObject113.bin"/><Relationship Id="rId23" Type="http://schemas.openxmlformats.org/officeDocument/2006/relationships/oleObject" Target="../embeddings/oleObject117.bin"/><Relationship Id="rId28" Type="http://schemas.openxmlformats.org/officeDocument/2006/relationships/oleObject" Target="../embeddings/oleObject121.bin"/><Relationship Id="rId36" Type="http://schemas.openxmlformats.org/officeDocument/2006/relationships/image" Target="../media/image128.wmf"/><Relationship Id="rId49" Type="http://schemas.openxmlformats.org/officeDocument/2006/relationships/oleObject" Target="../embeddings/oleObject133.bin"/><Relationship Id="rId10" Type="http://schemas.openxmlformats.org/officeDocument/2006/relationships/image" Target="../media/image118.wmf"/><Relationship Id="rId19" Type="http://schemas.openxmlformats.org/officeDocument/2006/relationships/oleObject" Target="../embeddings/oleObject115.bin"/><Relationship Id="rId31" Type="http://schemas.openxmlformats.org/officeDocument/2006/relationships/image" Target="../media/image126.wmf"/><Relationship Id="rId44" Type="http://schemas.openxmlformats.org/officeDocument/2006/relationships/image" Target="../media/image132.wmf"/><Relationship Id="rId4" Type="http://schemas.openxmlformats.org/officeDocument/2006/relationships/image" Target="../media/image115.wmf"/><Relationship Id="rId9" Type="http://schemas.openxmlformats.org/officeDocument/2006/relationships/oleObject" Target="../embeddings/oleObject110.bin"/><Relationship Id="rId14" Type="http://schemas.openxmlformats.org/officeDocument/2006/relationships/image" Target="../media/image120.wmf"/><Relationship Id="rId22" Type="http://schemas.openxmlformats.org/officeDocument/2006/relationships/image" Target="../media/image124.wmf"/><Relationship Id="rId27" Type="http://schemas.openxmlformats.org/officeDocument/2006/relationships/oleObject" Target="../embeddings/oleObject120.bin"/><Relationship Id="rId30" Type="http://schemas.openxmlformats.org/officeDocument/2006/relationships/oleObject" Target="../embeddings/oleObject123.bin"/><Relationship Id="rId35" Type="http://schemas.openxmlformats.org/officeDocument/2006/relationships/oleObject" Target="../embeddings/oleObject126.bin"/><Relationship Id="rId43" Type="http://schemas.openxmlformats.org/officeDocument/2006/relationships/oleObject" Target="../embeddings/oleObject130.bin"/><Relationship Id="rId48" Type="http://schemas.openxmlformats.org/officeDocument/2006/relationships/image" Target="../media/image134.wmf"/><Relationship Id="rId8" Type="http://schemas.openxmlformats.org/officeDocument/2006/relationships/image" Target="../media/image117.wmf"/><Relationship Id="rId3" Type="http://schemas.openxmlformats.org/officeDocument/2006/relationships/oleObject" Target="../embeddings/oleObject107.bin"/><Relationship Id="rId12" Type="http://schemas.openxmlformats.org/officeDocument/2006/relationships/image" Target="../media/image119.wmf"/><Relationship Id="rId17" Type="http://schemas.openxmlformats.org/officeDocument/2006/relationships/oleObject" Target="../embeddings/oleObject114.bin"/><Relationship Id="rId25" Type="http://schemas.openxmlformats.org/officeDocument/2006/relationships/oleObject" Target="../embeddings/oleObject118.bin"/><Relationship Id="rId33" Type="http://schemas.openxmlformats.org/officeDocument/2006/relationships/oleObject" Target="../embeddings/oleObject125.bin"/><Relationship Id="rId38" Type="http://schemas.openxmlformats.org/officeDocument/2006/relationships/image" Target="../media/image129.wmf"/><Relationship Id="rId46" Type="http://schemas.openxmlformats.org/officeDocument/2006/relationships/image" Target="../media/image133.wmf"/><Relationship Id="rId20" Type="http://schemas.openxmlformats.org/officeDocument/2006/relationships/image" Target="../media/image123.wmf"/><Relationship Id="rId41" Type="http://schemas.openxmlformats.org/officeDocument/2006/relationships/oleObject" Target="../embeddings/oleObject129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36.wmf"/><Relationship Id="rId5" Type="http://schemas.openxmlformats.org/officeDocument/2006/relationships/oleObject" Target="../embeddings/oleObject135.bin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7C07B9C2-9392-4480-A3A4-205B39545D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3995360"/>
              </p:ext>
            </p:extLst>
          </p:nvPr>
        </p:nvGraphicFramePr>
        <p:xfrm>
          <a:off x="2716211" y="1195748"/>
          <a:ext cx="5813425" cy="209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" name="Equation" r:id="rId3" imgW="1091880" imgH="393480" progId="Equation.DSMT4">
                  <p:embed/>
                </p:oleObj>
              </mc:Choice>
              <mc:Fallback>
                <p:oleObj name="Equation" r:id="rId3" imgW="1091880" imgH="393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C92D405D-D068-4103-9E37-919BAAA10C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16211" y="1195748"/>
                        <a:ext cx="5813425" cy="2090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6DA4DA99-FCB8-4701-8B9C-E17B377B868F}"/>
              </a:ext>
            </a:extLst>
          </p:cNvPr>
          <p:cNvCxnSpPr/>
          <p:nvPr/>
        </p:nvCxnSpPr>
        <p:spPr>
          <a:xfrm>
            <a:off x="1524000" y="3429000"/>
            <a:ext cx="914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EF582133-90FA-49CE-84BB-8E4C28220E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0561089"/>
              </p:ext>
            </p:extLst>
          </p:nvPr>
        </p:nvGraphicFramePr>
        <p:xfrm>
          <a:off x="2716212" y="3512127"/>
          <a:ext cx="6759575" cy="209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9" name="Equation" r:id="rId5" imgW="1269720" imgH="393480" progId="Equation.DSMT4">
                  <p:embed/>
                </p:oleObj>
              </mc:Choice>
              <mc:Fallback>
                <p:oleObj name="Equation" r:id="rId5" imgW="1269720" imgH="393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7C07B9C2-9392-4480-A3A4-205B39545D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16212" y="3512127"/>
                        <a:ext cx="6759575" cy="2090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18F4006-3A39-4D09-8062-FB55AE67D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2524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>
            <a:extLst>
              <a:ext uri="{FF2B5EF4-FFF2-40B4-BE49-F238E27FC236}">
                <a16:creationId xmlns:a16="http://schemas.microsoft.com/office/drawing/2014/main" id="{4F24251A-25CC-4BF2-8DA2-909BAB3E9D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939511"/>
            <a:ext cx="4027990" cy="200025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6C5085F7-CC8F-42E9-9F3E-340AC2B10190}"/>
              </a:ext>
            </a:extLst>
          </p:cNvPr>
          <p:cNvSpPr/>
          <p:nvPr/>
        </p:nvSpPr>
        <p:spPr>
          <a:xfrm>
            <a:off x="2142836" y="1022636"/>
            <a:ext cx="535710" cy="1572780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C3268843-88B1-4431-A245-3082486DCF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9332205"/>
              </p:ext>
            </p:extLst>
          </p:nvPr>
        </p:nvGraphicFramePr>
        <p:xfrm>
          <a:off x="838200" y="112136"/>
          <a:ext cx="8645525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86" name="Equation" r:id="rId4" imgW="2247840" imgH="177480" progId="Equation.DSMT4">
                  <p:embed/>
                </p:oleObj>
              </mc:Choice>
              <mc:Fallback>
                <p:oleObj name="Equation" r:id="rId4" imgW="2247840" imgH="177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80BE9F5C-C765-44BA-A89B-8DA2119348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112136"/>
                        <a:ext cx="8645525" cy="679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4DF27745-C227-4F96-8C3D-C992527C40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092899"/>
              </p:ext>
            </p:extLst>
          </p:nvPr>
        </p:nvGraphicFramePr>
        <p:xfrm>
          <a:off x="854125" y="4394727"/>
          <a:ext cx="3015687" cy="985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87" name="Equation" r:id="rId6" imgW="2616120" imgH="850680" progId="Equation.DSMT4">
                  <p:embed/>
                </p:oleObj>
              </mc:Choice>
              <mc:Fallback>
                <p:oleObj name="Equation" r:id="rId6" imgW="2616120" imgH="850680" progId="Equation.DSMT4">
                  <p:embed/>
                  <p:pic>
                    <p:nvPicPr>
                      <p:cNvPr id="27" name="內容版面配置區 3">
                        <a:extLst>
                          <a:ext uri="{FF2B5EF4-FFF2-40B4-BE49-F238E27FC236}">
                            <a16:creationId xmlns:a16="http://schemas.microsoft.com/office/drawing/2014/main" id="{A1922133-9F8F-41CD-B49C-877D3B33A9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54125" y="4394727"/>
                        <a:ext cx="3015687" cy="9858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8EA70AB3-76AB-4FF3-A46D-E69EF969CD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1857291"/>
              </p:ext>
            </p:extLst>
          </p:nvPr>
        </p:nvGraphicFramePr>
        <p:xfrm>
          <a:off x="6437195" y="1704542"/>
          <a:ext cx="769861" cy="577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88" name="Equation" r:id="rId8" imgW="355320" imgH="266400" progId="Equation.DSMT4">
                  <p:embed/>
                </p:oleObj>
              </mc:Choice>
              <mc:Fallback>
                <p:oleObj name="Equation" r:id="rId8" imgW="35532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37195" y="1704542"/>
                        <a:ext cx="769861" cy="5773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DD3F41E3-7848-4AA3-8327-E1BEF87C52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1541648"/>
              </p:ext>
            </p:extLst>
          </p:nvPr>
        </p:nvGraphicFramePr>
        <p:xfrm>
          <a:off x="8740075" y="1844186"/>
          <a:ext cx="999548" cy="4373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89" name="Equation" r:id="rId10" imgW="609480" imgH="266400" progId="Equation.DSMT4">
                  <p:embed/>
                </p:oleObj>
              </mc:Choice>
              <mc:Fallback>
                <p:oleObj name="Equation" r:id="rId10" imgW="6094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740075" y="1844186"/>
                        <a:ext cx="999548" cy="4373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矩形 21">
            <a:extLst>
              <a:ext uri="{FF2B5EF4-FFF2-40B4-BE49-F238E27FC236}">
                <a16:creationId xmlns:a16="http://schemas.microsoft.com/office/drawing/2014/main" id="{2307EA1E-F046-40B3-9D0B-5E9F284276BB}"/>
              </a:ext>
            </a:extLst>
          </p:cNvPr>
          <p:cNvSpPr/>
          <p:nvPr/>
        </p:nvSpPr>
        <p:spPr>
          <a:xfrm>
            <a:off x="8046189" y="1327400"/>
            <a:ext cx="2299855" cy="1699491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79DB84C3-7541-4CDA-9FD8-AB95686D4909}"/>
              </a:ext>
            </a:extLst>
          </p:cNvPr>
          <p:cNvCxnSpPr>
            <a:cxnSpLocks/>
          </p:cNvCxnSpPr>
          <p:nvPr/>
        </p:nvCxnSpPr>
        <p:spPr>
          <a:xfrm>
            <a:off x="7282798" y="2091044"/>
            <a:ext cx="49091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DBD9D61B-4D69-4CD6-AE03-376C8CFD5D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771306"/>
              </p:ext>
            </p:extLst>
          </p:nvPr>
        </p:nvGraphicFramePr>
        <p:xfrm>
          <a:off x="8528502" y="763876"/>
          <a:ext cx="1335228" cy="577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0" name="Equation" r:id="rId12" imgW="469800" imgH="203040" progId="Equation.DSMT4">
                  <p:embed/>
                </p:oleObj>
              </mc:Choice>
              <mc:Fallback>
                <p:oleObj name="Equation" r:id="rId12" imgW="4698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528502" y="763876"/>
                        <a:ext cx="1335228" cy="5773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608AD3F3-A5A8-4284-B253-FF2FD1D9DCB9}"/>
              </a:ext>
            </a:extLst>
          </p:cNvPr>
          <p:cNvCxnSpPr>
            <a:cxnSpLocks/>
          </p:cNvCxnSpPr>
          <p:nvPr/>
        </p:nvCxnSpPr>
        <p:spPr>
          <a:xfrm>
            <a:off x="10594034" y="2064979"/>
            <a:ext cx="49091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642CB2AC-D97F-4588-B48F-E8392AC270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415762"/>
              </p:ext>
            </p:extLst>
          </p:nvPr>
        </p:nvGraphicFramePr>
        <p:xfrm>
          <a:off x="11295370" y="1705226"/>
          <a:ext cx="490920" cy="5135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1" name="Equation" r:id="rId14" imgW="253800" imgH="266400" progId="Equation.DSMT4">
                  <p:embed/>
                </p:oleObj>
              </mc:Choice>
              <mc:Fallback>
                <p:oleObj name="Equation" r:id="rId14" imgW="253800" imgH="26640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8EA70AB3-76AB-4FF3-A46D-E69EF969CD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1295370" y="1705226"/>
                        <a:ext cx="490920" cy="5135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7A2B0A5B-1570-4382-A3B6-D2353FF25EE3}"/>
              </a:ext>
            </a:extLst>
          </p:cNvPr>
          <p:cNvCxnSpPr>
            <a:cxnSpLocks/>
          </p:cNvCxnSpPr>
          <p:nvPr/>
        </p:nvCxnSpPr>
        <p:spPr>
          <a:xfrm>
            <a:off x="9196116" y="3033485"/>
            <a:ext cx="0" cy="68877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id="{73995B58-097D-49E0-B5CF-D4C86ECCA491}"/>
              </a:ext>
            </a:extLst>
          </p:cNvPr>
          <p:cNvSpPr/>
          <p:nvPr/>
        </p:nvSpPr>
        <p:spPr>
          <a:xfrm>
            <a:off x="8039116" y="3757832"/>
            <a:ext cx="2299855" cy="1699491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FC4C30D0-B84C-4470-A581-BBF32CA378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4619492"/>
              </p:ext>
            </p:extLst>
          </p:nvPr>
        </p:nvGraphicFramePr>
        <p:xfrm>
          <a:off x="8696325" y="4010025"/>
          <a:ext cx="106045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2" name="Equation" r:id="rId16" imgW="647640" imgH="266400" progId="Equation.DSMT4">
                  <p:embed/>
                </p:oleObj>
              </mc:Choice>
              <mc:Fallback>
                <p:oleObj name="Equation" r:id="rId16" imgW="647640" imgH="26640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DD3F41E3-7848-4AA3-8327-E1BEF87C52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696325" y="4010025"/>
                        <a:ext cx="1060450" cy="436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6CE5D7BD-A0E5-482E-8930-C10B085EBA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2626879"/>
              </p:ext>
            </p:extLst>
          </p:nvPr>
        </p:nvGraphicFramePr>
        <p:xfrm>
          <a:off x="8864905" y="4465026"/>
          <a:ext cx="82550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3" name="Equation" r:id="rId18" imgW="380880" imgH="266400" progId="Equation.DSMT4">
                  <p:embed/>
                </p:oleObj>
              </mc:Choice>
              <mc:Fallback>
                <p:oleObj name="Equation" r:id="rId18" imgW="380880" imgH="26640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8EA70AB3-76AB-4FF3-A46D-E69EF969CD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8864905" y="4465026"/>
                        <a:ext cx="825500" cy="57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2B9BFE59-9B44-48DA-BCEA-E39A976851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74514"/>
              </p:ext>
            </p:extLst>
          </p:nvPr>
        </p:nvGraphicFramePr>
        <p:xfrm>
          <a:off x="9225862" y="3212410"/>
          <a:ext cx="677429" cy="29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4" name="Equation" r:id="rId20" imgW="406080" imgH="177480" progId="Equation.DSMT4">
                  <p:embed/>
                </p:oleObj>
              </mc:Choice>
              <mc:Fallback>
                <p:oleObj name="Equation" r:id="rId20" imgW="4060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9225862" y="3212410"/>
                        <a:ext cx="677429" cy="296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直線單箭頭接點 32">
            <a:extLst>
              <a:ext uri="{FF2B5EF4-FFF2-40B4-BE49-F238E27FC236}">
                <a16:creationId xmlns:a16="http://schemas.microsoft.com/office/drawing/2014/main" id="{2B236CF9-54DD-479F-8A7E-94DF21325B34}"/>
              </a:ext>
            </a:extLst>
          </p:cNvPr>
          <p:cNvCxnSpPr>
            <a:cxnSpLocks/>
          </p:cNvCxnSpPr>
          <p:nvPr/>
        </p:nvCxnSpPr>
        <p:spPr>
          <a:xfrm flipH="1">
            <a:off x="10512298" y="4798295"/>
            <a:ext cx="48584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單箭頭接點 34">
            <a:extLst>
              <a:ext uri="{FF2B5EF4-FFF2-40B4-BE49-F238E27FC236}">
                <a16:creationId xmlns:a16="http://schemas.microsoft.com/office/drawing/2014/main" id="{CD45B7E8-5019-4BB2-8564-25110152AFD8}"/>
              </a:ext>
            </a:extLst>
          </p:cNvPr>
          <p:cNvCxnSpPr>
            <a:cxnSpLocks/>
          </p:cNvCxnSpPr>
          <p:nvPr/>
        </p:nvCxnSpPr>
        <p:spPr>
          <a:xfrm flipH="1">
            <a:off x="7385788" y="4781988"/>
            <a:ext cx="48584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3D881F48-242A-4C3D-8684-23979C7507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769261"/>
              </p:ext>
            </p:extLst>
          </p:nvPr>
        </p:nvGraphicFramePr>
        <p:xfrm>
          <a:off x="6494342" y="4508938"/>
          <a:ext cx="851327" cy="470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5" name="Equation" r:id="rId22" imgW="482400" imgH="266400" progId="Equation.DSMT4">
                  <p:embed/>
                </p:oleObj>
              </mc:Choice>
              <mc:Fallback>
                <p:oleObj name="Equation" r:id="rId22" imgW="482400" imgH="26640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8EA70AB3-76AB-4FF3-A46D-E69EF969CD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494342" y="4508938"/>
                        <a:ext cx="851327" cy="470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物件 36">
            <a:extLst>
              <a:ext uri="{FF2B5EF4-FFF2-40B4-BE49-F238E27FC236}">
                <a16:creationId xmlns:a16="http://schemas.microsoft.com/office/drawing/2014/main" id="{5065C361-8414-46A2-B655-5A0788EAF2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985882"/>
              </p:ext>
            </p:extLst>
          </p:nvPr>
        </p:nvGraphicFramePr>
        <p:xfrm>
          <a:off x="11157257" y="4493063"/>
          <a:ext cx="696791" cy="486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6" name="Equation" r:id="rId24" imgW="380880" imgH="266400" progId="Equation.DSMT4">
                  <p:embed/>
                </p:oleObj>
              </mc:Choice>
              <mc:Fallback>
                <p:oleObj name="Equation" r:id="rId24" imgW="380880" imgH="266400" progId="Equation.DSMT4">
                  <p:embed/>
                  <p:pic>
                    <p:nvPicPr>
                      <p:cNvPr id="26" name="物件 25">
                        <a:extLst>
                          <a:ext uri="{FF2B5EF4-FFF2-40B4-BE49-F238E27FC236}">
                            <a16:creationId xmlns:a16="http://schemas.microsoft.com/office/drawing/2014/main" id="{642CB2AC-D97F-4588-B48F-E8392AC270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157257" y="4493063"/>
                        <a:ext cx="696791" cy="4868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8498B7B7-0019-4E2F-A891-A439185FB1AA}"/>
              </a:ext>
            </a:extLst>
          </p:cNvPr>
          <p:cNvCxnSpPr>
            <a:cxnSpLocks/>
          </p:cNvCxnSpPr>
          <p:nvPr/>
        </p:nvCxnSpPr>
        <p:spPr>
          <a:xfrm>
            <a:off x="9189043" y="5457323"/>
            <a:ext cx="0" cy="40778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物件 42">
            <a:extLst>
              <a:ext uri="{FF2B5EF4-FFF2-40B4-BE49-F238E27FC236}">
                <a16:creationId xmlns:a16="http://schemas.microsoft.com/office/drawing/2014/main" id="{FB47FC97-66B3-48F4-B3C9-26D4166AE7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937278"/>
              </p:ext>
            </p:extLst>
          </p:nvPr>
        </p:nvGraphicFramePr>
        <p:xfrm>
          <a:off x="9875775" y="3094038"/>
          <a:ext cx="60007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7" name="Equation" r:id="rId26" imgW="368280" imgH="266400" progId="Equation.DSMT4">
                  <p:embed/>
                </p:oleObj>
              </mc:Choice>
              <mc:Fallback>
                <p:oleObj name="Equation" r:id="rId26" imgW="368280" imgH="26640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6CE5D7BD-A0E5-482E-8930-C10B085EBA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9875775" y="3094038"/>
                        <a:ext cx="600075" cy="433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物件 43">
            <a:extLst>
              <a:ext uri="{FF2B5EF4-FFF2-40B4-BE49-F238E27FC236}">
                <a16:creationId xmlns:a16="http://schemas.microsoft.com/office/drawing/2014/main" id="{2E418D0E-C086-434A-BB57-4088AC0FED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0357075"/>
              </p:ext>
            </p:extLst>
          </p:nvPr>
        </p:nvGraphicFramePr>
        <p:xfrm>
          <a:off x="8892238" y="5705334"/>
          <a:ext cx="712015" cy="895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8" name="Equation" r:id="rId28" imgW="444240" imgH="558720" progId="Equation.DSMT4">
                  <p:embed/>
                </p:oleObj>
              </mc:Choice>
              <mc:Fallback>
                <p:oleObj name="Equation" r:id="rId28" imgW="444240" imgH="558720" progId="Equation.DSMT4">
                  <p:embed/>
                  <p:pic>
                    <p:nvPicPr>
                      <p:cNvPr id="30" name="物件 29">
                        <a:extLst>
                          <a:ext uri="{FF2B5EF4-FFF2-40B4-BE49-F238E27FC236}">
                            <a16:creationId xmlns:a16="http://schemas.microsoft.com/office/drawing/2014/main" id="{FC4C30D0-B84C-4470-A581-BBF32CA378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8892238" y="5705334"/>
                        <a:ext cx="712015" cy="8950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內容版面配置區 3">
            <a:extLst>
              <a:ext uri="{FF2B5EF4-FFF2-40B4-BE49-F238E27FC236}">
                <a16:creationId xmlns:a16="http://schemas.microsoft.com/office/drawing/2014/main" id="{F7F0AADB-21DA-4B9E-B245-EA5FAA9AEC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5981683"/>
              </p:ext>
            </p:extLst>
          </p:nvPr>
        </p:nvGraphicFramePr>
        <p:xfrm>
          <a:off x="846138" y="3117850"/>
          <a:ext cx="3033712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99" name="Equation" r:id="rId30" imgW="2286000" imgH="901440" progId="Equation.DSMT4">
                  <p:embed/>
                </p:oleObj>
              </mc:Choice>
              <mc:Fallback>
                <p:oleObj name="Equation" r:id="rId30" imgW="2286000" imgH="90144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4DF27745-C227-4F96-8C3D-C992527C40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846138" y="3117850"/>
                        <a:ext cx="3033712" cy="1200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內容版面配置區 3">
            <a:extLst>
              <a:ext uri="{FF2B5EF4-FFF2-40B4-BE49-F238E27FC236}">
                <a16:creationId xmlns:a16="http://schemas.microsoft.com/office/drawing/2014/main" id="{C8EDB45F-51B8-401C-8FD5-0A052716BD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418290"/>
              </p:ext>
            </p:extLst>
          </p:nvPr>
        </p:nvGraphicFramePr>
        <p:xfrm>
          <a:off x="854121" y="2656241"/>
          <a:ext cx="1715869" cy="377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0" name="Equation" r:id="rId32" imgW="1218960" imgH="266400" progId="Equation.DSMT4">
                  <p:embed/>
                </p:oleObj>
              </mc:Choice>
              <mc:Fallback>
                <p:oleObj name="Equation" r:id="rId32" imgW="1218960" imgH="266400" progId="Equation.DSMT4">
                  <p:embed/>
                  <p:pic>
                    <p:nvPicPr>
                      <p:cNvPr id="41" name="內容版面配置區 3">
                        <a:extLst>
                          <a:ext uri="{FF2B5EF4-FFF2-40B4-BE49-F238E27FC236}">
                            <a16:creationId xmlns:a16="http://schemas.microsoft.com/office/drawing/2014/main" id="{F7F0AADB-21DA-4B9E-B245-EA5FAA9AEC0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854121" y="2656241"/>
                        <a:ext cx="1715869" cy="3770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859CACE1-DD92-4C55-932D-4A987A1AAA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935242"/>
              </p:ext>
            </p:extLst>
          </p:nvPr>
        </p:nvGraphicFramePr>
        <p:xfrm>
          <a:off x="3831047" y="720952"/>
          <a:ext cx="2242244" cy="84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1" name="Equation" r:id="rId34" imgW="1485720" imgH="558720" progId="Equation.DSMT4">
                  <p:embed/>
                </p:oleObj>
              </mc:Choice>
              <mc:Fallback>
                <p:oleObj name="Equation" r:id="rId34" imgW="1485720" imgH="558720" progId="Equation.DSMT4">
                  <p:embed/>
                  <p:pic>
                    <p:nvPicPr>
                      <p:cNvPr id="52" name="物件 51">
                        <a:extLst>
                          <a:ext uri="{FF2B5EF4-FFF2-40B4-BE49-F238E27FC236}">
                            <a16:creationId xmlns:a16="http://schemas.microsoft.com/office/drawing/2014/main" id="{24FCC5BF-35BD-44C3-9730-39A3CBC01C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3831047" y="720952"/>
                        <a:ext cx="2242244" cy="843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內容版面配置區 3">
            <a:extLst>
              <a:ext uri="{FF2B5EF4-FFF2-40B4-BE49-F238E27FC236}">
                <a16:creationId xmlns:a16="http://schemas.microsoft.com/office/drawing/2014/main" id="{58F5A4EF-60A7-4B90-B310-1260CF152E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0180197"/>
              </p:ext>
            </p:extLst>
          </p:nvPr>
        </p:nvGraphicFramePr>
        <p:xfrm>
          <a:off x="882650" y="5135563"/>
          <a:ext cx="3267075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02" name="Equation" r:id="rId36" imgW="2387520" imgH="1434960" progId="Equation.DSMT4">
                  <p:embed/>
                </p:oleObj>
              </mc:Choice>
              <mc:Fallback>
                <p:oleObj name="Equation" r:id="rId36" imgW="2387520" imgH="143496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88CC2B67-7355-4E86-95E4-0E60117C21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882650" y="5135563"/>
                        <a:ext cx="3267075" cy="149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1C4ADDA-D23D-4C80-8F4C-482B36876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310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6846C826-4124-4189-A61E-AE803C1E45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19162"/>
              </p:ext>
            </p:extLst>
          </p:nvPr>
        </p:nvGraphicFramePr>
        <p:xfrm>
          <a:off x="838200" y="112136"/>
          <a:ext cx="8645525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57" name="Equation" r:id="rId3" imgW="2247840" imgH="177480" progId="Equation.DSMT4">
                  <p:embed/>
                </p:oleObj>
              </mc:Choice>
              <mc:Fallback>
                <p:oleObj name="Equation" r:id="rId3" imgW="2247840" imgH="17748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C3268843-88B1-4431-A245-3082486DCF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112136"/>
                        <a:ext cx="8645525" cy="679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圖片 5">
            <a:extLst>
              <a:ext uri="{FF2B5EF4-FFF2-40B4-BE49-F238E27FC236}">
                <a16:creationId xmlns:a16="http://schemas.microsoft.com/office/drawing/2014/main" id="{B8D40339-5BC4-4DA1-ADBA-D800AE51E1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34091"/>
            <a:ext cx="6638925" cy="4671062"/>
          </a:xfrm>
          <a:prstGeom prst="rect">
            <a:avLst/>
          </a:prstGeom>
        </p:spPr>
      </p:pic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0029A30D-2831-4350-8DA4-406490E01A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108489"/>
              </p:ext>
            </p:extLst>
          </p:nvPr>
        </p:nvGraphicFramePr>
        <p:xfrm>
          <a:off x="180172" y="1395008"/>
          <a:ext cx="579438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58" name="Equation" r:id="rId6" imgW="266400" imgH="266400" progId="Equation.DSMT4">
                  <p:embed/>
                </p:oleObj>
              </mc:Choice>
              <mc:Fallback>
                <p:oleObj name="Equation" r:id="rId6" imgW="266400" imgH="266400" progId="Equation.DSMT4">
                  <p:embed/>
                  <p:pic>
                    <p:nvPicPr>
                      <p:cNvPr id="26" name="物件 25">
                        <a:extLst>
                          <a:ext uri="{FF2B5EF4-FFF2-40B4-BE49-F238E27FC236}">
                            <a16:creationId xmlns:a16="http://schemas.microsoft.com/office/drawing/2014/main" id="{642CB2AC-D97F-4588-B48F-E8392AC270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80172" y="1395008"/>
                        <a:ext cx="579438" cy="576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4AB8B3FF-1AC7-4273-8DF0-5F7EE0210B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5037327"/>
              </p:ext>
            </p:extLst>
          </p:nvPr>
        </p:nvGraphicFramePr>
        <p:xfrm>
          <a:off x="3093783" y="879995"/>
          <a:ext cx="424585" cy="422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59" name="Equation" r:id="rId8" imgW="266400" imgH="266400" progId="Equation.DSMT4">
                  <p:embed/>
                </p:oleObj>
              </mc:Choice>
              <mc:Fallback>
                <p:oleObj name="Equation" r:id="rId8" imgW="266400" imgH="26640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0029A30D-2831-4350-8DA4-406490E01A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093783" y="879995"/>
                        <a:ext cx="424585" cy="422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53A1CBAE-21D5-4463-9409-21A576E8F3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127015"/>
              </p:ext>
            </p:extLst>
          </p:nvPr>
        </p:nvGraphicFramePr>
        <p:xfrm>
          <a:off x="5038560" y="907043"/>
          <a:ext cx="424585" cy="422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0" name="Equation" r:id="rId10" imgW="266400" imgH="266400" progId="Equation.DSMT4">
                  <p:embed/>
                </p:oleObj>
              </mc:Choice>
              <mc:Fallback>
                <p:oleObj name="Equation" r:id="rId10" imgW="266400" imgH="26640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4AB8B3FF-1AC7-4273-8DF0-5F7EE0210B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038560" y="907043"/>
                        <a:ext cx="424585" cy="422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139EC0B8-F92B-43FA-A40B-87C7BFB4AB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388539"/>
              </p:ext>
            </p:extLst>
          </p:nvPr>
        </p:nvGraphicFramePr>
        <p:xfrm>
          <a:off x="3035241" y="3032538"/>
          <a:ext cx="484177" cy="326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1" name="Equation" r:id="rId12" imgW="393480" imgH="266400" progId="Equation.DSMT4">
                  <p:embed/>
                </p:oleObj>
              </mc:Choice>
              <mc:Fallback>
                <p:oleObj name="Equation" r:id="rId12" imgW="393480" imgH="26640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4AB8B3FF-1AC7-4273-8DF0-5F7EE0210B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035241" y="3032538"/>
                        <a:ext cx="484177" cy="326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7EFC372F-671F-43A3-ACE7-5F46AB00C8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0134795"/>
              </p:ext>
            </p:extLst>
          </p:nvPr>
        </p:nvGraphicFramePr>
        <p:xfrm>
          <a:off x="4978968" y="3022247"/>
          <a:ext cx="484177" cy="326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2" name="Equation" r:id="rId14" imgW="393480" imgH="266400" progId="Equation.DSMT4">
                  <p:embed/>
                </p:oleObj>
              </mc:Choice>
              <mc:Fallback>
                <p:oleObj name="Equation" r:id="rId14" imgW="393480" imgH="26640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139EC0B8-F92B-43FA-A40B-87C7BFB4AB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978968" y="3022247"/>
                        <a:ext cx="484177" cy="326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0A8D113D-E70B-4E5F-A914-E4B1C18F0C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510938"/>
              </p:ext>
            </p:extLst>
          </p:nvPr>
        </p:nvGraphicFramePr>
        <p:xfrm>
          <a:off x="2597150" y="2212975"/>
          <a:ext cx="11763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3" name="Equation" r:id="rId16" imgW="952200" imgH="266400" progId="Equation.DSMT4">
                  <p:embed/>
                </p:oleObj>
              </mc:Choice>
              <mc:Fallback>
                <p:oleObj name="Equation" r:id="rId16" imgW="952200" imgH="26640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4AB8B3FF-1AC7-4273-8DF0-5F7EE0210B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597150" y="2212975"/>
                        <a:ext cx="1176338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9D35F4AB-A1E7-4C9E-B1DD-C59E6FDEE7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89669"/>
              </p:ext>
            </p:extLst>
          </p:nvPr>
        </p:nvGraphicFramePr>
        <p:xfrm>
          <a:off x="4794250" y="2212975"/>
          <a:ext cx="73818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4" name="Equation" r:id="rId18" imgW="596880" imgH="266400" progId="Equation.DSMT4">
                  <p:embed/>
                </p:oleObj>
              </mc:Choice>
              <mc:Fallback>
                <p:oleObj name="Equation" r:id="rId18" imgW="596880" imgH="26640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0A8D113D-E70B-4E5F-A914-E4B1C18F0C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794250" y="2212975"/>
                        <a:ext cx="738188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DCFD5A44-B3E3-4CF0-898C-1BEA1F029B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7803507"/>
              </p:ext>
            </p:extLst>
          </p:nvPr>
        </p:nvGraphicFramePr>
        <p:xfrm>
          <a:off x="1717438" y="1361515"/>
          <a:ext cx="1144423" cy="500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5" name="Equation" r:id="rId20" imgW="609480" imgH="266400" progId="Equation.DSMT4">
                  <p:embed/>
                </p:oleObj>
              </mc:Choice>
              <mc:Fallback>
                <p:oleObj name="Equation" r:id="rId20" imgW="6094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717438" y="1361515"/>
                        <a:ext cx="1144423" cy="500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0E2C71FC-FA67-46C0-810E-53C3B8BF3D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0779731"/>
              </p:ext>
            </p:extLst>
          </p:nvPr>
        </p:nvGraphicFramePr>
        <p:xfrm>
          <a:off x="3581400" y="1362075"/>
          <a:ext cx="1192213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6" name="Equation" r:id="rId22" imgW="634680" imgH="266400" progId="Equation.DSMT4">
                  <p:embed/>
                </p:oleObj>
              </mc:Choice>
              <mc:Fallback>
                <p:oleObj name="Equation" r:id="rId22" imgW="634680" imgH="26640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DCFD5A44-B3E3-4CF0-898C-1BEA1F029B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581400" y="1362075"/>
                        <a:ext cx="1192213" cy="500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72189EB6-E596-4A63-8109-940D4CE85B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81348"/>
              </p:ext>
            </p:extLst>
          </p:nvPr>
        </p:nvGraphicFramePr>
        <p:xfrm>
          <a:off x="3666507" y="3010058"/>
          <a:ext cx="116840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7" name="Equation" r:id="rId24" imgW="622080" imgH="266400" progId="Equation.DSMT4">
                  <p:embed/>
                </p:oleObj>
              </mc:Choice>
              <mc:Fallback>
                <p:oleObj name="Equation" r:id="rId24" imgW="622080" imgH="26640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0E2C71FC-FA67-46C0-810E-53C3B8BF3D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3666507" y="3010058"/>
                        <a:ext cx="1168400" cy="500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66B161E3-D390-46C6-B945-07FAF1CFBB5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99849"/>
              </p:ext>
            </p:extLst>
          </p:nvPr>
        </p:nvGraphicFramePr>
        <p:xfrm>
          <a:off x="1726718" y="3006739"/>
          <a:ext cx="1144423" cy="500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8" name="Equation" r:id="rId26" imgW="609480" imgH="266400" progId="Equation.DSMT4">
                  <p:embed/>
                </p:oleObj>
              </mc:Choice>
              <mc:Fallback>
                <p:oleObj name="Equation" r:id="rId26" imgW="609480" imgH="26640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DCFD5A44-B3E3-4CF0-898C-1BEA1F029B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726718" y="3006739"/>
                        <a:ext cx="1144423" cy="500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44F95BAE-A7EF-4786-9DC1-52F38D91DA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917175"/>
              </p:ext>
            </p:extLst>
          </p:nvPr>
        </p:nvGraphicFramePr>
        <p:xfrm>
          <a:off x="2064772" y="3481573"/>
          <a:ext cx="468313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69" name="Equation" r:id="rId28" imgW="380880" imgH="266400" progId="Equation.DSMT4">
                  <p:embed/>
                </p:oleObj>
              </mc:Choice>
              <mc:Fallback>
                <p:oleObj name="Equation" r:id="rId28" imgW="380880" imgH="26640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139EC0B8-F92B-43FA-A40B-87C7BFB4AB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2064772" y="3481573"/>
                        <a:ext cx="468313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BB78D953-F94D-41F5-B2D8-421972693E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8915287"/>
              </p:ext>
            </p:extLst>
          </p:nvPr>
        </p:nvGraphicFramePr>
        <p:xfrm>
          <a:off x="4053608" y="3484654"/>
          <a:ext cx="48418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0" name="Equation" r:id="rId30" imgW="393480" imgH="266400" progId="Equation.DSMT4">
                  <p:embed/>
                </p:oleObj>
              </mc:Choice>
              <mc:Fallback>
                <p:oleObj name="Equation" r:id="rId30" imgW="393480" imgH="26640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44F95BAE-A7EF-4786-9DC1-52F38D91DA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4053608" y="3484654"/>
                        <a:ext cx="484188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F9F28A71-06F3-4F48-9401-467860840A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1494372"/>
              </p:ext>
            </p:extLst>
          </p:nvPr>
        </p:nvGraphicFramePr>
        <p:xfrm>
          <a:off x="1932001" y="4537788"/>
          <a:ext cx="8064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1" name="Equation" r:id="rId32" imgW="444240" imgH="266400" progId="Equation.DSMT4">
                  <p:embed/>
                </p:oleObj>
              </mc:Choice>
              <mc:Fallback>
                <p:oleObj name="Equation" r:id="rId32" imgW="444240" imgH="26640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44F95BAE-A7EF-4786-9DC1-52F38D91DA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932001" y="4537788"/>
                        <a:ext cx="806450" cy="481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2C9B12DE-66B3-4875-B884-76C2838667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2074458"/>
              </p:ext>
            </p:extLst>
          </p:nvPr>
        </p:nvGraphicFramePr>
        <p:xfrm>
          <a:off x="1930628" y="5001368"/>
          <a:ext cx="7366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2" name="Equation" r:id="rId34" imgW="406080" imgH="266400" progId="Equation.DSMT4">
                  <p:embed/>
                </p:oleObj>
              </mc:Choice>
              <mc:Fallback>
                <p:oleObj name="Equation" r:id="rId34" imgW="406080" imgH="26640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F9F28A71-06F3-4F48-9401-467860840A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1930628" y="5001368"/>
                        <a:ext cx="7366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6DA3B7C9-416A-4EA2-9196-0A0AA6FC50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099292"/>
              </p:ext>
            </p:extLst>
          </p:nvPr>
        </p:nvGraphicFramePr>
        <p:xfrm>
          <a:off x="3880570" y="4520842"/>
          <a:ext cx="830263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3" name="Equation" r:id="rId36" imgW="457200" imgH="266400" progId="Equation.DSMT4">
                  <p:embed/>
                </p:oleObj>
              </mc:Choice>
              <mc:Fallback>
                <p:oleObj name="Equation" r:id="rId36" imgW="457200" imgH="26640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F9F28A71-06F3-4F48-9401-467860840A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3880570" y="4520842"/>
                        <a:ext cx="830263" cy="481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8AFF17B1-B15E-48C8-9B1F-858F9ECDB7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251870"/>
              </p:ext>
            </p:extLst>
          </p:nvPr>
        </p:nvGraphicFramePr>
        <p:xfrm>
          <a:off x="3892388" y="5001368"/>
          <a:ext cx="76041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4" name="Equation" r:id="rId38" imgW="419040" imgH="266400" progId="Equation.DSMT4">
                  <p:embed/>
                </p:oleObj>
              </mc:Choice>
              <mc:Fallback>
                <p:oleObj name="Equation" r:id="rId38" imgW="419040" imgH="26640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2C9B12DE-66B3-4875-B884-76C2838667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3892388" y="5001368"/>
                        <a:ext cx="760413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5005F3B8-8D6F-46EB-80D0-4E814C6929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280509"/>
              </p:ext>
            </p:extLst>
          </p:nvPr>
        </p:nvGraphicFramePr>
        <p:xfrm>
          <a:off x="5852952" y="4570313"/>
          <a:ext cx="830263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5" name="Equation" r:id="rId40" imgW="457200" imgH="266400" progId="Equation.DSMT4">
                  <p:embed/>
                </p:oleObj>
              </mc:Choice>
              <mc:Fallback>
                <p:oleObj name="Equation" r:id="rId40" imgW="457200" imgH="266400" progId="Equation.DSMT4">
                  <p:embed/>
                  <p:pic>
                    <p:nvPicPr>
                      <p:cNvPr id="30" name="物件 29">
                        <a:extLst>
                          <a:ext uri="{FF2B5EF4-FFF2-40B4-BE49-F238E27FC236}">
                            <a16:creationId xmlns:a16="http://schemas.microsoft.com/office/drawing/2014/main" id="{6DA3B7C9-416A-4EA2-9196-0A0AA6FC50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5852952" y="4570313"/>
                        <a:ext cx="830263" cy="481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4" name="圖片 33">
            <a:extLst>
              <a:ext uri="{FF2B5EF4-FFF2-40B4-BE49-F238E27FC236}">
                <a16:creationId xmlns:a16="http://schemas.microsoft.com/office/drawing/2014/main" id="{6A4F07B6-7E13-4300-97E6-57D305917DC5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085" y="931049"/>
            <a:ext cx="2638425" cy="4671062"/>
          </a:xfrm>
          <a:prstGeom prst="rect">
            <a:avLst/>
          </a:prstGeom>
        </p:spPr>
      </p:pic>
      <p:graphicFrame>
        <p:nvGraphicFramePr>
          <p:cNvPr id="38" name="物件 37">
            <a:extLst>
              <a:ext uri="{FF2B5EF4-FFF2-40B4-BE49-F238E27FC236}">
                <a16:creationId xmlns:a16="http://schemas.microsoft.com/office/drawing/2014/main" id="{1AB64F17-9A2A-4164-B3D3-085481C62F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298060"/>
              </p:ext>
            </p:extLst>
          </p:nvPr>
        </p:nvGraphicFramePr>
        <p:xfrm>
          <a:off x="5887876" y="5001368"/>
          <a:ext cx="760413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6" name="Equation" r:id="rId43" imgW="419040" imgH="266400" progId="Equation.DSMT4">
                  <p:embed/>
                </p:oleObj>
              </mc:Choice>
              <mc:Fallback>
                <p:oleObj name="Equation" r:id="rId43" imgW="419040" imgH="26640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8AFF17B1-B15E-48C8-9B1F-858F9ECDB7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5887876" y="5001368"/>
                        <a:ext cx="760413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物件 38">
            <a:extLst>
              <a:ext uri="{FF2B5EF4-FFF2-40B4-BE49-F238E27FC236}">
                <a16:creationId xmlns:a16="http://schemas.microsoft.com/office/drawing/2014/main" id="{A495A70F-86B7-487F-931B-E0E7DCCEF3B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5137544"/>
              </p:ext>
            </p:extLst>
          </p:nvPr>
        </p:nvGraphicFramePr>
        <p:xfrm>
          <a:off x="9269413" y="976313"/>
          <a:ext cx="642937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7" name="Equation" r:id="rId45" imgW="342720" imgH="558720" progId="Equation.DSMT4">
                  <p:embed/>
                </p:oleObj>
              </mc:Choice>
              <mc:Fallback>
                <p:oleObj name="Equation" r:id="rId45" imgW="342720" imgH="55872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DCFD5A44-B3E3-4CF0-898C-1BEA1F029B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9269413" y="976313"/>
                        <a:ext cx="642937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物件 40">
            <a:extLst>
              <a:ext uri="{FF2B5EF4-FFF2-40B4-BE49-F238E27FC236}">
                <a16:creationId xmlns:a16="http://schemas.microsoft.com/office/drawing/2014/main" id="{64466339-217D-4E5D-AED5-C3EB0FB81D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248804"/>
              </p:ext>
            </p:extLst>
          </p:nvPr>
        </p:nvGraphicFramePr>
        <p:xfrm>
          <a:off x="10769870" y="898290"/>
          <a:ext cx="889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8" name="Equation" r:id="rId47" imgW="558720" imgH="380880" progId="Equation.DSMT4">
                  <p:embed/>
                </p:oleObj>
              </mc:Choice>
              <mc:Fallback>
                <p:oleObj name="Equation" r:id="rId47" imgW="558720" imgH="38088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53A1CBAE-21D5-4463-9409-21A576E8F3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10769870" y="898290"/>
                        <a:ext cx="889000" cy="60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物件 43">
            <a:extLst>
              <a:ext uri="{FF2B5EF4-FFF2-40B4-BE49-F238E27FC236}">
                <a16:creationId xmlns:a16="http://schemas.microsoft.com/office/drawing/2014/main" id="{443CB995-F511-4149-97A0-89AB9F19E4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8902307"/>
              </p:ext>
            </p:extLst>
          </p:nvPr>
        </p:nvGraphicFramePr>
        <p:xfrm>
          <a:off x="8831263" y="2989263"/>
          <a:ext cx="1406525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79" name="Equation" r:id="rId49" imgW="749160" imgH="266400" progId="Equation.DSMT4">
                  <p:embed/>
                </p:oleObj>
              </mc:Choice>
              <mc:Fallback>
                <p:oleObj name="Equation" r:id="rId49" imgW="749160" imgH="26640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0E2C71FC-FA67-46C0-810E-53C3B8BF3D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8831263" y="2989263"/>
                        <a:ext cx="1406525" cy="500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919F4309-5226-49C3-8F4B-A62801BB08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7844453"/>
              </p:ext>
            </p:extLst>
          </p:nvPr>
        </p:nvGraphicFramePr>
        <p:xfrm>
          <a:off x="8963363" y="3396475"/>
          <a:ext cx="500063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0" name="Equation" r:id="rId51" imgW="406080" imgH="266400" progId="Equation.DSMT4">
                  <p:embed/>
                </p:oleObj>
              </mc:Choice>
              <mc:Fallback>
                <p:oleObj name="Equation" r:id="rId51" imgW="406080" imgH="26640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BB78D953-F94D-41F5-B2D8-421972693E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2"/>
                      <a:stretch>
                        <a:fillRect/>
                      </a:stretch>
                    </p:blipFill>
                    <p:spPr>
                      <a:xfrm>
                        <a:off x="8963363" y="3396475"/>
                        <a:ext cx="500063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物件 45">
            <a:extLst>
              <a:ext uri="{FF2B5EF4-FFF2-40B4-BE49-F238E27FC236}">
                <a16:creationId xmlns:a16="http://schemas.microsoft.com/office/drawing/2014/main" id="{77727B29-E6AD-4CCE-A3E7-6B4BD5FAF6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446995"/>
              </p:ext>
            </p:extLst>
          </p:nvPr>
        </p:nvGraphicFramePr>
        <p:xfrm>
          <a:off x="7859713" y="2787650"/>
          <a:ext cx="808037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1" name="Equation" r:id="rId53" imgW="507960" imgH="266400" progId="Equation.DSMT4">
                  <p:embed/>
                </p:oleObj>
              </mc:Choice>
              <mc:Fallback>
                <p:oleObj name="Equation" r:id="rId53" imgW="507960" imgH="26640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53A1CBAE-21D5-4463-9409-21A576E8F3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4"/>
                      <a:stretch>
                        <a:fillRect/>
                      </a:stretch>
                    </p:blipFill>
                    <p:spPr>
                      <a:xfrm>
                        <a:off x="7859713" y="2787650"/>
                        <a:ext cx="808037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物件 46">
            <a:extLst>
              <a:ext uri="{FF2B5EF4-FFF2-40B4-BE49-F238E27FC236}">
                <a16:creationId xmlns:a16="http://schemas.microsoft.com/office/drawing/2014/main" id="{2DAF1028-2CE5-4A30-829D-19CA362D3D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1866712"/>
              </p:ext>
            </p:extLst>
          </p:nvPr>
        </p:nvGraphicFramePr>
        <p:xfrm>
          <a:off x="7421391" y="1407530"/>
          <a:ext cx="1346784" cy="349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2" name="Equation" r:id="rId55" imgW="190440" imgH="114120" progId="Equation.DSMT4">
                  <p:embed/>
                </p:oleObj>
              </mc:Choice>
              <mc:Fallback>
                <p:oleObj name="Equation" r:id="rId55" imgW="190440" imgH="114120" progId="Equation.DSMT4">
                  <p:embed/>
                  <p:pic>
                    <p:nvPicPr>
                      <p:cNvPr id="41" name="物件 40">
                        <a:extLst>
                          <a:ext uri="{FF2B5EF4-FFF2-40B4-BE49-F238E27FC236}">
                            <a16:creationId xmlns:a16="http://schemas.microsoft.com/office/drawing/2014/main" id="{64466339-217D-4E5D-AED5-C3EB0FB81D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6"/>
                      <a:stretch>
                        <a:fillRect/>
                      </a:stretch>
                    </p:blipFill>
                    <p:spPr>
                      <a:xfrm>
                        <a:off x="7421391" y="1407530"/>
                        <a:ext cx="1346784" cy="3493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物件 47">
            <a:extLst>
              <a:ext uri="{FF2B5EF4-FFF2-40B4-BE49-F238E27FC236}">
                <a16:creationId xmlns:a16="http://schemas.microsoft.com/office/drawing/2014/main" id="{7B570913-7D9C-4678-A51B-2E61713D45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533378"/>
              </p:ext>
            </p:extLst>
          </p:nvPr>
        </p:nvGraphicFramePr>
        <p:xfrm>
          <a:off x="10733088" y="2787650"/>
          <a:ext cx="10795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3" name="Equation" r:id="rId57" imgW="952200" imgH="482400" progId="Equation.DSMT4">
                  <p:embed/>
                </p:oleObj>
              </mc:Choice>
              <mc:Fallback>
                <p:oleObj name="Equation" r:id="rId57" imgW="952200" imgH="482400" progId="Equation.DSMT4">
                  <p:embed/>
                  <p:pic>
                    <p:nvPicPr>
                      <p:cNvPr id="46" name="物件 45">
                        <a:extLst>
                          <a:ext uri="{FF2B5EF4-FFF2-40B4-BE49-F238E27FC236}">
                            <a16:creationId xmlns:a16="http://schemas.microsoft.com/office/drawing/2014/main" id="{77727B29-E6AD-4CCE-A3E7-6B4BD5FAF6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8"/>
                      <a:stretch>
                        <a:fillRect/>
                      </a:stretch>
                    </p:blipFill>
                    <p:spPr>
                      <a:xfrm>
                        <a:off x="10733088" y="2787650"/>
                        <a:ext cx="107950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9" name="直線單箭頭接點 48">
            <a:extLst>
              <a:ext uri="{FF2B5EF4-FFF2-40B4-BE49-F238E27FC236}">
                <a16:creationId xmlns:a16="http://schemas.microsoft.com/office/drawing/2014/main" id="{E50F677C-900E-4512-A21F-17F66C19B48A}"/>
              </a:ext>
            </a:extLst>
          </p:cNvPr>
          <p:cNvCxnSpPr>
            <a:cxnSpLocks/>
          </p:cNvCxnSpPr>
          <p:nvPr/>
        </p:nvCxnSpPr>
        <p:spPr>
          <a:xfrm>
            <a:off x="10984691" y="1930122"/>
            <a:ext cx="7965" cy="83066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1" name="物件 50">
            <a:extLst>
              <a:ext uri="{FF2B5EF4-FFF2-40B4-BE49-F238E27FC236}">
                <a16:creationId xmlns:a16="http://schemas.microsoft.com/office/drawing/2014/main" id="{8AE6F9DE-9AE9-4B6D-BADF-71D290C038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753755"/>
              </p:ext>
            </p:extLst>
          </p:nvPr>
        </p:nvGraphicFramePr>
        <p:xfrm>
          <a:off x="9150350" y="4527550"/>
          <a:ext cx="881063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4" name="Equation" r:id="rId59" imgW="469800" imgH="558720" progId="Equation.DSMT4">
                  <p:embed/>
                </p:oleObj>
              </mc:Choice>
              <mc:Fallback>
                <p:oleObj name="Equation" r:id="rId59" imgW="469800" imgH="558720" progId="Equation.DSMT4">
                  <p:embed/>
                  <p:pic>
                    <p:nvPicPr>
                      <p:cNvPr id="39" name="物件 38">
                        <a:extLst>
                          <a:ext uri="{FF2B5EF4-FFF2-40B4-BE49-F238E27FC236}">
                            <a16:creationId xmlns:a16="http://schemas.microsoft.com/office/drawing/2014/main" id="{A495A70F-86B7-487F-931B-E0E7DCCEF3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0"/>
                      <a:stretch>
                        <a:fillRect/>
                      </a:stretch>
                    </p:blipFill>
                    <p:spPr>
                      <a:xfrm>
                        <a:off x="9150350" y="4527550"/>
                        <a:ext cx="881063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物件 51">
            <a:extLst>
              <a:ext uri="{FF2B5EF4-FFF2-40B4-BE49-F238E27FC236}">
                <a16:creationId xmlns:a16="http://schemas.microsoft.com/office/drawing/2014/main" id="{24FCC5BF-35BD-44C3-9730-39A3CBC01C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049909"/>
              </p:ext>
            </p:extLst>
          </p:nvPr>
        </p:nvGraphicFramePr>
        <p:xfrm>
          <a:off x="3917438" y="5634752"/>
          <a:ext cx="2242244" cy="84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5" name="Equation" r:id="rId61" imgW="1485720" imgH="558720" progId="Equation.DSMT4">
                  <p:embed/>
                </p:oleObj>
              </mc:Choice>
              <mc:Fallback>
                <p:oleObj name="Equation" r:id="rId61" imgW="1485720" imgH="558720" progId="Equation.DSMT4">
                  <p:embed/>
                  <p:pic>
                    <p:nvPicPr>
                      <p:cNvPr id="51" name="物件 50">
                        <a:extLst>
                          <a:ext uri="{FF2B5EF4-FFF2-40B4-BE49-F238E27FC236}">
                            <a16:creationId xmlns:a16="http://schemas.microsoft.com/office/drawing/2014/main" id="{8AE6F9DE-9AE9-4B6D-BADF-71D290C0383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2"/>
                      <a:stretch>
                        <a:fillRect/>
                      </a:stretch>
                    </p:blipFill>
                    <p:spPr>
                      <a:xfrm>
                        <a:off x="3917438" y="5634752"/>
                        <a:ext cx="2242244" cy="843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2B42F933-21CE-4CD8-8FF2-EEAAD324AB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1750223"/>
              </p:ext>
            </p:extLst>
          </p:nvPr>
        </p:nvGraphicFramePr>
        <p:xfrm>
          <a:off x="6380910" y="2212974"/>
          <a:ext cx="73818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6" name="Equation" r:id="rId63" imgW="596880" imgH="266400" progId="Equation.DSMT4">
                  <p:embed/>
                </p:oleObj>
              </mc:Choice>
              <mc:Fallback>
                <p:oleObj name="Equation" r:id="rId63" imgW="596880" imgH="2664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9D35F4AB-A1E7-4C9E-B1DD-C59E6FDEE7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4"/>
                      <a:stretch>
                        <a:fillRect/>
                      </a:stretch>
                    </p:blipFill>
                    <p:spPr>
                      <a:xfrm>
                        <a:off x="6380910" y="2212974"/>
                        <a:ext cx="738188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物件 36">
            <a:extLst>
              <a:ext uri="{FF2B5EF4-FFF2-40B4-BE49-F238E27FC236}">
                <a16:creationId xmlns:a16="http://schemas.microsoft.com/office/drawing/2014/main" id="{BB11A4D7-3AD8-4E4B-BDD3-C58E075745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3190326"/>
              </p:ext>
            </p:extLst>
          </p:nvPr>
        </p:nvGraphicFramePr>
        <p:xfrm>
          <a:off x="5661158" y="3022247"/>
          <a:ext cx="1168400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7" name="Equation" r:id="rId65" imgW="622080" imgH="266400" progId="Equation.DSMT4">
                  <p:embed/>
                </p:oleObj>
              </mc:Choice>
              <mc:Fallback>
                <p:oleObj name="Equation" r:id="rId65" imgW="622080" imgH="26640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72189EB6-E596-4A63-8109-940D4CE85B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6"/>
                      <a:stretch>
                        <a:fillRect/>
                      </a:stretch>
                    </p:blipFill>
                    <p:spPr>
                      <a:xfrm>
                        <a:off x="5661158" y="3022247"/>
                        <a:ext cx="1168400" cy="500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B10231B6-7588-4C67-B123-7268FD061B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4197729"/>
              </p:ext>
            </p:extLst>
          </p:nvPr>
        </p:nvGraphicFramePr>
        <p:xfrm>
          <a:off x="6048259" y="3496843"/>
          <a:ext cx="48418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8" name="Equation" r:id="rId67" imgW="393480" imgH="266400" progId="Equation.DSMT4">
                  <p:embed/>
                </p:oleObj>
              </mc:Choice>
              <mc:Fallback>
                <p:oleObj name="Equation" r:id="rId67" imgW="393480" imgH="26640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BB78D953-F94D-41F5-B2D8-421972693E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8"/>
                      <a:stretch>
                        <a:fillRect/>
                      </a:stretch>
                    </p:blipFill>
                    <p:spPr>
                      <a:xfrm>
                        <a:off x="6048259" y="3496843"/>
                        <a:ext cx="484188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物件 41">
            <a:extLst>
              <a:ext uri="{FF2B5EF4-FFF2-40B4-BE49-F238E27FC236}">
                <a16:creationId xmlns:a16="http://schemas.microsoft.com/office/drawing/2014/main" id="{0F9215AD-3A31-4D68-9FAF-98BD881F4C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781433"/>
              </p:ext>
            </p:extLst>
          </p:nvPr>
        </p:nvGraphicFramePr>
        <p:xfrm>
          <a:off x="5558499" y="1391627"/>
          <a:ext cx="1192213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89" name="Equation" r:id="rId69" imgW="634680" imgH="266400" progId="Equation.DSMT4">
                  <p:embed/>
                </p:oleObj>
              </mc:Choice>
              <mc:Fallback>
                <p:oleObj name="Equation" r:id="rId69" imgW="634680" imgH="26640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0E2C71FC-FA67-46C0-810E-53C3B8BF3D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0"/>
                      <a:stretch>
                        <a:fillRect/>
                      </a:stretch>
                    </p:blipFill>
                    <p:spPr>
                      <a:xfrm>
                        <a:off x="5558499" y="1391627"/>
                        <a:ext cx="1192213" cy="500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物件 49">
            <a:extLst>
              <a:ext uri="{FF2B5EF4-FFF2-40B4-BE49-F238E27FC236}">
                <a16:creationId xmlns:a16="http://schemas.microsoft.com/office/drawing/2014/main" id="{5F72864B-04D1-41FD-8807-EB8CE34E9F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6954423"/>
              </p:ext>
            </p:extLst>
          </p:nvPr>
        </p:nvGraphicFramePr>
        <p:xfrm>
          <a:off x="9560694" y="2212974"/>
          <a:ext cx="8969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290" name="Equation" r:id="rId71" imgW="723600" imgH="266400" progId="Equation.DSMT4">
                  <p:embed/>
                </p:oleObj>
              </mc:Choice>
              <mc:Fallback>
                <p:oleObj name="Equation" r:id="rId71" imgW="723600" imgH="266400" progId="Equation.DSMT4">
                  <p:embed/>
                  <p:pic>
                    <p:nvPicPr>
                      <p:cNvPr id="36" name="物件 35">
                        <a:extLst>
                          <a:ext uri="{FF2B5EF4-FFF2-40B4-BE49-F238E27FC236}">
                            <a16:creationId xmlns:a16="http://schemas.microsoft.com/office/drawing/2014/main" id="{2B42F933-21CE-4CD8-8FF2-EEAAD324AB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2"/>
                      <a:stretch>
                        <a:fillRect/>
                      </a:stretch>
                    </p:blipFill>
                    <p:spPr>
                      <a:xfrm>
                        <a:off x="9560694" y="2212974"/>
                        <a:ext cx="896938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7114DEE-592D-4746-8CA8-E560AFCE2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597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C61F502-4178-4349-BC70-73183DED41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4942894"/>
              </p:ext>
            </p:extLst>
          </p:nvPr>
        </p:nvGraphicFramePr>
        <p:xfrm>
          <a:off x="1947718" y="1023937"/>
          <a:ext cx="6928428" cy="2497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8" name="Equation" r:id="rId3" imgW="1091880" imgH="393480" progId="Equation.DSMT4">
                  <p:embed/>
                </p:oleObj>
              </mc:Choice>
              <mc:Fallback>
                <p:oleObj name="Equation" r:id="rId3" imgW="1091880" imgH="393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FCB2642E-E71F-4D60-B0C9-45475A9DBF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47718" y="1023937"/>
                        <a:ext cx="6928428" cy="2497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1DF4FFFC-F1C3-4C4C-8F07-F921C38556D3}"/>
              </a:ext>
            </a:extLst>
          </p:cNvPr>
          <p:cNvCxnSpPr/>
          <p:nvPr/>
        </p:nvCxnSpPr>
        <p:spPr>
          <a:xfrm>
            <a:off x="1440873" y="3440545"/>
            <a:ext cx="914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38C1E1A9-52BC-4FFE-9B5C-78991A23D5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225676"/>
              </p:ext>
            </p:extLst>
          </p:nvPr>
        </p:nvGraphicFramePr>
        <p:xfrm>
          <a:off x="783648" y="3564804"/>
          <a:ext cx="9801225" cy="229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9" name="Equation" r:id="rId5" imgW="1841400" imgH="431640" progId="Equation.DSMT4">
                  <p:embed/>
                </p:oleObj>
              </mc:Choice>
              <mc:Fallback>
                <p:oleObj name="Equation" r:id="rId5" imgW="1841400" imgH="4316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9B5DD2A6-44C6-4A32-AC26-55DEA7A0343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3648" y="3564804"/>
                        <a:ext cx="9801225" cy="2292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11FC4A1-9B3E-4D0A-8D78-4FED9BDA9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2518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498E2251-E871-4E1A-9936-72CB8E42AE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5244936"/>
              </p:ext>
            </p:extLst>
          </p:nvPr>
        </p:nvGraphicFramePr>
        <p:xfrm>
          <a:off x="838200" y="65088"/>
          <a:ext cx="8645525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59" name="Equation" r:id="rId3" imgW="2247840" imgH="203040" progId="Equation.DSMT4">
                  <p:embed/>
                </p:oleObj>
              </mc:Choice>
              <mc:Fallback>
                <p:oleObj name="Equation" r:id="rId3" imgW="224784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6846C826-4124-4189-A61E-AE803C1E45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65088"/>
                        <a:ext cx="8645525" cy="776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E1855269-60B7-4240-8F27-8D4D7739E5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467704"/>
              </p:ext>
            </p:extLst>
          </p:nvPr>
        </p:nvGraphicFramePr>
        <p:xfrm>
          <a:off x="838200" y="930419"/>
          <a:ext cx="3933825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0" name="Equation" r:id="rId5" imgW="1866600" imgH="558720" progId="Equation.DSMT4">
                  <p:embed/>
                </p:oleObj>
              </mc:Choice>
              <mc:Fallback>
                <p:oleObj name="Equation" r:id="rId5" imgW="1866600" imgH="55872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9FE0D481-E783-43FD-8188-D30C62331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930419"/>
                        <a:ext cx="3933825" cy="1187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FCDE825F-E86F-47C7-ABAE-E658D6EE1E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919224"/>
              </p:ext>
            </p:extLst>
          </p:nvPr>
        </p:nvGraphicFramePr>
        <p:xfrm>
          <a:off x="1239838" y="2627313"/>
          <a:ext cx="2454275" cy="190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1" name="Equation" r:id="rId7" imgW="1549080" imgH="1193760" progId="Equation.DSMT4">
                  <p:embed/>
                </p:oleObj>
              </mc:Choice>
              <mc:Fallback>
                <p:oleObj name="Equation" r:id="rId7" imgW="1549080" imgH="119376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91873753-F0AA-4257-8973-46639E95E1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39838" y="2627313"/>
                        <a:ext cx="2454275" cy="1900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內容版面配置區 3">
            <a:extLst>
              <a:ext uri="{FF2B5EF4-FFF2-40B4-BE49-F238E27FC236}">
                <a16:creationId xmlns:a16="http://schemas.microsoft.com/office/drawing/2014/main" id="{085416C7-69ED-4560-8D00-FAB688AF4F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74476"/>
              </p:ext>
            </p:extLst>
          </p:nvPr>
        </p:nvGraphicFramePr>
        <p:xfrm>
          <a:off x="6388100" y="2076450"/>
          <a:ext cx="4968875" cy="295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2" name="Equation" r:id="rId9" imgW="3136680" imgH="1854000" progId="Equation.DSMT4">
                  <p:embed/>
                </p:oleObj>
              </mc:Choice>
              <mc:Fallback>
                <p:oleObj name="Equation" r:id="rId9" imgW="3136680" imgH="185400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FCDE825F-E86F-47C7-ABAE-E658D6EE1E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388100" y="2076450"/>
                        <a:ext cx="4968875" cy="2951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038EAA6C-9F6F-41F8-914B-FA8F219C88D0}"/>
              </a:ext>
            </a:extLst>
          </p:cNvPr>
          <p:cNvCxnSpPr/>
          <p:nvPr/>
        </p:nvCxnSpPr>
        <p:spPr>
          <a:xfrm>
            <a:off x="5401108" y="2130713"/>
            <a:ext cx="0" cy="301754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EA120461-A92D-4687-915E-CBB8362AE9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895957"/>
              </p:ext>
            </p:extLst>
          </p:nvPr>
        </p:nvGraphicFramePr>
        <p:xfrm>
          <a:off x="2626649" y="962025"/>
          <a:ext cx="250825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3" name="Equation" r:id="rId11" imgW="1536480" imgH="355320" progId="Equation.DSMT4">
                  <p:embed/>
                </p:oleObj>
              </mc:Choice>
              <mc:Fallback>
                <p:oleObj name="Equation" r:id="rId11" imgW="1536480" imgH="355320" progId="Equation.DSMT4">
                  <p:embed/>
                  <p:pic>
                    <p:nvPicPr>
                      <p:cNvPr id="43" name="物件 42">
                        <a:extLst>
                          <a:ext uri="{FF2B5EF4-FFF2-40B4-BE49-F238E27FC236}">
                            <a16:creationId xmlns:a16="http://schemas.microsoft.com/office/drawing/2014/main" id="{FB47FC97-66B3-48F4-B3C9-26D4166AE7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626649" y="962025"/>
                        <a:ext cx="2508250" cy="58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840AA727-1957-47BF-AC40-5ACA3A2F6F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3348510"/>
              </p:ext>
            </p:extLst>
          </p:nvPr>
        </p:nvGraphicFramePr>
        <p:xfrm>
          <a:off x="1701800" y="4527550"/>
          <a:ext cx="109220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4" name="Equation" r:id="rId13" imgW="761760" imgH="266400" progId="Equation.DSMT4">
                  <p:embed/>
                </p:oleObj>
              </mc:Choice>
              <mc:Fallback>
                <p:oleObj name="Equation" r:id="rId13" imgW="761760" imgH="266400" progId="Equation.DSMT4">
                  <p:embed/>
                  <p:pic>
                    <p:nvPicPr>
                      <p:cNvPr id="49" name="物件 48">
                        <a:extLst>
                          <a:ext uri="{FF2B5EF4-FFF2-40B4-BE49-F238E27FC236}">
                            <a16:creationId xmlns:a16="http://schemas.microsoft.com/office/drawing/2014/main" id="{E03B1DF6-AAAF-4EA4-A19E-E5371ADBD7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701800" y="4527550"/>
                        <a:ext cx="1092200" cy="379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2F1E7D6D-86EB-499F-8014-5B60C0C3B1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427851"/>
              </p:ext>
            </p:extLst>
          </p:nvPr>
        </p:nvGraphicFramePr>
        <p:xfrm>
          <a:off x="2794000" y="4528343"/>
          <a:ext cx="70961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5" name="Equation" r:id="rId15" imgW="495000" imgH="266400" progId="Equation.DSMT4">
                  <p:embed/>
                </p:oleObj>
              </mc:Choice>
              <mc:Fallback>
                <p:oleObj name="Equation" r:id="rId15" imgW="495000" imgH="26640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840AA727-1957-47BF-AC40-5ACA3A2F6F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794000" y="4528343"/>
                        <a:ext cx="709612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352B8C0C-935A-4C6C-9315-E0B7A92FE5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543839"/>
              </p:ext>
            </p:extLst>
          </p:nvPr>
        </p:nvGraphicFramePr>
        <p:xfrm>
          <a:off x="7383463" y="1460500"/>
          <a:ext cx="1227137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6" name="Equation" r:id="rId17" imgW="736560" imgH="203040" progId="Equation.DSMT4">
                  <p:embed/>
                </p:oleObj>
              </mc:Choice>
              <mc:Fallback>
                <p:oleObj name="Equation" r:id="rId17" imgW="736560" imgH="203040" progId="Equation.DSMT4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2B9BFE59-9B44-48DA-BCEA-E39A976851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383463" y="1460500"/>
                        <a:ext cx="1227137" cy="33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4E9B6AC4-2883-4F83-AC43-DEAD5FE471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404850"/>
              </p:ext>
            </p:extLst>
          </p:nvPr>
        </p:nvGraphicFramePr>
        <p:xfrm>
          <a:off x="6916017" y="4716462"/>
          <a:ext cx="109220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7" name="Equation" r:id="rId19" imgW="761760" imgH="266400" progId="Equation.DSMT4">
                  <p:embed/>
                </p:oleObj>
              </mc:Choice>
              <mc:Fallback>
                <p:oleObj name="Equation" r:id="rId19" imgW="761760" imgH="26640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840AA727-1957-47BF-AC40-5ACA3A2F6F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916017" y="4716462"/>
                        <a:ext cx="1092200" cy="379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BB84940B-48BB-4C32-8296-50F1CE6BEB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727588"/>
              </p:ext>
            </p:extLst>
          </p:nvPr>
        </p:nvGraphicFramePr>
        <p:xfrm>
          <a:off x="7964488" y="4717255"/>
          <a:ext cx="8001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8" name="Equation" r:id="rId20" imgW="558720" imgH="266400" progId="Equation.DSMT4">
                  <p:embed/>
                </p:oleObj>
              </mc:Choice>
              <mc:Fallback>
                <p:oleObj name="Equation" r:id="rId20" imgW="558720" imgH="26640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2F1E7D6D-86EB-499F-8014-5B60C0C3B1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964488" y="4717255"/>
                        <a:ext cx="800100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7AA6CF21-17E1-4990-B9AE-0C96141F0D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894709"/>
              </p:ext>
            </p:extLst>
          </p:nvPr>
        </p:nvGraphicFramePr>
        <p:xfrm>
          <a:off x="6130493" y="3172619"/>
          <a:ext cx="109220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9" name="Equation" r:id="rId22" imgW="761760" imgH="266400" progId="Equation.DSMT4">
                  <p:embed/>
                </p:oleObj>
              </mc:Choice>
              <mc:Fallback>
                <p:oleObj name="Equation" r:id="rId22" imgW="761760" imgH="26640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4E9B6AC4-2883-4F83-AC43-DEAD5FE471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130493" y="3172619"/>
                        <a:ext cx="1092200" cy="379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A9F57482-52B3-4E39-BE0C-B0E1EE057E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8301917"/>
              </p:ext>
            </p:extLst>
          </p:nvPr>
        </p:nvGraphicFramePr>
        <p:xfrm>
          <a:off x="7294563" y="3173413"/>
          <a:ext cx="947737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70" name="Equation" r:id="rId23" imgW="660240" imgH="266400" progId="Equation.DSMT4">
                  <p:embed/>
                </p:oleObj>
              </mc:Choice>
              <mc:Fallback>
                <p:oleObj name="Equation" r:id="rId23" imgW="660240" imgH="26640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4E9B6AC4-2883-4F83-AC43-DEAD5FE471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7294563" y="3173413"/>
                        <a:ext cx="947737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79FCA402-09E3-436F-B851-D45DDCB9B9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10205"/>
              </p:ext>
            </p:extLst>
          </p:nvPr>
        </p:nvGraphicFramePr>
        <p:xfrm>
          <a:off x="8239414" y="3173412"/>
          <a:ext cx="800100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71" name="Equation" r:id="rId25" imgW="558720" imgH="266400" progId="Equation.DSMT4">
                  <p:embed/>
                </p:oleObj>
              </mc:Choice>
              <mc:Fallback>
                <p:oleObj name="Equation" r:id="rId25" imgW="558720" imgH="26640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BB84940B-48BB-4C32-8296-50F1CE6BEB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239414" y="3173412"/>
                        <a:ext cx="800100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481097C7-8903-44A7-8A40-B7DDA4067A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553606"/>
              </p:ext>
            </p:extLst>
          </p:nvPr>
        </p:nvGraphicFramePr>
        <p:xfrm>
          <a:off x="5846763" y="4683125"/>
          <a:ext cx="94456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72" name="Equation" r:id="rId27" imgW="660240" imgH="266400" progId="Equation.DSMT4">
                  <p:embed/>
                </p:oleObj>
              </mc:Choice>
              <mc:Fallback>
                <p:oleObj name="Equation" r:id="rId27" imgW="660240" imgH="26640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BB84940B-48BB-4C32-8296-50F1CE6BEB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5846763" y="4683125"/>
                        <a:ext cx="944562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139727CE-05E4-4B2F-8143-188B102E6E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5435218"/>
              </p:ext>
            </p:extLst>
          </p:nvPr>
        </p:nvGraphicFramePr>
        <p:xfrm>
          <a:off x="1959769" y="2183044"/>
          <a:ext cx="1014412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73" name="Equation" r:id="rId29" imgW="609480" imgH="203040" progId="Equation.DSMT4">
                  <p:embed/>
                </p:oleObj>
              </mc:Choice>
              <mc:Fallback>
                <p:oleObj name="Equation" r:id="rId29" imgW="609480" imgH="203040" progId="Equation.DSMT4">
                  <p:embed/>
                  <p:pic>
                    <p:nvPicPr>
                      <p:cNvPr id="22" name="物件 21">
                        <a:extLst>
                          <a:ext uri="{FF2B5EF4-FFF2-40B4-BE49-F238E27FC236}">
                            <a16:creationId xmlns:a16="http://schemas.microsoft.com/office/drawing/2014/main" id="{352B8C0C-935A-4C6C-9315-E0B7A92FE5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959769" y="2183044"/>
                        <a:ext cx="1014412" cy="33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3C7A66F-DE67-44D7-8936-DB6728B40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406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29F3BA7-595A-40C7-BB71-264280B41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Summary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CFA064D-D913-4547-B4A0-717A3E0673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514" y="1343818"/>
            <a:ext cx="7210425" cy="3905250"/>
          </a:xfrm>
        </p:spPr>
      </p:pic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CEFC8B86-6A80-46C8-82CB-A4A65FAD29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688882"/>
              </p:ext>
            </p:extLst>
          </p:nvPr>
        </p:nvGraphicFramePr>
        <p:xfrm>
          <a:off x="972126" y="1788536"/>
          <a:ext cx="35877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4" name="Equation" r:id="rId4" imgW="164880" imgH="164880" progId="Equation.DSMT4">
                  <p:embed/>
                </p:oleObj>
              </mc:Choice>
              <mc:Fallback>
                <p:oleObj name="Equation" r:id="rId4" imgW="164880" imgH="1648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0029A30D-2831-4350-8DA4-406490E01A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2126" y="1788536"/>
                        <a:ext cx="358775" cy="357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FAE26D53-A9F6-4BDE-A0EA-EFEFA3EA4E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9284993"/>
              </p:ext>
            </p:extLst>
          </p:nvPr>
        </p:nvGraphicFramePr>
        <p:xfrm>
          <a:off x="2122344" y="1775041"/>
          <a:ext cx="9112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5" name="Equation" r:id="rId6" imgW="419040" imgH="177480" progId="Equation.DSMT4">
                  <p:embed/>
                </p:oleObj>
              </mc:Choice>
              <mc:Fallback>
                <p:oleObj name="Equation" r:id="rId6" imgW="419040" imgH="17748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CEFC8B86-6A80-46C8-82CB-A4A65FAD29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22344" y="1775041"/>
                        <a:ext cx="911225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34F8B77A-934F-4214-AB86-66F5419AE6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435986"/>
              </p:ext>
            </p:extLst>
          </p:nvPr>
        </p:nvGraphicFramePr>
        <p:xfrm>
          <a:off x="4301113" y="1775041"/>
          <a:ext cx="9112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6" name="Equation" r:id="rId8" imgW="419040" imgH="177480" progId="Equation.DSMT4">
                  <p:embed/>
                </p:oleObj>
              </mc:Choice>
              <mc:Fallback>
                <p:oleObj name="Equation" r:id="rId8" imgW="419040" imgH="1774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FAE26D53-A9F6-4BDE-A0EA-EFEFA3EA4E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01113" y="1775041"/>
                        <a:ext cx="911225" cy="38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CAF932EB-B732-445E-AC4A-903CADFC8D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721470"/>
              </p:ext>
            </p:extLst>
          </p:nvPr>
        </p:nvGraphicFramePr>
        <p:xfrm>
          <a:off x="6151563" y="1747838"/>
          <a:ext cx="127000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7" name="Equation" r:id="rId9" imgW="583920" imgH="203040" progId="Equation.DSMT4">
                  <p:embed/>
                </p:oleObj>
              </mc:Choice>
              <mc:Fallback>
                <p:oleObj name="Equation" r:id="rId9" imgW="583920" imgH="20304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FAE26D53-A9F6-4BDE-A0EA-EFEFA3EA4E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51563" y="1747838"/>
                        <a:ext cx="1270000" cy="438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BE547732-5C04-4DFB-9E72-C0895FD4C0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5487623"/>
              </p:ext>
            </p:extLst>
          </p:nvPr>
        </p:nvGraphicFramePr>
        <p:xfrm>
          <a:off x="6887009" y="2748282"/>
          <a:ext cx="493279" cy="411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8" name="Equation" r:id="rId11" imgW="317160" imgH="266400" progId="Equation.DSMT4">
                  <p:embed/>
                </p:oleObj>
              </mc:Choice>
              <mc:Fallback>
                <p:oleObj name="Equation" r:id="rId11" imgW="317160" imgH="26640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7B52EAD7-B185-4B42-B670-3541B36B47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887009" y="2748282"/>
                        <a:ext cx="493279" cy="4113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996ADFDA-CE24-4575-A773-FC4DA6E638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2753713"/>
              </p:ext>
            </p:extLst>
          </p:nvPr>
        </p:nvGraphicFramePr>
        <p:xfrm>
          <a:off x="4811713" y="2748282"/>
          <a:ext cx="493279" cy="411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9" name="Equation" r:id="rId13" imgW="317160" imgH="266400" progId="Equation.DSMT4">
                  <p:embed/>
                </p:oleObj>
              </mc:Choice>
              <mc:Fallback>
                <p:oleObj name="Equation" r:id="rId13" imgW="317160" imgH="26640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BE547732-5C04-4DFB-9E72-C0895FD4C0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811713" y="2748282"/>
                        <a:ext cx="493279" cy="4113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8C36CFDD-9ADD-4F97-BC08-5816396B56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046703"/>
              </p:ext>
            </p:extLst>
          </p:nvPr>
        </p:nvGraphicFramePr>
        <p:xfrm>
          <a:off x="2734974" y="2748282"/>
          <a:ext cx="493279" cy="411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0" name="Equation" r:id="rId15" imgW="317160" imgH="266400" progId="Equation.DSMT4">
                  <p:embed/>
                </p:oleObj>
              </mc:Choice>
              <mc:Fallback>
                <p:oleObj name="Equation" r:id="rId15" imgW="317160" imgH="26640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996ADFDA-CE24-4575-A773-FC4DA6E638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734974" y="2748282"/>
                        <a:ext cx="493279" cy="4113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A9A14341-3390-4AEA-A1A2-7F73FA4491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7711200"/>
              </p:ext>
            </p:extLst>
          </p:nvPr>
        </p:nvGraphicFramePr>
        <p:xfrm>
          <a:off x="8361939" y="3583780"/>
          <a:ext cx="197485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1" name="Equation" r:id="rId17" imgW="1269720" imgH="431640" progId="Equation.DSMT4">
                  <p:embed/>
                </p:oleObj>
              </mc:Choice>
              <mc:Fallback>
                <p:oleObj name="Equation" r:id="rId17" imgW="1269720" imgH="43164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BE547732-5C04-4DFB-9E72-C0895FD4C0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361939" y="3583780"/>
                        <a:ext cx="1974850" cy="665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FEC94056-B7DA-4F41-B326-7A64AD489D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683840"/>
              </p:ext>
            </p:extLst>
          </p:nvPr>
        </p:nvGraphicFramePr>
        <p:xfrm>
          <a:off x="5394325" y="3378200"/>
          <a:ext cx="690563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2" name="Equation" r:id="rId19" imgW="444240" imgH="266400" progId="Equation.DSMT4">
                  <p:embed/>
                </p:oleObj>
              </mc:Choice>
              <mc:Fallback>
                <p:oleObj name="Equation" r:id="rId19" imgW="444240" imgH="2664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A9A14341-3390-4AEA-A1A2-7F73FA4491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394325" y="3378200"/>
                        <a:ext cx="690563" cy="411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E5E2CC4A-377F-44EB-B92C-230F443E87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145191"/>
              </p:ext>
            </p:extLst>
          </p:nvPr>
        </p:nvGraphicFramePr>
        <p:xfrm>
          <a:off x="3248025" y="3378199"/>
          <a:ext cx="690563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3" name="Equation" r:id="rId21" imgW="444240" imgH="266400" progId="Equation.DSMT4">
                  <p:embed/>
                </p:oleObj>
              </mc:Choice>
              <mc:Fallback>
                <p:oleObj name="Equation" r:id="rId21" imgW="444240" imgH="26640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FEC94056-B7DA-4F41-B326-7A64AD489D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248025" y="3378199"/>
                        <a:ext cx="690563" cy="411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0C8DE9BE-4A1E-4F99-802A-A499F9CAA12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1245749"/>
              </p:ext>
            </p:extLst>
          </p:nvPr>
        </p:nvGraphicFramePr>
        <p:xfrm>
          <a:off x="8299450" y="1612900"/>
          <a:ext cx="257175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4" name="Equation" r:id="rId23" imgW="164880" imgH="380880" progId="Equation.DSMT4">
                  <p:embed/>
                </p:oleObj>
              </mc:Choice>
              <mc:Fallback>
                <p:oleObj name="Equation" r:id="rId23" imgW="164880" imgH="38088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BE547732-5C04-4DFB-9E72-C0895FD4C0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299450" y="1612900"/>
                        <a:ext cx="257175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>
            <a:extLst>
              <a:ext uri="{FF2B5EF4-FFF2-40B4-BE49-F238E27FC236}">
                <a16:creationId xmlns:a16="http://schemas.microsoft.com/office/drawing/2014/main" id="{FD271ACA-43FE-49ED-B8D7-B306C15CBDA2}"/>
              </a:ext>
            </a:extLst>
          </p:cNvPr>
          <p:cNvSpPr/>
          <p:nvPr/>
        </p:nvSpPr>
        <p:spPr>
          <a:xfrm>
            <a:off x="8361939" y="3583780"/>
            <a:ext cx="690563" cy="68342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BE5F8C0D-B3D2-4A93-9222-4EB7823C75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481727"/>
              </p:ext>
            </p:extLst>
          </p:nvPr>
        </p:nvGraphicFramePr>
        <p:xfrm>
          <a:off x="9052502" y="2345963"/>
          <a:ext cx="1274762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5" name="Equation" r:id="rId25" imgW="507960" imgH="380880" progId="Equation.DSMT4">
                  <p:embed/>
                </p:oleObj>
              </mc:Choice>
              <mc:Fallback>
                <p:oleObj name="Equation" r:id="rId25" imgW="507960" imgH="380880" progId="Equation.DSMT4">
                  <p:embed/>
                  <p:pic>
                    <p:nvPicPr>
                      <p:cNvPr id="2" name="物件 1">
                        <a:extLst>
                          <a:ext uri="{FF2B5EF4-FFF2-40B4-BE49-F238E27FC236}">
                            <a16:creationId xmlns:a16="http://schemas.microsoft.com/office/drawing/2014/main" id="{7761FFC6-408E-43C6-898D-20A1FE1783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9052502" y="2345963"/>
                        <a:ext cx="1274762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15AF0280-B789-4D09-9075-067EB2AB1300}"/>
              </a:ext>
            </a:extLst>
          </p:cNvPr>
          <p:cNvCxnSpPr/>
          <p:nvPr/>
        </p:nvCxnSpPr>
        <p:spPr>
          <a:xfrm>
            <a:off x="8541327" y="1987549"/>
            <a:ext cx="511175" cy="61436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112A03C9-0F35-463F-BC87-29981A2391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8817480"/>
              </p:ext>
            </p:extLst>
          </p:nvPr>
        </p:nvGraphicFramePr>
        <p:xfrm>
          <a:off x="2220048" y="5083176"/>
          <a:ext cx="768350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6" name="Equation" r:id="rId27" imgW="495000" imgH="558720" progId="Equation.DSMT4">
                  <p:embed/>
                </p:oleObj>
              </mc:Choice>
              <mc:Fallback>
                <p:oleObj name="Equation" r:id="rId27" imgW="495000" imgH="55872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E5E2CC4A-377F-44EB-B92C-230F443E87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2220048" y="5083176"/>
                        <a:ext cx="768350" cy="862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A25942DE-80E7-4719-9897-857C27DFB2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773288"/>
              </p:ext>
            </p:extLst>
          </p:nvPr>
        </p:nvGraphicFramePr>
        <p:xfrm>
          <a:off x="4291013" y="5083175"/>
          <a:ext cx="788987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7" name="Equation" r:id="rId29" imgW="507960" imgH="558720" progId="Equation.DSMT4">
                  <p:embed/>
                </p:oleObj>
              </mc:Choice>
              <mc:Fallback>
                <p:oleObj name="Equation" r:id="rId29" imgW="507960" imgH="558720" progId="Equation.DSMT4">
                  <p:embed/>
                  <p:pic>
                    <p:nvPicPr>
                      <p:cNvPr id="22" name="物件 21">
                        <a:extLst>
                          <a:ext uri="{FF2B5EF4-FFF2-40B4-BE49-F238E27FC236}">
                            <a16:creationId xmlns:a16="http://schemas.microsoft.com/office/drawing/2014/main" id="{112A03C9-0F35-463F-BC87-29981A2391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4291013" y="5083175"/>
                        <a:ext cx="788987" cy="862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DABE3F6F-FF19-47C7-902F-3D3C358A29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826394"/>
              </p:ext>
            </p:extLst>
          </p:nvPr>
        </p:nvGraphicFramePr>
        <p:xfrm>
          <a:off x="6392069" y="5080839"/>
          <a:ext cx="788987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8" name="Equation" r:id="rId31" imgW="507960" imgH="558720" progId="Equation.DSMT4">
                  <p:embed/>
                </p:oleObj>
              </mc:Choice>
              <mc:Fallback>
                <p:oleObj name="Equation" r:id="rId31" imgW="507960" imgH="55872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A25942DE-80E7-4719-9897-857C27DFB2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6392069" y="5080839"/>
                        <a:ext cx="788987" cy="862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51E1B160-1854-4AA1-9DC9-CBC129009D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6279897"/>
              </p:ext>
            </p:extLst>
          </p:nvPr>
        </p:nvGraphicFramePr>
        <p:xfrm>
          <a:off x="8356238" y="4403508"/>
          <a:ext cx="2903537" cy="179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9" name="Equation" r:id="rId33" imgW="1866600" imgH="1168200" progId="Equation.DSMT4">
                  <p:embed/>
                </p:oleObj>
              </mc:Choice>
              <mc:Fallback>
                <p:oleObj name="Equation" r:id="rId33" imgW="1866600" imgH="11682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A9A14341-3390-4AEA-A1A2-7F73FA44910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8356238" y="4403508"/>
                        <a:ext cx="2903537" cy="1798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1E5156C-EC1B-4E30-B2E3-984A8AA4E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9366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BEAB2F99-E8B5-4A17-896A-CD0777B94C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324082"/>
              </p:ext>
            </p:extLst>
          </p:nvPr>
        </p:nvGraphicFramePr>
        <p:xfrm>
          <a:off x="2012371" y="719137"/>
          <a:ext cx="6928428" cy="2497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02" name="Equation" r:id="rId3" imgW="1091880" imgH="393480" progId="Equation.DSMT4">
                  <p:embed/>
                </p:oleObj>
              </mc:Choice>
              <mc:Fallback>
                <p:oleObj name="Equation" r:id="rId3" imgW="1091880" imgH="393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C61F502-4178-4349-BC70-73183DED41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2371" y="719137"/>
                        <a:ext cx="6928428" cy="2497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FFE3D6A0-C370-4DEA-9B10-A642A76700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839488"/>
              </p:ext>
            </p:extLst>
          </p:nvPr>
        </p:nvGraphicFramePr>
        <p:xfrm>
          <a:off x="2497354" y="3541713"/>
          <a:ext cx="7031038" cy="229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03" name="Equation" r:id="rId5" imgW="1320480" imgH="431640" progId="Equation.DSMT4">
                  <p:embed/>
                </p:oleObj>
              </mc:Choice>
              <mc:Fallback>
                <p:oleObj name="Equation" r:id="rId5" imgW="1320480" imgH="4316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38C1E1A9-52BC-4FFE-9B5C-78991A23D5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97354" y="3541713"/>
                        <a:ext cx="7031038" cy="2292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8877F70A-1840-4B5C-AFE4-9B42AACF06FE}"/>
              </a:ext>
            </a:extLst>
          </p:cNvPr>
          <p:cNvCxnSpPr/>
          <p:nvPr/>
        </p:nvCxnSpPr>
        <p:spPr>
          <a:xfrm>
            <a:off x="1440873" y="3440545"/>
            <a:ext cx="914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BF031F4-A94D-40D1-8F1A-D61AE13F6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594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886DB6-CDF8-428C-A63F-4D382F057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What are </a:t>
            </a:r>
            <a:r>
              <a:rPr lang="en-US" altLang="zh-TW" dirty="0" err="1"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hyperparamerters</a:t>
            </a:r>
            <a:r>
              <a:rPr lang="en-US" altLang="zh-TW" dirty="0"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?</a:t>
            </a:r>
            <a:endParaRPr lang="zh-TW" altLang="en-US" dirty="0"/>
          </a:p>
        </p:txBody>
      </p:sp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40A0D89F-915C-4B6B-9E49-6F067C3691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888465"/>
              </p:ext>
            </p:extLst>
          </p:nvPr>
        </p:nvGraphicFramePr>
        <p:xfrm>
          <a:off x="838200" y="1137804"/>
          <a:ext cx="6127751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7" name="Equation" r:id="rId3" imgW="2908080" imgH="266400" progId="Equation.DSMT4">
                  <p:embed/>
                </p:oleObj>
              </mc:Choice>
              <mc:Fallback>
                <p:oleObj name="Equation" r:id="rId3" imgW="2908080" imgH="26640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E1855269-60B7-4240-8F27-8D4D7739E5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1137804"/>
                        <a:ext cx="6127751" cy="566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21C9044D-CCBE-4CF8-990C-8A01229B9F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3803593"/>
              </p:ext>
            </p:extLst>
          </p:nvPr>
        </p:nvGraphicFramePr>
        <p:xfrm>
          <a:off x="677863" y="2520950"/>
          <a:ext cx="6716712" cy="242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8" name="Equation" r:id="rId5" imgW="3187440" imgH="1143000" progId="Equation.DSMT4">
                  <p:embed/>
                </p:oleObj>
              </mc:Choice>
              <mc:Fallback>
                <p:oleObj name="Equation" r:id="rId5" imgW="3187440" imgH="114300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40A0D89F-915C-4B6B-9E49-6F067C3691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7863" y="2520950"/>
                        <a:ext cx="6716712" cy="2428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右大括弧 6">
            <a:extLst>
              <a:ext uri="{FF2B5EF4-FFF2-40B4-BE49-F238E27FC236}">
                <a16:creationId xmlns:a16="http://schemas.microsoft.com/office/drawing/2014/main" id="{0A6EC32D-B8B0-4013-9D96-489905D613C9}"/>
              </a:ext>
            </a:extLst>
          </p:cNvPr>
          <p:cNvSpPr/>
          <p:nvPr/>
        </p:nvSpPr>
        <p:spPr>
          <a:xfrm>
            <a:off x="7370618" y="2567709"/>
            <a:ext cx="240146" cy="2382982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6699A1B5-8DF2-47D5-B870-21103F3D23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1656104"/>
              </p:ext>
            </p:extLst>
          </p:nvPr>
        </p:nvGraphicFramePr>
        <p:xfrm>
          <a:off x="677863" y="5283344"/>
          <a:ext cx="7878762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9" name="Equation" r:id="rId7" imgW="3327120" imgH="203040" progId="Equation.DSMT4">
                  <p:embed/>
                </p:oleObj>
              </mc:Choice>
              <mc:Fallback>
                <p:oleObj name="Equation" r:id="rId7" imgW="33271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7863" y="5283344"/>
                        <a:ext cx="7878762" cy="481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2AD50505-9319-4BD7-A082-AF02778CB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0183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>
            <a:extLst>
              <a:ext uri="{FF2B5EF4-FFF2-40B4-BE49-F238E27FC236}">
                <a16:creationId xmlns:a16="http://schemas.microsoft.com/office/drawing/2014/main" id="{4ED6D22D-D967-4722-8C27-62D8A0BE21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937" y="1616364"/>
            <a:ext cx="5334000" cy="2952750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B87D47A0-48AC-49AB-AF71-78F4877F2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2873" y="1892732"/>
            <a:ext cx="5629275" cy="3552825"/>
          </a:xfrm>
          <a:prstGeom prst="rect">
            <a:avLst/>
          </a:prstGeom>
        </p:spPr>
      </p:pic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B7BE29EF-04CD-471F-8214-FE5294C787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973"/>
              </p:ext>
            </p:extLst>
          </p:nvPr>
        </p:nvGraphicFramePr>
        <p:xfrm>
          <a:off x="838200" y="176212"/>
          <a:ext cx="8010525" cy="164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5" name="Equation" r:id="rId5" imgW="2082600" imgH="431640" progId="Equation.DSMT4">
                  <p:embed/>
                </p:oleObj>
              </mc:Choice>
              <mc:Fallback>
                <p:oleObj name="Equation" r:id="rId5" imgW="2082600" imgH="4316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498E2251-E871-4E1A-9936-72CB8E42AE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176212"/>
                        <a:ext cx="8010525" cy="1649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4FD50DFB-7E0B-4FF7-887C-0551973BA553}"/>
              </a:ext>
            </a:extLst>
          </p:cNvPr>
          <p:cNvCxnSpPr/>
          <p:nvPr/>
        </p:nvCxnSpPr>
        <p:spPr>
          <a:xfrm>
            <a:off x="932873" y="1616364"/>
            <a:ext cx="2401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ECE6C339-0AAF-4213-A0D8-4E151BD7A5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098542"/>
              </p:ext>
            </p:extLst>
          </p:nvPr>
        </p:nvGraphicFramePr>
        <p:xfrm>
          <a:off x="10515403" y="2463656"/>
          <a:ext cx="16129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6" name="Equation" r:id="rId7" imgW="583920" imgH="177480" progId="Equation.DSMT4">
                  <p:embed/>
                </p:oleObj>
              </mc:Choice>
              <mc:Fallback>
                <p:oleObj name="Equation" r:id="rId7" imgW="5839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515403" y="2463656"/>
                        <a:ext cx="1612900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56598A85-2F9C-4E70-A871-772007DE1A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4689193"/>
              </p:ext>
            </p:extLst>
          </p:nvPr>
        </p:nvGraphicFramePr>
        <p:xfrm>
          <a:off x="838200" y="5729072"/>
          <a:ext cx="9118601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7" name="Equation" r:id="rId9" imgW="3301920" imgH="203040" progId="Equation.DSMT4">
                  <p:embed/>
                </p:oleObj>
              </mc:Choice>
              <mc:Fallback>
                <p:oleObj name="Equation" r:id="rId9" imgW="3301920" imgH="20304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ECE6C339-0AAF-4213-A0D8-4E151BD7A5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38200" y="5729072"/>
                        <a:ext cx="9118601" cy="560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弧形 10">
            <a:extLst>
              <a:ext uri="{FF2B5EF4-FFF2-40B4-BE49-F238E27FC236}">
                <a16:creationId xmlns:a16="http://schemas.microsoft.com/office/drawing/2014/main" id="{24597A1E-AC7B-43F3-A413-0EF7BFC6BCFF}"/>
              </a:ext>
            </a:extLst>
          </p:cNvPr>
          <p:cNvSpPr/>
          <p:nvPr/>
        </p:nvSpPr>
        <p:spPr>
          <a:xfrm rot="10800000">
            <a:off x="7878506" y="1093592"/>
            <a:ext cx="4447597" cy="2579354"/>
          </a:xfrm>
          <a:prstGeom prst="arc">
            <a:avLst>
              <a:gd name="adj1" fmla="val 16200000"/>
              <a:gd name="adj2" fmla="val 21404308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弧形 11">
            <a:extLst>
              <a:ext uri="{FF2B5EF4-FFF2-40B4-BE49-F238E27FC236}">
                <a16:creationId xmlns:a16="http://schemas.microsoft.com/office/drawing/2014/main" id="{80FF884A-363D-4666-BA2B-CB8B9ACB9E68}"/>
              </a:ext>
            </a:extLst>
          </p:cNvPr>
          <p:cNvSpPr/>
          <p:nvPr/>
        </p:nvSpPr>
        <p:spPr>
          <a:xfrm rot="10067159">
            <a:off x="7785498" y="487741"/>
            <a:ext cx="5160917" cy="2675767"/>
          </a:xfrm>
          <a:prstGeom prst="arc">
            <a:avLst>
              <a:gd name="adj1" fmla="val 16200000"/>
              <a:gd name="adj2" fmla="val 21404308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弧形 12">
            <a:extLst>
              <a:ext uri="{FF2B5EF4-FFF2-40B4-BE49-F238E27FC236}">
                <a16:creationId xmlns:a16="http://schemas.microsoft.com/office/drawing/2014/main" id="{C5FB11B6-1610-4ABC-8269-7D89317BBE67}"/>
              </a:ext>
            </a:extLst>
          </p:cNvPr>
          <p:cNvSpPr/>
          <p:nvPr/>
        </p:nvSpPr>
        <p:spPr>
          <a:xfrm rot="10067159">
            <a:off x="7825426" y="688418"/>
            <a:ext cx="4724011" cy="2408629"/>
          </a:xfrm>
          <a:prstGeom prst="arc">
            <a:avLst>
              <a:gd name="adj1" fmla="val 16200000"/>
              <a:gd name="adj2" fmla="val 21404308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5ACCEC5D-32F2-480C-8B9D-03B19D99A2B1}"/>
              </a:ext>
            </a:extLst>
          </p:cNvPr>
          <p:cNvCxnSpPr/>
          <p:nvPr/>
        </p:nvCxnSpPr>
        <p:spPr>
          <a:xfrm flipH="1">
            <a:off x="10182991" y="3429000"/>
            <a:ext cx="730237" cy="18025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EFC60E5D-21DB-4663-BBAD-A5D09FA2D9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109940"/>
              </p:ext>
            </p:extLst>
          </p:nvPr>
        </p:nvGraphicFramePr>
        <p:xfrm>
          <a:off x="10915015" y="3223491"/>
          <a:ext cx="420688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8" name="Equation" r:id="rId11" imgW="152280" imgH="139680" progId="Equation.DSMT4">
                  <p:embed/>
                </p:oleObj>
              </mc:Choice>
              <mc:Fallback>
                <p:oleObj name="Equation" r:id="rId11" imgW="152280" imgH="1396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ECE6C339-0AAF-4213-A0D8-4E151BD7A5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915015" y="3223491"/>
                        <a:ext cx="420688" cy="38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弧形 16">
            <a:extLst>
              <a:ext uri="{FF2B5EF4-FFF2-40B4-BE49-F238E27FC236}">
                <a16:creationId xmlns:a16="http://schemas.microsoft.com/office/drawing/2014/main" id="{7463372B-452B-4B6B-A248-8E443EC3D825}"/>
              </a:ext>
            </a:extLst>
          </p:cNvPr>
          <p:cNvSpPr/>
          <p:nvPr/>
        </p:nvSpPr>
        <p:spPr>
          <a:xfrm rot="10800000" flipV="1">
            <a:off x="7878506" y="1894039"/>
            <a:ext cx="5453320" cy="1303330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0F37BD7-0F44-4B3F-88D3-003C4D8F3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1194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2D3D043E-5CC5-49D3-B614-C7202803B0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117515"/>
              </p:ext>
            </p:extLst>
          </p:nvPr>
        </p:nvGraphicFramePr>
        <p:xfrm>
          <a:off x="2012371" y="719137"/>
          <a:ext cx="6928428" cy="2497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2" name="Equation" r:id="rId3" imgW="1091880" imgH="393480" progId="Equation.DSMT4">
                  <p:embed/>
                </p:oleObj>
              </mc:Choice>
              <mc:Fallback>
                <p:oleObj name="Equation" r:id="rId3" imgW="1091880" imgH="39348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BEAB2F99-E8B5-4A17-896A-CD0777B94C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2371" y="719137"/>
                        <a:ext cx="6928428" cy="2497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FF3DCE17-C59F-48A5-8102-360D8F64247B}"/>
              </a:ext>
            </a:extLst>
          </p:cNvPr>
          <p:cNvCxnSpPr/>
          <p:nvPr/>
        </p:nvCxnSpPr>
        <p:spPr>
          <a:xfrm>
            <a:off x="1440873" y="3440545"/>
            <a:ext cx="914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BBD9BF94-0B66-4103-B031-FC51F58B39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030840"/>
              </p:ext>
            </p:extLst>
          </p:nvPr>
        </p:nvGraphicFramePr>
        <p:xfrm>
          <a:off x="2580481" y="3487737"/>
          <a:ext cx="7031037" cy="337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3" name="Equation" r:id="rId5" imgW="1320480" imgH="634680" progId="Equation.DSMT4">
                  <p:embed/>
                </p:oleObj>
              </mc:Choice>
              <mc:Fallback>
                <p:oleObj name="Equation" r:id="rId5" imgW="1320480" imgH="63468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FFE3D6A0-C370-4DEA-9B10-A642A76700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80481" y="3487737"/>
                        <a:ext cx="7031037" cy="3370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3343E10-F6A6-43FB-B45A-E02FBEEC1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206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DFCDECC9-1626-4BE7-8F93-7A2244045C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8398446"/>
              </p:ext>
            </p:extLst>
          </p:nvPr>
        </p:nvGraphicFramePr>
        <p:xfrm>
          <a:off x="98777" y="156164"/>
          <a:ext cx="9378950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3" name="Equation" r:id="rId3" imgW="2438280" imgH="203040" progId="Equation.DSMT4">
                  <p:embed/>
                </p:oleObj>
              </mc:Choice>
              <mc:Fallback>
                <p:oleObj name="Equation" r:id="rId3" imgW="243828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620914A-1805-4FDC-AF3A-E121FF2281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8777" y="156164"/>
                        <a:ext cx="9378950" cy="776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>
            <a:extLst>
              <a:ext uri="{FF2B5EF4-FFF2-40B4-BE49-F238E27FC236}">
                <a16:creationId xmlns:a16="http://schemas.microsoft.com/office/drawing/2014/main" id="{12D23244-D2DD-4C9F-A901-C8951FCA0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43" y="932452"/>
            <a:ext cx="273367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9E97C5D1-2B4C-43BC-9653-8D4884BCE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765" y="932452"/>
            <a:ext cx="6048375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17A3B9FB-FE7A-4740-8091-A78152D407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9181067"/>
              </p:ext>
            </p:extLst>
          </p:nvPr>
        </p:nvGraphicFramePr>
        <p:xfrm>
          <a:off x="227343" y="3429000"/>
          <a:ext cx="3648075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4" name="Equation" r:id="rId7" imgW="1320480" imgH="177480" progId="Equation.DSMT4">
                  <p:embed/>
                </p:oleObj>
              </mc:Choice>
              <mc:Fallback>
                <p:oleObj name="Equation" r:id="rId7" imgW="1320480" imgH="17748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56598A85-2F9C-4E70-A871-772007DE1A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7343" y="3429000"/>
                        <a:ext cx="3648075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圖片 7">
            <a:extLst>
              <a:ext uri="{FF2B5EF4-FFF2-40B4-BE49-F238E27FC236}">
                <a16:creationId xmlns:a16="http://schemas.microsoft.com/office/drawing/2014/main" id="{031D1B9D-A712-41F6-8679-91689936ED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75418" y="4535498"/>
            <a:ext cx="3771900" cy="1676400"/>
          </a:xfrm>
          <a:prstGeom prst="rect">
            <a:avLst/>
          </a:prstGeom>
        </p:spPr>
      </p:pic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37F8D978-F00A-4693-9485-BC1CDDFA73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6234144"/>
              </p:ext>
            </p:extLst>
          </p:nvPr>
        </p:nvGraphicFramePr>
        <p:xfrm>
          <a:off x="3875418" y="4466227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5" name="Equation" r:id="rId10" imgW="215640" imgH="253800" progId="Equation.DSMT4">
                  <p:embed/>
                </p:oleObj>
              </mc:Choice>
              <mc:Fallback>
                <p:oleObj name="Equation" r:id="rId10" imgW="215640" imgH="2538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DC160C9A-A2F1-418A-AB67-7B460FD3BE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875418" y="4466227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3236B7D0-F421-453E-BAED-D46BAA3F43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7186984"/>
              </p:ext>
            </p:extLst>
          </p:nvPr>
        </p:nvGraphicFramePr>
        <p:xfrm>
          <a:off x="3875418" y="5032677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6" name="Equation" r:id="rId12" imgW="215640" imgH="253800" progId="Equation.DSMT4">
                  <p:embed/>
                </p:oleObj>
              </mc:Choice>
              <mc:Fallback>
                <p:oleObj name="Equation" r:id="rId12" imgW="215640" imgH="2538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DC160C9A-A2F1-418A-AB67-7B460FD3BE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875418" y="5032677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D7DCFC39-ADCA-4745-92CD-31C662E07C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2768516"/>
              </p:ext>
            </p:extLst>
          </p:nvPr>
        </p:nvGraphicFramePr>
        <p:xfrm>
          <a:off x="3875418" y="5661245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7" name="Equation" r:id="rId14" imgW="215640" imgH="253800" progId="Equation.DSMT4">
                  <p:embed/>
                </p:oleObj>
              </mc:Choice>
              <mc:Fallback>
                <p:oleObj name="Equation" r:id="rId14" imgW="215640" imgH="2538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DC160C9A-A2F1-418A-AB67-7B460FD3BE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875418" y="5661245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168EB453-03E2-4993-857C-E3E06A7682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846792"/>
              </p:ext>
            </p:extLst>
          </p:nvPr>
        </p:nvGraphicFramePr>
        <p:xfrm>
          <a:off x="342509" y="4466227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8" name="Equation" r:id="rId10" imgW="215640" imgH="253800" progId="Equation.DSMT4">
                  <p:embed/>
                </p:oleObj>
              </mc:Choice>
              <mc:Fallback>
                <p:oleObj name="Equation" r:id="rId10" imgW="215640" imgH="25380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37F8D978-F00A-4693-9485-BC1CDDFA73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2509" y="4466227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365876D6-D065-48D6-A0FB-8D3DDFD61E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700782"/>
              </p:ext>
            </p:extLst>
          </p:nvPr>
        </p:nvGraphicFramePr>
        <p:xfrm>
          <a:off x="342509" y="5032677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69" name="Equation" r:id="rId16" imgW="215640" imgH="253800" progId="Equation.DSMT4">
                  <p:embed/>
                </p:oleObj>
              </mc:Choice>
              <mc:Fallback>
                <p:oleObj name="Equation" r:id="rId16" imgW="215640" imgH="25380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3236B7D0-F421-453E-BAED-D46BAA3F43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42509" y="5032677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1FCBA13C-C00C-4E92-89F5-E94FC87097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092628"/>
              </p:ext>
            </p:extLst>
          </p:nvPr>
        </p:nvGraphicFramePr>
        <p:xfrm>
          <a:off x="342508" y="5661245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0" name="Equation" r:id="rId18" imgW="215640" imgH="253800" progId="Equation.DSMT4">
                  <p:embed/>
                </p:oleObj>
              </mc:Choice>
              <mc:Fallback>
                <p:oleObj name="Equation" r:id="rId18" imgW="215640" imgH="2538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D7DCFC39-ADCA-4745-92CD-31C662E07C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42508" y="5661245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橢圓 16">
            <a:extLst>
              <a:ext uri="{FF2B5EF4-FFF2-40B4-BE49-F238E27FC236}">
                <a16:creationId xmlns:a16="http://schemas.microsoft.com/office/drawing/2014/main" id="{ABED8B4D-6CB9-4E83-845A-33CAAB616391}"/>
              </a:ext>
            </a:extLst>
          </p:cNvPr>
          <p:cNvSpPr/>
          <p:nvPr/>
        </p:nvSpPr>
        <p:spPr>
          <a:xfrm>
            <a:off x="1552616" y="4992170"/>
            <a:ext cx="508000" cy="490537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9A6808F7-B9D1-473D-A725-E2BA42E76253}"/>
              </a:ext>
            </a:extLst>
          </p:cNvPr>
          <p:cNvCxnSpPr>
            <a:endCxn id="17" idx="1"/>
          </p:cNvCxnSpPr>
          <p:nvPr/>
        </p:nvCxnSpPr>
        <p:spPr>
          <a:xfrm>
            <a:off x="690603" y="4670989"/>
            <a:ext cx="936408" cy="3930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>
            <a:extLst>
              <a:ext uri="{FF2B5EF4-FFF2-40B4-BE49-F238E27FC236}">
                <a16:creationId xmlns:a16="http://schemas.microsoft.com/office/drawing/2014/main" id="{AB77ECC0-0CF8-43D1-8F91-857F0F2E3728}"/>
              </a:ext>
            </a:extLst>
          </p:cNvPr>
          <p:cNvCxnSpPr>
            <a:cxnSpLocks/>
            <a:endCxn id="17" idx="2"/>
          </p:cNvCxnSpPr>
          <p:nvPr/>
        </p:nvCxnSpPr>
        <p:spPr>
          <a:xfrm flipV="1">
            <a:off x="690603" y="5237439"/>
            <a:ext cx="862013" cy="10739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>
            <a:extLst>
              <a:ext uri="{FF2B5EF4-FFF2-40B4-BE49-F238E27FC236}">
                <a16:creationId xmlns:a16="http://schemas.microsoft.com/office/drawing/2014/main" id="{B5B87858-B107-4983-9D39-22BCE9CADEBF}"/>
              </a:ext>
            </a:extLst>
          </p:cNvPr>
          <p:cNvCxnSpPr>
            <a:cxnSpLocks/>
            <a:endCxn id="17" idx="3"/>
          </p:cNvCxnSpPr>
          <p:nvPr/>
        </p:nvCxnSpPr>
        <p:spPr>
          <a:xfrm flipV="1">
            <a:off x="690602" y="5410870"/>
            <a:ext cx="936409" cy="5244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單箭頭接點 23">
            <a:extLst>
              <a:ext uri="{FF2B5EF4-FFF2-40B4-BE49-F238E27FC236}">
                <a16:creationId xmlns:a16="http://schemas.microsoft.com/office/drawing/2014/main" id="{4332A346-C076-43F1-B8B9-AB07EC00F61C}"/>
              </a:ext>
            </a:extLst>
          </p:cNvPr>
          <p:cNvCxnSpPr>
            <a:cxnSpLocks/>
          </p:cNvCxnSpPr>
          <p:nvPr/>
        </p:nvCxnSpPr>
        <p:spPr>
          <a:xfrm>
            <a:off x="2060616" y="5222712"/>
            <a:ext cx="32821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C729D64B-C4BF-4E64-8595-2F911AC2C2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3389236"/>
              </p:ext>
            </p:extLst>
          </p:nvPr>
        </p:nvGraphicFramePr>
        <p:xfrm>
          <a:off x="2454275" y="4894263"/>
          <a:ext cx="266700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1" name="Equation" r:id="rId20" imgW="164880" imgH="380880" progId="Equation.DSMT4">
                  <p:embed/>
                </p:oleObj>
              </mc:Choice>
              <mc:Fallback>
                <p:oleObj name="Equation" r:id="rId20" imgW="164880" imgH="38088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168EB453-03E2-4993-857C-E3E06A7682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454275" y="4894263"/>
                        <a:ext cx="266700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296415E7-702E-426E-A6C1-8E397071F8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815885"/>
              </p:ext>
            </p:extLst>
          </p:nvPr>
        </p:nvGraphicFramePr>
        <p:xfrm>
          <a:off x="8474954" y="5097507"/>
          <a:ext cx="1420771" cy="494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2" name="Equation" r:id="rId22" imgW="507960" imgH="177480" progId="Equation.DSMT4">
                  <p:embed/>
                </p:oleObj>
              </mc:Choice>
              <mc:Fallback>
                <p:oleObj name="Equation" r:id="rId22" imgW="507960" imgH="17748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168EB453-03E2-4993-857C-E3E06A7682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8474954" y="5097507"/>
                        <a:ext cx="1420771" cy="4946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內容版面配置區 3">
            <a:extLst>
              <a:ext uri="{FF2B5EF4-FFF2-40B4-BE49-F238E27FC236}">
                <a16:creationId xmlns:a16="http://schemas.microsoft.com/office/drawing/2014/main" id="{F2194DC6-6C58-43F3-A06C-A491A6E3CA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6170370"/>
              </p:ext>
            </p:extLst>
          </p:nvPr>
        </p:nvGraphicFramePr>
        <p:xfrm>
          <a:off x="7774744" y="1091995"/>
          <a:ext cx="2454275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3" name="Equation" r:id="rId24" imgW="1549080" imgH="406080" progId="Equation.DSMT4">
                  <p:embed/>
                </p:oleObj>
              </mc:Choice>
              <mc:Fallback>
                <p:oleObj name="Equation" r:id="rId24" imgW="1549080" imgH="406080" progId="Equation.DSMT4">
                  <p:embed/>
                  <p:pic>
                    <p:nvPicPr>
                      <p:cNvPr id="15" name="內容版面配置區 3">
                        <a:extLst>
                          <a:ext uri="{FF2B5EF4-FFF2-40B4-BE49-F238E27FC236}">
                            <a16:creationId xmlns:a16="http://schemas.microsoft.com/office/drawing/2014/main" id="{085416C7-69ED-4560-8D00-FAB688AF4F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7774744" y="1091995"/>
                        <a:ext cx="2454275" cy="646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E44A8D73-9A4F-40BD-BB43-BDB91FE66E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503513"/>
              </p:ext>
            </p:extLst>
          </p:nvPr>
        </p:nvGraphicFramePr>
        <p:xfrm>
          <a:off x="7723188" y="1655763"/>
          <a:ext cx="2735262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174" name="Equation" r:id="rId26" imgW="990360" imgH="215640" progId="Equation.DSMT4">
                  <p:embed/>
                </p:oleObj>
              </mc:Choice>
              <mc:Fallback>
                <p:oleObj name="Equation" r:id="rId26" imgW="990360" imgH="21564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17A3B9FB-FE7A-4740-8091-A78152D407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7723188" y="1655763"/>
                        <a:ext cx="2735262" cy="595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4AED9D1-D546-4B32-A48D-1327C9EFE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2775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>
            <a:extLst>
              <a:ext uri="{FF2B5EF4-FFF2-40B4-BE49-F238E27FC236}">
                <a16:creationId xmlns:a16="http://schemas.microsoft.com/office/drawing/2014/main" id="{E71F9F66-BC5B-472F-A5CD-71295FA74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629" y="4143172"/>
            <a:ext cx="4872942" cy="2320290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21A2A5E7-9CB7-4D54-8E22-045FC4CEC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4629" y="1291590"/>
            <a:ext cx="2812648" cy="228600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D6DF158A-0D95-4A20-A96C-BB710C6CD2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143172"/>
            <a:ext cx="3407959" cy="1902117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722F3DD4-92FA-4C8D-B303-6E1248E50B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1291590"/>
            <a:ext cx="3078866" cy="2137410"/>
          </a:xfrm>
          <a:prstGeom prst="rect">
            <a:avLst/>
          </a:prstGeom>
        </p:spPr>
      </p:pic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BBC9684C-0656-4596-B4FE-16F243A7A0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8436660"/>
              </p:ext>
            </p:extLst>
          </p:nvPr>
        </p:nvGraphicFramePr>
        <p:xfrm>
          <a:off x="838200" y="577418"/>
          <a:ext cx="7962900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1" name="Equation" r:id="rId7" imgW="2070000" imgH="203040" progId="Equation.DSMT4">
                  <p:embed/>
                </p:oleObj>
              </mc:Choice>
              <mc:Fallback>
                <p:oleObj name="Equation" r:id="rId7" imgW="2070000" imgH="20304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B81DEEAF-B70A-42EE-A990-CD215284CF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38200" y="577418"/>
                        <a:ext cx="7962900" cy="779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圖片 13">
            <a:extLst>
              <a:ext uri="{FF2B5EF4-FFF2-40B4-BE49-F238E27FC236}">
                <a16:creationId xmlns:a16="http://schemas.microsoft.com/office/drawing/2014/main" id="{C84E3B81-3950-4874-B093-F910805A6B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3332479">
            <a:off x="2420506" y="1480170"/>
            <a:ext cx="243346" cy="467971"/>
          </a:xfrm>
          <a:prstGeom prst="rect">
            <a:avLst/>
          </a:prstGeom>
        </p:spPr>
      </p:pic>
      <p:graphicFrame>
        <p:nvGraphicFramePr>
          <p:cNvPr id="17" name="內容版面配置區 3">
            <a:extLst>
              <a:ext uri="{FF2B5EF4-FFF2-40B4-BE49-F238E27FC236}">
                <a16:creationId xmlns:a16="http://schemas.microsoft.com/office/drawing/2014/main" id="{A983622C-3A4C-42AC-837E-F26600D596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211739"/>
              </p:ext>
            </p:extLst>
          </p:nvPr>
        </p:nvGraphicFramePr>
        <p:xfrm>
          <a:off x="2617372" y="1227960"/>
          <a:ext cx="1682317" cy="360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2" name="Equation" r:id="rId10" imgW="952200" imgH="203040" progId="Equation.DSMT4">
                  <p:embed/>
                </p:oleObj>
              </mc:Choice>
              <mc:Fallback>
                <p:oleObj name="Equation" r:id="rId10" imgW="952200" imgH="203040" progId="Equation.DSMT4">
                  <p:embed/>
                  <p:pic>
                    <p:nvPicPr>
                      <p:cNvPr id="12" name="內容版面配置區 3">
                        <a:extLst>
                          <a:ext uri="{FF2B5EF4-FFF2-40B4-BE49-F238E27FC236}">
                            <a16:creationId xmlns:a16="http://schemas.microsoft.com/office/drawing/2014/main" id="{5D58DB7B-90FF-4517-83DF-CAA138110C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617372" y="1227960"/>
                        <a:ext cx="1682317" cy="3600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內容版面配置區 3">
            <a:extLst>
              <a:ext uri="{FF2B5EF4-FFF2-40B4-BE49-F238E27FC236}">
                <a16:creationId xmlns:a16="http://schemas.microsoft.com/office/drawing/2014/main" id="{C10B0419-AE61-4039-9B36-6232C83C66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951277"/>
              </p:ext>
            </p:extLst>
          </p:nvPr>
        </p:nvGraphicFramePr>
        <p:xfrm>
          <a:off x="2617372" y="2185195"/>
          <a:ext cx="1322388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3" name="Equation" r:id="rId12" imgW="749160" imgH="177480" progId="Equation.DSMT4">
                  <p:embed/>
                </p:oleObj>
              </mc:Choice>
              <mc:Fallback>
                <p:oleObj name="Equation" r:id="rId12" imgW="749160" imgH="17748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A983622C-3A4C-42AC-837E-F26600D596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17372" y="2185195"/>
                        <a:ext cx="1322388" cy="31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內容版面配置區 3">
            <a:extLst>
              <a:ext uri="{FF2B5EF4-FFF2-40B4-BE49-F238E27FC236}">
                <a16:creationId xmlns:a16="http://schemas.microsoft.com/office/drawing/2014/main" id="{2F1DFFA3-2B1A-4116-A941-73124316B8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4657100"/>
              </p:ext>
            </p:extLst>
          </p:nvPr>
        </p:nvGraphicFramePr>
        <p:xfrm>
          <a:off x="8801100" y="1205908"/>
          <a:ext cx="1682317" cy="360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" name="Equation" r:id="rId14" imgW="952200" imgH="203040" progId="Equation.DSMT4">
                  <p:embed/>
                </p:oleObj>
              </mc:Choice>
              <mc:Fallback>
                <p:oleObj name="Equation" r:id="rId14" imgW="952200" imgH="20304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A983622C-3A4C-42AC-837E-F26600D596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801100" y="1205908"/>
                        <a:ext cx="1682317" cy="3600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內容版面配置區 3">
            <a:extLst>
              <a:ext uri="{FF2B5EF4-FFF2-40B4-BE49-F238E27FC236}">
                <a16:creationId xmlns:a16="http://schemas.microsoft.com/office/drawing/2014/main" id="{809B3187-B878-4D9F-8837-49EC9309E7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133654"/>
              </p:ext>
            </p:extLst>
          </p:nvPr>
        </p:nvGraphicFramePr>
        <p:xfrm>
          <a:off x="9990498" y="5303317"/>
          <a:ext cx="985838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5" name="Equation" r:id="rId16" imgW="558720" imgH="203040" progId="Equation.DSMT4">
                  <p:embed/>
                </p:oleObj>
              </mc:Choice>
              <mc:Fallback>
                <p:oleObj name="Equation" r:id="rId16" imgW="558720" imgH="203040" progId="Equation.DSMT4">
                  <p:embed/>
                  <p:pic>
                    <p:nvPicPr>
                      <p:cNvPr id="18" name="內容版面配置區 3">
                        <a:extLst>
                          <a:ext uri="{FF2B5EF4-FFF2-40B4-BE49-F238E27FC236}">
                            <a16:creationId xmlns:a16="http://schemas.microsoft.com/office/drawing/2014/main" id="{C10B0419-AE61-4039-9B36-6232C83C66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990498" y="5303317"/>
                        <a:ext cx="985838" cy="36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953431B-4332-4761-AE69-FFA1B7EB5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0040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620914A-1805-4FDC-AF3A-E121FF22819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51414" y="155575"/>
          <a:ext cx="9915526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name="Equation" r:id="rId3" imgW="2577960" imgH="203040" progId="Equation.DSMT4">
                  <p:embed/>
                </p:oleObj>
              </mc:Choice>
              <mc:Fallback>
                <p:oleObj name="Equation" r:id="rId3" imgW="257796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620914A-1805-4FDC-AF3A-E121FF2281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1414" y="155575"/>
                        <a:ext cx="9915526" cy="776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字方塊 6">
            <a:extLst>
              <a:ext uri="{FF2B5EF4-FFF2-40B4-BE49-F238E27FC236}">
                <a16:creationId xmlns:a16="http://schemas.microsoft.com/office/drawing/2014/main" id="{02233D96-4708-49D8-9C63-4978F6229C74}"/>
              </a:ext>
            </a:extLst>
          </p:cNvPr>
          <p:cNvSpPr txBox="1"/>
          <p:nvPr/>
        </p:nvSpPr>
        <p:spPr>
          <a:xfrm>
            <a:off x="899905" y="831287"/>
            <a:ext cx="991552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altLang="zh-TW" sz="2400" b="1" dirty="0"/>
              <a:t>Change alpha</a:t>
            </a:r>
          </a:p>
          <a:p>
            <a:pPr marL="342900" indent="-342900">
              <a:buAutoNum type="arabicPeriod"/>
            </a:pPr>
            <a:r>
              <a:rPr lang="en-US" altLang="zh-TW" sz="2400" b="1" dirty="0"/>
              <a:t>Change initial condition to others, ex. All zero, can you make it faster</a:t>
            </a:r>
          </a:p>
          <a:p>
            <a:pPr marL="342900" indent="-342900">
              <a:buAutoNum type="arabicPeriod"/>
            </a:pPr>
            <a:r>
              <a:rPr lang="en-US" altLang="zh-TW" sz="2400" b="1" dirty="0"/>
              <a:t>Reduce layer numbers to two, one layer and redraw the distribution plot</a:t>
            </a:r>
          </a:p>
          <a:p>
            <a:pPr marL="342900" indent="-342900">
              <a:buAutoNum type="arabicPeriod"/>
            </a:pPr>
            <a:r>
              <a:rPr lang="en-US" altLang="zh-TW" sz="2400" b="1" dirty="0"/>
              <a:t>Change A0 by:</a:t>
            </a:r>
          </a:p>
          <a:p>
            <a:r>
              <a:rPr lang="en-US" altLang="zh-TW" sz="2400" b="1" dirty="0"/>
              <a:t>import </a:t>
            </a:r>
            <a:r>
              <a:rPr lang="en-US" altLang="zh-TW" sz="2400" b="1" dirty="0" err="1"/>
              <a:t>sklearn</a:t>
            </a:r>
            <a:r>
              <a:rPr lang="en-US" altLang="zh-TW" sz="2400" b="1"/>
              <a:t>;</a:t>
            </a:r>
            <a:r>
              <a:rPr lang="en-US" altLang="zh-TW" sz="2400" b="1" dirty="0"/>
              <a:t> </a:t>
            </a:r>
            <a:r>
              <a:rPr lang="en-US" altLang="zh-TW" sz="2400" b="1"/>
              <a:t>import </a:t>
            </a:r>
            <a:r>
              <a:rPr lang="en-US" altLang="zh-TW" sz="2400" b="1" dirty="0" err="1"/>
              <a:t>sklearn.datasets</a:t>
            </a:r>
            <a:endParaRPr lang="en-US" altLang="zh-TW" sz="2400" b="1" dirty="0"/>
          </a:p>
          <a:p>
            <a:r>
              <a:rPr lang="en-US" altLang="zh-TW" sz="2400" b="1" dirty="0"/>
              <a:t># load image dataset: blue/red dots in circles</a:t>
            </a:r>
          </a:p>
          <a:p>
            <a:r>
              <a:rPr lang="en-US" altLang="zh-TW" sz="2400" b="1" dirty="0" err="1"/>
              <a:t>train_X</a:t>
            </a:r>
            <a:r>
              <a:rPr lang="en-US" altLang="zh-TW" sz="2400" b="1" dirty="0"/>
              <a:t>, </a:t>
            </a:r>
            <a:r>
              <a:rPr lang="en-US" altLang="zh-TW" sz="2400" b="1" dirty="0" err="1"/>
              <a:t>train_Y</a:t>
            </a:r>
            <a:r>
              <a:rPr lang="en-US" altLang="zh-TW" sz="2400" b="1" dirty="0"/>
              <a:t> = </a:t>
            </a:r>
            <a:r>
              <a:rPr lang="en-US" altLang="zh-TW" sz="2400" b="1" dirty="0" err="1"/>
              <a:t>sklearn.datasets.make_circles</a:t>
            </a:r>
            <a:r>
              <a:rPr lang="en-US" altLang="zh-TW" sz="2400" b="1" dirty="0"/>
              <a:t>(</a:t>
            </a:r>
            <a:r>
              <a:rPr lang="en-US" altLang="zh-TW" sz="2400" b="1" dirty="0" err="1"/>
              <a:t>n_samples</a:t>
            </a:r>
            <a:r>
              <a:rPr lang="en-US" altLang="zh-TW" sz="2400" b="1" dirty="0"/>
              <a:t>=35, noise=.05)</a:t>
            </a:r>
          </a:p>
          <a:p>
            <a:r>
              <a:rPr lang="en-US" altLang="zh-TW" sz="2400" b="1" dirty="0"/>
              <a:t>A0=</a:t>
            </a:r>
            <a:r>
              <a:rPr lang="en-US" altLang="zh-TW" sz="2400" b="1" dirty="0" err="1"/>
              <a:t>train_X.T</a:t>
            </a:r>
            <a:r>
              <a:rPr lang="en-US" altLang="zh-TW" sz="2400" b="1" dirty="0"/>
              <a:t>; Y=</a:t>
            </a:r>
            <a:r>
              <a:rPr lang="en-US" altLang="zh-TW" sz="2400" b="1" dirty="0" err="1"/>
              <a:t>train_Y.reshape</a:t>
            </a:r>
            <a:r>
              <a:rPr lang="en-US" altLang="zh-TW" sz="2400" b="1" dirty="0"/>
              <a:t>(1,35)</a:t>
            </a:r>
          </a:p>
          <a:p>
            <a:r>
              <a:rPr lang="en-US" altLang="zh-TW" sz="2400" b="1" dirty="0"/>
              <a:t>print("</a:t>
            </a:r>
            <a:r>
              <a:rPr lang="en-US" altLang="zh-TW" sz="2400" b="1" dirty="0" err="1"/>
              <a:t>np.shape</a:t>
            </a:r>
            <a:r>
              <a:rPr lang="en-US" altLang="zh-TW" sz="2400" b="1" dirty="0"/>
              <a:t>(Y):",</a:t>
            </a:r>
            <a:r>
              <a:rPr lang="en-US" altLang="zh-TW" sz="2400" b="1" dirty="0" err="1"/>
              <a:t>np.shape</a:t>
            </a:r>
            <a:r>
              <a:rPr lang="en-US" altLang="zh-TW" sz="2400" b="1" dirty="0"/>
              <a:t>(Y),"</a:t>
            </a:r>
            <a:r>
              <a:rPr lang="en-US" altLang="zh-TW" sz="2400" b="1" dirty="0" err="1"/>
              <a:t>np.shape</a:t>
            </a:r>
            <a:r>
              <a:rPr lang="en-US" altLang="zh-TW" sz="2400" b="1" dirty="0"/>
              <a:t>(A0):",</a:t>
            </a:r>
            <a:r>
              <a:rPr lang="en-US" altLang="zh-TW" sz="2400" b="1" dirty="0" err="1"/>
              <a:t>np.shape</a:t>
            </a:r>
            <a:r>
              <a:rPr lang="en-US" altLang="zh-TW" sz="2400" b="1" dirty="0"/>
              <a:t>(A0))</a:t>
            </a:r>
          </a:p>
          <a:p>
            <a:r>
              <a:rPr lang="en-US" altLang="zh-TW" sz="2400" b="1" dirty="0"/>
              <a:t>for </a:t>
            </a:r>
            <a:r>
              <a:rPr lang="en-US" altLang="zh-TW" sz="2400" b="1" dirty="0" err="1"/>
              <a:t>i</a:t>
            </a:r>
            <a:r>
              <a:rPr lang="en-US" altLang="zh-TW" sz="2400" b="1" dirty="0"/>
              <a:t> in range(35):</a:t>
            </a:r>
          </a:p>
          <a:p>
            <a:r>
              <a:rPr lang="en-US" altLang="zh-TW" sz="2400" b="1" dirty="0"/>
              <a:t>    if(Y[0][</a:t>
            </a:r>
            <a:r>
              <a:rPr lang="en-US" altLang="zh-TW" sz="2400" b="1" dirty="0" err="1"/>
              <a:t>i</a:t>
            </a:r>
            <a:r>
              <a:rPr lang="en-US" altLang="zh-TW" sz="2400" b="1" dirty="0"/>
              <a:t>]&lt;0.5):</a:t>
            </a:r>
          </a:p>
          <a:p>
            <a:r>
              <a:rPr lang="en-US" altLang="zh-TW" sz="2400" b="1" dirty="0"/>
              <a:t>        </a:t>
            </a:r>
            <a:r>
              <a:rPr lang="en-US" altLang="zh-TW" sz="2400" b="1" dirty="0" err="1"/>
              <a:t>plt.scatter</a:t>
            </a:r>
            <a:r>
              <a:rPr lang="en-US" altLang="zh-TW" sz="2400" b="1" dirty="0"/>
              <a:t>(A0[0][</a:t>
            </a:r>
            <a:r>
              <a:rPr lang="en-US" altLang="zh-TW" sz="2400" b="1" dirty="0" err="1"/>
              <a:t>i</a:t>
            </a:r>
            <a:r>
              <a:rPr lang="en-US" altLang="zh-TW" sz="2400" b="1" dirty="0"/>
              <a:t>], A0[1][</a:t>
            </a:r>
            <a:r>
              <a:rPr lang="en-US" altLang="zh-TW" sz="2400" b="1" dirty="0" err="1"/>
              <a:t>i</a:t>
            </a:r>
            <a:r>
              <a:rPr lang="en-US" altLang="zh-TW" sz="2400" b="1" dirty="0"/>
              <a:t>],c="</a:t>
            </a:r>
            <a:r>
              <a:rPr lang="en-US" altLang="zh-TW" sz="2400" b="1" dirty="0" err="1"/>
              <a:t>blue",marker</a:t>
            </a:r>
            <a:r>
              <a:rPr lang="en-US" altLang="zh-TW" sz="2400" b="1" dirty="0"/>
              <a:t>="o")</a:t>
            </a:r>
          </a:p>
          <a:p>
            <a:r>
              <a:rPr lang="en-US" altLang="zh-TW" sz="2400" b="1" dirty="0"/>
              <a:t>    else:</a:t>
            </a:r>
          </a:p>
          <a:p>
            <a:r>
              <a:rPr lang="en-US" altLang="zh-TW" sz="2400" b="1" dirty="0"/>
              <a:t>        </a:t>
            </a:r>
            <a:r>
              <a:rPr lang="en-US" altLang="zh-TW" sz="2400" b="1" dirty="0" err="1"/>
              <a:t>plt.scatter</a:t>
            </a:r>
            <a:r>
              <a:rPr lang="en-US" altLang="zh-TW" sz="2400" b="1" dirty="0"/>
              <a:t>(A0[0][</a:t>
            </a:r>
            <a:r>
              <a:rPr lang="en-US" altLang="zh-TW" sz="2400" b="1" dirty="0" err="1"/>
              <a:t>i</a:t>
            </a:r>
            <a:r>
              <a:rPr lang="en-US" altLang="zh-TW" sz="2400" b="1" dirty="0"/>
              <a:t>], A0[1][</a:t>
            </a:r>
            <a:r>
              <a:rPr lang="en-US" altLang="zh-TW" sz="2400" b="1" dirty="0" err="1"/>
              <a:t>i</a:t>
            </a:r>
            <a:r>
              <a:rPr lang="en-US" altLang="zh-TW" sz="2400" b="1" dirty="0"/>
              <a:t>],c="</a:t>
            </a:r>
            <a:r>
              <a:rPr lang="en-US" altLang="zh-TW" sz="2400" b="1" dirty="0" err="1"/>
              <a:t>purple",marker</a:t>
            </a:r>
            <a:r>
              <a:rPr lang="en-US" altLang="zh-TW" sz="2400" b="1" dirty="0"/>
              <a:t>="x")</a:t>
            </a:r>
          </a:p>
          <a:p>
            <a:r>
              <a:rPr lang="en-US" altLang="zh-TW" sz="2400" b="1" dirty="0" err="1"/>
              <a:t>plt.title</a:t>
            </a:r>
            <a:r>
              <a:rPr lang="en-US" altLang="zh-TW" sz="2400" b="1" dirty="0"/>
              <a:t>('x1, x2, y')</a:t>
            </a:r>
          </a:p>
          <a:p>
            <a:r>
              <a:rPr lang="en-US" altLang="zh-TW" sz="2400" b="1" dirty="0" err="1"/>
              <a:t>plt.show</a:t>
            </a:r>
            <a:r>
              <a:rPr lang="en-US" altLang="zh-TW" sz="2400" b="1" dirty="0"/>
              <a:t>()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BC94728-FA63-43D9-A282-1C40A46CE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9615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620914A-1805-4FDC-AF3A-E121FF22819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51414" y="155575"/>
          <a:ext cx="9915526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8" name="Equation" r:id="rId3" imgW="2577960" imgH="203040" progId="Equation.DSMT4">
                  <p:embed/>
                </p:oleObj>
              </mc:Choice>
              <mc:Fallback>
                <p:oleObj name="Equation" r:id="rId3" imgW="257796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620914A-1805-4FDC-AF3A-E121FF2281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1414" y="155575"/>
                        <a:ext cx="9915526" cy="776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BC94728-FA63-43D9-A282-1C40A46CE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21</a:t>
            </a:fld>
            <a:endParaRPr lang="zh-TW" alt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867285B5-6B8A-4CE0-B9E1-8701B60B7A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2305767"/>
            <a:ext cx="4287922" cy="1823902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3870236C-B21C-4F14-81D4-1F89574A6F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2601" y="5346700"/>
            <a:ext cx="7830643" cy="1400370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A0DA148B-D2F6-44AC-91EA-C532D8DE54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7922" y="2669703"/>
            <a:ext cx="7904077" cy="303088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F05E9702-47DD-4D24-AD56-F8B942AF8292}"/>
              </a:ext>
            </a:extLst>
          </p:cNvPr>
          <p:cNvSpPr/>
          <p:nvPr/>
        </p:nvSpPr>
        <p:spPr>
          <a:xfrm>
            <a:off x="3265932" y="1691856"/>
            <a:ext cx="5344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333333"/>
                </a:solidFill>
                <a:latin typeface="Open Sans"/>
              </a:rPr>
              <a:t>a standard Normal distribution (mean=0, </a:t>
            </a:r>
            <a:r>
              <a:rPr lang="en-US" altLang="zh-TW" dirty="0" err="1">
                <a:solidFill>
                  <a:srgbClr val="333333"/>
                </a:solidFill>
                <a:latin typeface="Open Sans"/>
              </a:rPr>
              <a:t>stdev</a:t>
            </a:r>
            <a:r>
              <a:rPr lang="en-US" altLang="zh-TW" dirty="0">
                <a:solidFill>
                  <a:srgbClr val="333333"/>
                </a:solidFill>
                <a:latin typeface="Open Sans"/>
              </a:rPr>
              <a:t>=1).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1910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620914A-1805-4FDC-AF3A-E121FF22819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51414" y="155575"/>
          <a:ext cx="9915526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name="Equation" r:id="rId3" imgW="2577960" imgH="203040" progId="Equation.DSMT4">
                  <p:embed/>
                </p:oleObj>
              </mc:Choice>
              <mc:Fallback>
                <p:oleObj name="Equation" r:id="rId3" imgW="257796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620914A-1805-4FDC-AF3A-E121FF2281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1414" y="155575"/>
                        <a:ext cx="9915526" cy="776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BC94728-FA63-43D9-A282-1C40A46CE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22</a:t>
            </a:fld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E686CC63-7BFB-485D-94AC-8DF4490220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414" y="1076943"/>
            <a:ext cx="7840169" cy="1438476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41CF5C2C-96A2-4580-8907-1F8AF743E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9993" y="2923461"/>
            <a:ext cx="7811590" cy="232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354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620914A-1805-4FDC-AF3A-E121FF2281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3205439"/>
              </p:ext>
            </p:extLst>
          </p:nvPr>
        </p:nvGraphicFramePr>
        <p:xfrm>
          <a:off x="851414" y="155575"/>
          <a:ext cx="9915526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5" name="Equation" r:id="rId3" imgW="2577960" imgH="203040" progId="Equation.DSMT4">
                  <p:embed/>
                </p:oleObj>
              </mc:Choice>
              <mc:Fallback>
                <p:oleObj name="Equation" r:id="rId3" imgW="257796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B7BE29EF-04CD-471F-8214-FE5294C787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1414" y="155575"/>
                        <a:ext cx="9915526" cy="776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BC94728-FA63-43D9-A282-1C40A46CE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23</a:t>
            </a:fld>
            <a:endParaRPr lang="zh-TW" alt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6E269A81-3DC1-4A4B-B8C3-B03C7BB891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414" y="1114102"/>
            <a:ext cx="6668431" cy="462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915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620914A-1805-4FDC-AF3A-E121FF22819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51414" y="155575"/>
          <a:ext cx="9915526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4" name="Equation" r:id="rId3" imgW="2577960" imgH="203040" progId="Equation.DSMT4">
                  <p:embed/>
                </p:oleObj>
              </mc:Choice>
              <mc:Fallback>
                <p:oleObj name="Equation" r:id="rId3" imgW="257796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620914A-1805-4FDC-AF3A-E121FF2281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1414" y="155575"/>
                        <a:ext cx="9915526" cy="776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BC94728-FA63-43D9-A282-1C40A46CE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24</a:t>
            </a:fld>
            <a:endParaRPr lang="zh-TW" altLang="en-US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F3CA30CA-1723-421A-BFE7-3BCE7DB8F5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782" y="947391"/>
            <a:ext cx="10650436" cy="496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2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620914A-1805-4FDC-AF3A-E121FF22819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51414" y="155575"/>
          <a:ext cx="9915526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8" name="Equation" r:id="rId3" imgW="2577960" imgH="203040" progId="Equation.DSMT4">
                  <p:embed/>
                </p:oleObj>
              </mc:Choice>
              <mc:Fallback>
                <p:oleObj name="Equation" r:id="rId3" imgW="257796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620914A-1805-4FDC-AF3A-E121FF2281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1414" y="155575"/>
                        <a:ext cx="9915526" cy="776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BC94728-FA63-43D9-A282-1C40A46CE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25</a:t>
            </a:fld>
            <a:endParaRPr lang="zh-TW" alt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DD86748-4C31-46EB-902C-5299217598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5060" y="861654"/>
            <a:ext cx="8211696" cy="513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884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620914A-1805-4FDC-AF3A-E121FF22819B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51414" y="155575"/>
          <a:ext cx="9915526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2" name="Equation" r:id="rId3" imgW="2577960" imgH="203040" progId="Equation.DSMT4">
                  <p:embed/>
                </p:oleObj>
              </mc:Choice>
              <mc:Fallback>
                <p:oleObj name="Equation" r:id="rId3" imgW="257796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620914A-1805-4FDC-AF3A-E121FF2281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1414" y="155575"/>
                        <a:ext cx="9915526" cy="776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BC94728-FA63-43D9-A282-1C40A46CE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26</a:t>
            </a:fld>
            <a:endParaRPr lang="zh-TW" altLang="en-US"/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F5120018-425F-4F12-AC92-E91832F069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7161" y="931863"/>
            <a:ext cx="9097645" cy="2562583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0E0C659C-9A97-47AE-8EB8-599321AEC8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162" y="3586348"/>
            <a:ext cx="4470292" cy="311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397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>
            <a:extLst>
              <a:ext uri="{FF2B5EF4-FFF2-40B4-BE49-F238E27FC236}">
                <a16:creationId xmlns:a16="http://schemas.microsoft.com/office/drawing/2014/main" id="{43986F21-A271-425C-BAA7-BAA8F0D1E5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78013" y="1336142"/>
            <a:ext cx="5648446" cy="2651760"/>
          </a:xfrm>
          <a:prstGeom prst="rect">
            <a:avLst/>
          </a:prstGeom>
        </p:spPr>
      </p:pic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EF614A77-D21A-42D4-BF39-8BCAC0A303D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4223474"/>
              </p:ext>
            </p:extLst>
          </p:nvPr>
        </p:nvGraphicFramePr>
        <p:xfrm>
          <a:off x="819727" y="120937"/>
          <a:ext cx="7669213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93" name="Equation" r:id="rId4" imgW="1993680" imgH="203040" progId="Equation.DSMT4">
                  <p:embed/>
                </p:oleObj>
              </mc:Choice>
              <mc:Fallback>
                <p:oleObj name="Equation" r:id="rId4" imgW="199368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BBC9684C-0656-4596-B4FE-16F243A7A09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9727" y="120937"/>
                        <a:ext cx="7669213" cy="779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59B32688-15CA-4208-A5B2-ECFF5EF0563A}"/>
              </a:ext>
            </a:extLst>
          </p:cNvPr>
          <p:cNvCxnSpPr/>
          <p:nvPr/>
        </p:nvCxnSpPr>
        <p:spPr>
          <a:xfrm flipH="1">
            <a:off x="4086236" y="1163782"/>
            <a:ext cx="212437" cy="2586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A3A6D588-3B0C-41C5-95CD-3369AD411774}"/>
              </a:ext>
            </a:extLst>
          </p:cNvPr>
          <p:cNvCxnSpPr/>
          <p:nvPr/>
        </p:nvCxnSpPr>
        <p:spPr>
          <a:xfrm flipH="1">
            <a:off x="4996017" y="1163782"/>
            <a:ext cx="212437" cy="2586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4677734C-10AD-462A-A0B3-CE0B5E378E76}"/>
              </a:ext>
            </a:extLst>
          </p:cNvPr>
          <p:cNvCxnSpPr/>
          <p:nvPr/>
        </p:nvCxnSpPr>
        <p:spPr>
          <a:xfrm flipH="1">
            <a:off x="5850380" y="1667163"/>
            <a:ext cx="212437" cy="2586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A3D61081-12C2-4765-BDD4-2FB8A3EE7B04}"/>
              </a:ext>
            </a:extLst>
          </p:cNvPr>
          <p:cNvCxnSpPr/>
          <p:nvPr/>
        </p:nvCxnSpPr>
        <p:spPr>
          <a:xfrm flipH="1">
            <a:off x="6686271" y="2170545"/>
            <a:ext cx="212437" cy="2586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59C0821D-B09C-4E09-8752-340C080197D2}"/>
              </a:ext>
            </a:extLst>
          </p:cNvPr>
          <p:cNvCxnSpPr>
            <a:cxnSpLocks/>
          </p:cNvCxnSpPr>
          <p:nvPr/>
        </p:nvCxnSpPr>
        <p:spPr>
          <a:xfrm>
            <a:off x="2816234" y="1533236"/>
            <a:ext cx="1" cy="38792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內容版面配置區 3">
            <a:extLst>
              <a:ext uri="{FF2B5EF4-FFF2-40B4-BE49-F238E27FC236}">
                <a16:creationId xmlns:a16="http://schemas.microsoft.com/office/drawing/2014/main" id="{95921DE1-C330-465C-B93F-B9C95B36EB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3774818"/>
              </p:ext>
            </p:extLst>
          </p:nvPr>
        </p:nvGraphicFramePr>
        <p:xfrm>
          <a:off x="1381076" y="2299854"/>
          <a:ext cx="896937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94" name="Equation" r:id="rId6" imgW="507960" imgH="266400" progId="Equation.DSMT4">
                  <p:embed/>
                </p:oleObj>
              </mc:Choice>
              <mc:Fallback>
                <p:oleObj name="Equation" r:id="rId6" imgW="507960" imgH="26640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A983622C-3A4C-42AC-837E-F26600D596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81076" y="2299854"/>
                        <a:ext cx="896937" cy="473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內容版面配置區 3">
            <a:extLst>
              <a:ext uri="{FF2B5EF4-FFF2-40B4-BE49-F238E27FC236}">
                <a16:creationId xmlns:a16="http://schemas.microsoft.com/office/drawing/2014/main" id="{F840C487-C9EE-41E4-9188-5B5270EC25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878863"/>
              </p:ext>
            </p:extLst>
          </p:nvPr>
        </p:nvGraphicFramePr>
        <p:xfrm>
          <a:off x="7700559" y="2299854"/>
          <a:ext cx="73977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95" name="Equation" r:id="rId8" imgW="419040" imgH="266400" progId="Equation.DSMT4">
                  <p:embed/>
                </p:oleObj>
              </mc:Choice>
              <mc:Fallback>
                <p:oleObj name="Equation" r:id="rId8" imgW="419040" imgH="266400" progId="Equation.DSMT4">
                  <p:embed/>
                  <p:pic>
                    <p:nvPicPr>
                      <p:cNvPr id="15" name="內容版面配置區 3">
                        <a:extLst>
                          <a:ext uri="{FF2B5EF4-FFF2-40B4-BE49-F238E27FC236}">
                            <a16:creationId xmlns:a16="http://schemas.microsoft.com/office/drawing/2014/main" id="{95921DE1-C330-465C-B93F-B9C95B36EB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700559" y="2299854"/>
                        <a:ext cx="739775" cy="473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內容版面配置區 3">
            <a:extLst>
              <a:ext uri="{FF2B5EF4-FFF2-40B4-BE49-F238E27FC236}">
                <a16:creationId xmlns:a16="http://schemas.microsoft.com/office/drawing/2014/main" id="{916C614D-02DF-42AB-B287-58682E301F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1124271"/>
              </p:ext>
            </p:extLst>
          </p:nvPr>
        </p:nvGraphicFramePr>
        <p:xfrm>
          <a:off x="6898708" y="955572"/>
          <a:ext cx="139065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96" name="Equation" r:id="rId10" imgW="787320" imgH="203040" progId="Equation.DSMT4">
                  <p:embed/>
                </p:oleObj>
              </mc:Choice>
              <mc:Fallback>
                <p:oleObj name="Equation" r:id="rId10" imgW="787320" imgH="203040" progId="Equation.DSMT4">
                  <p:embed/>
                  <p:pic>
                    <p:nvPicPr>
                      <p:cNvPr id="19" name="內容版面配置區 3">
                        <a:extLst>
                          <a:ext uri="{FF2B5EF4-FFF2-40B4-BE49-F238E27FC236}">
                            <a16:creationId xmlns:a16="http://schemas.microsoft.com/office/drawing/2014/main" id="{2F1DFFA3-2B1A-4116-A941-73124316B80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898708" y="955572"/>
                        <a:ext cx="1390650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內容版面配置區 3">
            <a:extLst>
              <a:ext uri="{FF2B5EF4-FFF2-40B4-BE49-F238E27FC236}">
                <a16:creationId xmlns:a16="http://schemas.microsoft.com/office/drawing/2014/main" id="{B93B50D1-7FD6-40E2-9DD9-9814726A1F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281912"/>
              </p:ext>
            </p:extLst>
          </p:nvPr>
        </p:nvGraphicFramePr>
        <p:xfrm>
          <a:off x="6908520" y="1921162"/>
          <a:ext cx="292100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97" name="Equation" r:id="rId12" imgW="164880" imgH="164880" progId="Equation.DSMT4">
                  <p:embed/>
                </p:oleObj>
              </mc:Choice>
              <mc:Fallback>
                <p:oleObj name="Equation" r:id="rId12" imgW="164880" imgH="16488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916C614D-02DF-42AB-B287-58682E301F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908520" y="1921162"/>
                        <a:ext cx="292100" cy="293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內容版面配置區 3">
            <a:extLst>
              <a:ext uri="{FF2B5EF4-FFF2-40B4-BE49-F238E27FC236}">
                <a16:creationId xmlns:a16="http://schemas.microsoft.com/office/drawing/2014/main" id="{9B388DE4-2CB3-488B-B511-8C8DA8BA2E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2348920"/>
              </p:ext>
            </p:extLst>
          </p:nvPr>
        </p:nvGraphicFramePr>
        <p:xfrm>
          <a:off x="6109000" y="1374775"/>
          <a:ext cx="223838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98" name="Equation" r:id="rId14" imgW="126720" imgH="177480" progId="Equation.DSMT4">
                  <p:embed/>
                </p:oleObj>
              </mc:Choice>
              <mc:Fallback>
                <p:oleObj name="Equation" r:id="rId14" imgW="126720" imgH="177480" progId="Equation.DSMT4">
                  <p:embed/>
                  <p:pic>
                    <p:nvPicPr>
                      <p:cNvPr id="18" name="內容版面配置區 3">
                        <a:extLst>
                          <a:ext uri="{FF2B5EF4-FFF2-40B4-BE49-F238E27FC236}">
                            <a16:creationId xmlns:a16="http://schemas.microsoft.com/office/drawing/2014/main" id="{B93B50D1-7FD6-40E2-9DD9-9814726A1F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109000" y="1374775"/>
                        <a:ext cx="223838" cy="31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內容版面配置區 3">
            <a:extLst>
              <a:ext uri="{FF2B5EF4-FFF2-40B4-BE49-F238E27FC236}">
                <a16:creationId xmlns:a16="http://schemas.microsoft.com/office/drawing/2014/main" id="{6BB3F725-F1B1-4B4B-9F82-716623FE52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874720"/>
              </p:ext>
            </p:extLst>
          </p:nvPr>
        </p:nvGraphicFramePr>
        <p:xfrm>
          <a:off x="5186663" y="900113"/>
          <a:ext cx="223837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299" name="Equation" r:id="rId16" imgW="126720" imgH="164880" progId="Equation.DSMT4">
                  <p:embed/>
                </p:oleObj>
              </mc:Choice>
              <mc:Fallback>
                <p:oleObj name="Equation" r:id="rId16" imgW="126720" imgH="164880" progId="Equation.DSMT4">
                  <p:embed/>
                  <p:pic>
                    <p:nvPicPr>
                      <p:cNvPr id="19" name="內容版面配置區 3">
                        <a:extLst>
                          <a:ext uri="{FF2B5EF4-FFF2-40B4-BE49-F238E27FC236}">
                            <a16:creationId xmlns:a16="http://schemas.microsoft.com/office/drawing/2014/main" id="{9B388DE4-2CB3-488B-B511-8C8DA8BA2E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186663" y="900113"/>
                        <a:ext cx="223837" cy="293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內容版面配置區 3">
            <a:extLst>
              <a:ext uri="{FF2B5EF4-FFF2-40B4-BE49-F238E27FC236}">
                <a16:creationId xmlns:a16="http://schemas.microsoft.com/office/drawing/2014/main" id="{1FCD76B5-151D-457D-81CC-E3866C20D8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4233004"/>
              </p:ext>
            </p:extLst>
          </p:nvPr>
        </p:nvGraphicFramePr>
        <p:xfrm>
          <a:off x="4204000" y="876300"/>
          <a:ext cx="201613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0" name="Equation" r:id="rId18" imgW="114120" imgH="164880" progId="Equation.DSMT4">
                  <p:embed/>
                </p:oleObj>
              </mc:Choice>
              <mc:Fallback>
                <p:oleObj name="Equation" r:id="rId18" imgW="114120" imgH="16488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6BB3F725-F1B1-4B4B-9F82-716623FE52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204000" y="876300"/>
                        <a:ext cx="201613" cy="293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內容版面配置區 3">
            <a:extLst>
              <a:ext uri="{FF2B5EF4-FFF2-40B4-BE49-F238E27FC236}">
                <a16:creationId xmlns:a16="http://schemas.microsoft.com/office/drawing/2014/main" id="{6CB47E72-CBED-4186-9D98-7CFC036606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922700"/>
              </p:ext>
            </p:extLst>
          </p:nvPr>
        </p:nvGraphicFramePr>
        <p:xfrm>
          <a:off x="2308525" y="1111250"/>
          <a:ext cx="1255713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1" name="Equation" r:id="rId20" imgW="711000" imgH="203040" progId="Equation.DSMT4">
                  <p:embed/>
                </p:oleObj>
              </mc:Choice>
              <mc:Fallback>
                <p:oleObj name="Equation" r:id="rId20" imgW="711000" imgH="20304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916C614D-02DF-42AB-B287-58682E301F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308525" y="1111250"/>
                        <a:ext cx="1255713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內容版面配置區 3">
            <a:extLst>
              <a:ext uri="{FF2B5EF4-FFF2-40B4-BE49-F238E27FC236}">
                <a16:creationId xmlns:a16="http://schemas.microsoft.com/office/drawing/2014/main" id="{9D61BD72-CFE4-4E9B-9672-5FB7A60739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381634"/>
              </p:ext>
            </p:extLst>
          </p:nvPr>
        </p:nvGraphicFramePr>
        <p:xfrm>
          <a:off x="6606031" y="2662022"/>
          <a:ext cx="201613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2" name="Equation" r:id="rId22" imgW="114120" imgH="164880" progId="Equation.DSMT4">
                  <p:embed/>
                </p:oleObj>
              </mc:Choice>
              <mc:Fallback>
                <p:oleObj name="Equation" r:id="rId22" imgW="114120" imgH="16488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1FCD76B5-151D-457D-81CC-E3866C20D8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606031" y="2662022"/>
                        <a:ext cx="201613" cy="293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內容版面配置區 3">
            <a:extLst>
              <a:ext uri="{FF2B5EF4-FFF2-40B4-BE49-F238E27FC236}">
                <a16:creationId xmlns:a16="http://schemas.microsoft.com/office/drawing/2014/main" id="{024AFD3A-DE41-4C19-A450-BD8C9B7DD7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6122013"/>
              </p:ext>
            </p:extLst>
          </p:nvPr>
        </p:nvGraphicFramePr>
        <p:xfrm>
          <a:off x="5777213" y="3124200"/>
          <a:ext cx="223837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3" name="Equation" r:id="rId24" imgW="126720" imgH="177480" progId="Equation.DSMT4">
                  <p:embed/>
                </p:oleObj>
              </mc:Choice>
              <mc:Fallback>
                <p:oleObj name="Equation" r:id="rId24" imgW="126720" imgH="177480" progId="Equation.DSMT4">
                  <p:embed/>
                  <p:pic>
                    <p:nvPicPr>
                      <p:cNvPr id="20" name="內容版面配置區 3">
                        <a:extLst>
                          <a:ext uri="{FF2B5EF4-FFF2-40B4-BE49-F238E27FC236}">
                            <a16:creationId xmlns:a16="http://schemas.microsoft.com/office/drawing/2014/main" id="{6BB3F725-F1B1-4B4B-9F82-716623FE52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777213" y="3124200"/>
                        <a:ext cx="223837" cy="31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內容版面配置區 3">
            <a:extLst>
              <a:ext uri="{FF2B5EF4-FFF2-40B4-BE49-F238E27FC236}">
                <a16:creationId xmlns:a16="http://schemas.microsoft.com/office/drawing/2014/main" id="{176D00F1-5553-439F-AB05-15D5C8BED1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8957719"/>
              </p:ext>
            </p:extLst>
          </p:nvPr>
        </p:nvGraphicFramePr>
        <p:xfrm>
          <a:off x="4885038" y="3629025"/>
          <a:ext cx="22225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4" name="Equation" r:id="rId26" imgW="126720" imgH="177480" progId="Equation.DSMT4">
                  <p:embed/>
                </p:oleObj>
              </mc:Choice>
              <mc:Fallback>
                <p:oleObj name="Equation" r:id="rId26" imgW="126720" imgH="177480" progId="Equation.DSMT4">
                  <p:embed/>
                  <p:pic>
                    <p:nvPicPr>
                      <p:cNvPr id="24" name="內容版面配置區 3">
                        <a:extLst>
                          <a:ext uri="{FF2B5EF4-FFF2-40B4-BE49-F238E27FC236}">
                            <a16:creationId xmlns:a16="http://schemas.microsoft.com/office/drawing/2014/main" id="{024AFD3A-DE41-4C19-A450-BD8C9B7DD7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4885038" y="3629025"/>
                        <a:ext cx="22225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內容版面配置區 3">
            <a:extLst>
              <a:ext uri="{FF2B5EF4-FFF2-40B4-BE49-F238E27FC236}">
                <a16:creationId xmlns:a16="http://schemas.microsoft.com/office/drawing/2014/main" id="{99F95792-50F0-4988-BA66-4BA311A838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784741"/>
              </p:ext>
            </p:extLst>
          </p:nvPr>
        </p:nvGraphicFramePr>
        <p:xfrm>
          <a:off x="3962700" y="3629025"/>
          <a:ext cx="22225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5" name="Equation" r:id="rId28" imgW="126720" imgH="177480" progId="Equation.DSMT4">
                  <p:embed/>
                </p:oleObj>
              </mc:Choice>
              <mc:Fallback>
                <p:oleObj name="Equation" r:id="rId28" imgW="126720" imgH="177480" progId="Equation.DSMT4">
                  <p:embed/>
                  <p:pic>
                    <p:nvPicPr>
                      <p:cNvPr id="25" name="內容版面配置區 3">
                        <a:extLst>
                          <a:ext uri="{FF2B5EF4-FFF2-40B4-BE49-F238E27FC236}">
                            <a16:creationId xmlns:a16="http://schemas.microsoft.com/office/drawing/2014/main" id="{176D00F1-5553-439F-AB05-15D5C8BED1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3962700" y="3629025"/>
                        <a:ext cx="22225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內容版面配置區 3">
            <a:extLst>
              <a:ext uri="{FF2B5EF4-FFF2-40B4-BE49-F238E27FC236}">
                <a16:creationId xmlns:a16="http://schemas.microsoft.com/office/drawing/2014/main" id="{A1922133-9F8F-41CD-B49C-877D3B33A9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969423"/>
              </p:ext>
            </p:extLst>
          </p:nvPr>
        </p:nvGraphicFramePr>
        <p:xfrm>
          <a:off x="695336" y="3653266"/>
          <a:ext cx="177165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6" name="Equation" r:id="rId30" imgW="1002960" imgH="203040" progId="Equation.DSMT4">
                  <p:embed/>
                </p:oleObj>
              </mc:Choice>
              <mc:Fallback>
                <p:oleObj name="Equation" r:id="rId30" imgW="1002960" imgH="203040" progId="Equation.DSMT4">
                  <p:embed/>
                  <p:pic>
                    <p:nvPicPr>
                      <p:cNvPr id="22" name="內容版面配置區 3">
                        <a:extLst>
                          <a:ext uri="{FF2B5EF4-FFF2-40B4-BE49-F238E27FC236}">
                            <a16:creationId xmlns:a16="http://schemas.microsoft.com/office/drawing/2014/main" id="{6CB47E72-CBED-4186-9D98-7CFC036606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95336" y="3653266"/>
                        <a:ext cx="1771650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內容版面配置區 3">
            <a:extLst>
              <a:ext uri="{FF2B5EF4-FFF2-40B4-BE49-F238E27FC236}">
                <a16:creationId xmlns:a16="http://schemas.microsoft.com/office/drawing/2014/main" id="{3A69077A-6B6B-498C-BC4E-BD56C8C5D8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177266"/>
              </p:ext>
            </p:extLst>
          </p:nvPr>
        </p:nvGraphicFramePr>
        <p:xfrm>
          <a:off x="662288" y="4784725"/>
          <a:ext cx="300355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7" name="Equation" r:id="rId32" imgW="1701720" imgH="266400" progId="Equation.DSMT4">
                  <p:embed/>
                </p:oleObj>
              </mc:Choice>
              <mc:Fallback>
                <p:oleObj name="Equation" r:id="rId32" imgW="1701720" imgH="266400" progId="Equation.DSMT4">
                  <p:embed/>
                  <p:pic>
                    <p:nvPicPr>
                      <p:cNvPr id="15" name="內容版面配置區 3">
                        <a:extLst>
                          <a:ext uri="{FF2B5EF4-FFF2-40B4-BE49-F238E27FC236}">
                            <a16:creationId xmlns:a16="http://schemas.microsoft.com/office/drawing/2014/main" id="{95921DE1-C330-465C-B93F-B9C95B36EB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662288" y="4784725"/>
                        <a:ext cx="3003550" cy="473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內容版面配置區 3">
            <a:extLst>
              <a:ext uri="{FF2B5EF4-FFF2-40B4-BE49-F238E27FC236}">
                <a16:creationId xmlns:a16="http://schemas.microsoft.com/office/drawing/2014/main" id="{B6751040-E111-4542-AF61-79C332F4B2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0481023"/>
              </p:ext>
            </p:extLst>
          </p:nvPr>
        </p:nvGraphicFramePr>
        <p:xfrm>
          <a:off x="662288" y="4098925"/>
          <a:ext cx="260032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8" name="Equation" r:id="rId34" imgW="1473120" imgH="266400" progId="Equation.DSMT4">
                  <p:embed/>
                </p:oleObj>
              </mc:Choice>
              <mc:Fallback>
                <p:oleObj name="Equation" r:id="rId34" imgW="1473120" imgH="266400" progId="Equation.DSMT4">
                  <p:embed/>
                  <p:pic>
                    <p:nvPicPr>
                      <p:cNvPr id="35" name="內容版面配置區 3">
                        <a:extLst>
                          <a:ext uri="{FF2B5EF4-FFF2-40B4-BE49-F238E27FC236}">
                            <a16:creationId xmlns:a16="http://schemas.microsoft.com/office/drawing/2014/main" id="{3A69077A-6B6B-498C-BC4E-BD56C8C5D8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662288" y="4098925"/>
                        <a:ext cx="2600325" cy="473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內容版面配置區 3">
            <a:extLst>
              <a:ext uri="{FF2B5EF4-FFF2-40B4-BE49-F238E27FC236}">
                <a16:creationId xmlns:a16="http://schemas.microsoft.com/office/drawing/2014/main" id="{67452FC6-7A71-44C7-85F2-56D9384C262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195506"/>
              </p:ext>
            </p:extLst>
          </p:nvPr>
        </p:nvGraphicFramePr>
        <p:xfrm>
          <a:off x="695336" y="5369822"/>
          <a:ext cx="1906588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9" name="Equation" r:id="rId36" imgW="1079280" imgH="317160" progId="Equation.DSMT4">
                  <p:embed/>
                </p:oleObj>
              </mc:Choice>
              <mc:Fallback>
                <p:oleObj name="Equation" r:id="rId36" imgW="1079280" imgH="317160" progId="Equation.DSMT4">
                  <p:embed/>
                  <p:pic>
                    <p:nvPicPr>
                      <p:cNvPr id="35" name="內容版面配置區 3">
                        <a:extLst>
                          <a:ext uri="{FF2B5EF4-FFF2-40B4-BE49-F238E27FC236}">
                            <a16:creationId xmlns:a16="http://schemas.microsoft.com/office/drawing/2014/main" id="{3A69077A-6B6B-498C-BC4E-BD56C8C5D8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695336" y="5369822"/>
                        <a:ext cx="1906588" cy="563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內容版面配置區 3">
            <a:extLst>
              <a:ext uri="{FF2B5EF4-FFF2-40B4-BE49-F238E27FC236}">
                <a16:creationId xmlns:a16="http://schemas.microsoft.com/office/drawing/2014/main" id="{A3A38C48-085E-44EE-9391-38C345F4D9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268496"/>
              </p:ext>
            </p:extLst>
          </p:nvPr>
        </p:nvGraphicFramePr>
        <p:xfrm>
          <a:off x="2668598" y="5354205"/>
          <a:ext cx="560388" cy="99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0" name="Equation" r:id="rId38" imgW="317160" imgH="558720" progId="Equation.DSMT4">
                  <p:embed/>
                </p:oleObj>
              </mc:Choice>
              <mc:Fallback>
                <p:oleObj name="Equation" r:id="rId38" imgW="317160" imgH="558720" progId="Equation.DSMT4">
                  <p:embed/>
                  <p:pic>
                    <p:nvPicPr>
                      <p:cNvPr id="37" name="內容版面配置區 3">
                        <a:extLst>
                          <a:ext uri="{FF2B5EF4-FFF2-40B4-BE49-F238E27FC236}">
                            <a16:creationId xmlns:a16="http://schemas.microsoft.com/office/drawing/2014/main" id="{67452FC6-7A71-44C7-85F2-56D9384C26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2668598" y="5354205"/>
                        <a:ext cx="560388" cy="992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內容版面配置區 3">
            <a:extLst>
              <a:ext uri="{FF2B5EF4-FFF2-40B4-BE49-F238E27FC236}">
                <a16:creationId xmlns:a16="http://schemas.microsoft.com/office/drawing/2014/main" id="{F495C41B-426E-4656-B2EA-D0794C22D1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5797497"/>
              </p:ext>
            </p:extLst>
          </p:nvPr>
        </p:nvGraphicFramePr>
        <p:xfrm>
          <a:off x="3143881" y="5562600"/>
          <a:ext cx="210661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1" name="Equation" r:id="rId40" imgW="1193760" imgH="266400" progId="Equation.DSMT4">
                  <p:embed/>
                </p:oleObj>
              </mc:Choice>
              <mc:Fallback>
                <p:oleObj name="Equation" r:id="rId40" imgW="1193760" imgH="266400" progId="Equation.DSMT4">
                  <p:embed/>
                  <p:pic>
                    <p:nvPicPr>
                      <p:cNvPr id="35" name="內容版面配置區 3">
                        <a:extLst>
                          <a:ext uri="{FF2B5EF4-FFF2-40B4-BE49-F238E27FC236}">
                            <a16:creationId xmlns:a16="http://schemas.microsoft.com/office/drawing/2014/main" id="{3A69077A-6B6B-498C-BC4E-BD56C8C5D8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3143881" y="5562600"/>
                        <a:ext cx="2106612" cy="473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內容版面配置區 3">
            <a:extLst>
              <a:ext uri="{FF2B5EF4-FFF2-40B4-BE49-F238E27FC236}">
                <a16:creationId xmlns:a16="http://schemas.microsoft.com/office/drawing/2014/main" id="{0A34E9E3-49C6-4465-8CA6-EA8CAD774F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2685083"/>
              </p:ext>
            </p:extLst>
          </p:nvPr>
        </p:nvGraphicFramePr>
        <p:xfrm>
          <a:off x="5366050" y="3959225"/>
          <a:ext cx="4708525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2" name="Equation" r:id="rId42" imgW="2666880" imgH="571320" progId="Equation.DSMT4">
                  <p:embed/>
                </p:oleObj>
              </mc:Choice>
              <mc:Fallback>
                <p:oleObj name="Equation" r:id="rId42" imgW="2666880" imgH="571320" progId="Equation.DSMT4">
                  <p:embed/>
                  <p:pic>
                    <p:nvPicPr>
                      <p:cNvPr id="36" name="內容版面配置區 3">
                        <a:extLst>
                          <a:ext uri="{FF2B5EF4-FFF2-40B4-BE49-F238E27FC236}">
                            <a16:creationId xmlns:a16="http://schemas.microsoft.com/office/drawing/2014/main" id="{B6751040-E111-4542-AF61-79C332F4B2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5366050" y="3959225"/>
                        <a:ext cx="4708525" cy="1012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652651A-A0A4-4CB4-BB66-E4C0FC5E9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603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3">
            <a:extLst>
              <a:ext uri="{FF2B5EF4-FFF2-40B4-BE49-F238E27FC236}">
                <a16:creationId xmlns:a16="http://schemas.microsoft.com/office/drawing/2014/main" id="{BA20E282-9F46-4F3B-9C7D-F3F1D6097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066" y="1116171"/>
            <a:ext cx="5648446" cy="2651760"/>
          </a:xfrm>
          <a:prstGeom prst="rect">
            <a:avLst/>
          </a:prstGeom>
        </p:spPr>
      </p:pic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82572D3C-D7D4-491E-AD14-69A1AF03031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756389"/>
              </p:ext>
            </p:extLst>
          </p:nvPr>
        </p:nvGraphicFramePr>
        <p:xfrm>
          <a:off x="838200" y="248444"/>
          <a:ext cx="10306050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5" name="Equation" r:id="rId4" imgW="2679480" imgH="203040" progId="Equation.DSMT4">
                  <p:embed/>
                </p:oleObj>
              </mc:Choice>
              <mc:Fallback>
                <p:oleObj name="Equation" r:id="rId4" imgW="267948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EF614A77-D21A-42D4-BF39-8BCAC0A303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248444"/>
                        <a:ext cx="10306050" cy="779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>
            <a:extLst>
              <a:ext uri="{FF2B5EF4-FFF2-40B4-BE49-F238E27FC236}">
                <a16:creationId xmlns:a16="http://schemas.microsoft.com/office/drawing/2014/main" id="{2C9B7E30-2AF2-4A4F-8686-0356BEB720FE}"/>
              </a:ext>
            </a:extLst>
          </p:cNvPr>
          <p:cNvSpPr/>
          <p:nvPr/>
        </p:nvSpPr>
        <p:spPr>
          <a:xfrm>
            <a:off x="2663321" y="1116171"/>
            <a:ext cx="378690" cy="2401094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7704B940-9EF4-484E-AE54-18B9AF626210}"/>
              </a:ext>
            </a:extLst>
          </p:cNvPr>
          <p:cNvSpPr/>
          <p:nvPr/>
        </p:nvSpPr>
        <p:spPr>
          <a:xfrm>
            <a:off x="3573103" y="1116169"/>
            <a:ext cx="378690" cy="2401094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4" name="內容版面配置區 3">
            <a:extLst>
              <a:ext uri="{FF2B5EF4-FFF2-40B4-BE49-F238E27FC236}">
                <a16:creationId xmlns:a16="http://schemas.microsoft.com/office/drawing/2014/main" id="{ADFDC54D-E80E-4AEB-A60C-5B515390B3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249708"/>
              </p:ext>
            </p:extLst>
          </p:nvPr>
        </p:nvGraphicFramePr>
        <p:xfrm>
          <a:off x="2797247" y="843996"/>
          <a:ext cx="201613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6" name="Equation" r:id="rId6" imgW="114120" imgH="164880" progId="Equation.DSMT4">
                  <p:embed/>
                </p:oleObj>
              </mc:Choice>
              <mc:Fallback>
                <p:oleObj name="Equation" r:id="rId6" imgW="114120" imgH="16488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1FCD76B5-151D-457D-81CC-E3866C20D8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797247" y="843996"/>
                        <a:ext cx="201613" cy="293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內容版面配置區 3">
            <a:extLst>
              <a:ext uri="{FF2B5EF4-FFF2-40B4-BE49-F238E27FC236}">
                <a16:creationId xmlns:a16="http://schemas.microsoft.com/office/drawing/2014/main" id="{6C849128-3837-43A5-AAD3-94C6DDD5CD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199256"/>
              </p:ext>
            </p:extLst>
          </p:nvPr>
        </p:nvGraphicFramePr>
        <p:xfrm>
          <a:off x="3684516" y="843915"/>
          <a:ext cx="223838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7" name="Equation" r:id="rId8" imgW="126720" imgH="164880" progId="Equation.DSMT4">
                  <p:embed/>
                </p:oleObj>
              </mc:Choice>
              <mc:Fallback>
                <p:oleObj name="Equation" r:id="rId8" imgW="126720" imgH="164880" progId="Equation.DSMT4">
                  <p:embed/>
                  <p:pic>
                    <p:nvPicPr>
                      <p:cNvPr id="14" name="內容版面配置區 3">
                        <a:extLst>
                          <a:ext uri="{FF2B5EF4-FFF2-40B4-BE49-F238E27FC236}">
                            <a16:creationId xmlns:a16="http://schemas.microsoft.com/office/drawing/2014/main" id="{ADFDC54D-E80E-4AEB-A60C-5B515390B3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84516" y="843915"/>
                        <a:ext cx="223838" cy="293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內容版面配置區 3">
            <a:extLst>
              <a:ext uri="{FF2B5EF4-FFF2-40B4-BE49-F238E27FC236}">
                <a16:creationId xmlns:a16="http://schemas.microsoft.com/office/drawing/2014/main" id="{8DC94059-5D85-4650-9096-9E21467806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352432"/>
              </p:ext>
            </p:extLst>
          </p:nvPr>
        </p:nvGraphicFramePr>
        <p:xfrm>
          <a:off x="5365535" y="1732495"/>
          <a:ext cx="223838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8" name="Equation" r:id="rId10" imgW="126720" imgH="164880" progId="Equation.DSMT4">
                  <p:embed/>
                </p:oleObj>
              </mc:Choice>
              <mc:Fallback>
                <p:oleObj name="Equation" r:id="rId10" imgW="126720" imgH="164880" progId="Equation.DSMT4">
                  <p:embed/>
                  <p:pic>
                    <p:nvPicPr>
                      <p:cNvPr id="15" name="內容版面配置區 3">
                        <a:extLst>
                          <a:ext uri="{FF2B5EF4-FFF2-40B4-BE49-F238E27FC236}">
                            <a16:creationId xmlns:a16="http://schemas.microsoft.com/office/drawing/2014/main" id="{6C849128-3837-43A5-AAD3-94C6DDD5CD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365535" y="1732495"/>
                        <a:ext cx="223838" cy="293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>
            <a:extLst>
              <a:ext uri="{FF2B5EF4-FFF2-40B4-BE49-F238E27FC236}">
                <a16:creationId xmlns:a16="http://schemas.microsoft.com/office/drawing/2014/main" id="{B2A6378A-30F4-4D56-BE16-6F40D713A484}"/>
              </a:ext>
            </a:extLst>
          </p:cNvPr>
          <p:cNvSpPr/>
          <p:nvPr/>
        </p:nvSpPr>
        <p:spPr>
          <a:xfrm>
            <a:off x="5272595" y="2107207"/>
            <a:ext cx="378690" cy="447167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8" name="內容版面配置區 3">
            <a:extLst>
              <a:ext uri="{FF2B5EF4-FFF2-40B4-BE49-F238E27FC236}">
                <a16:creationId xmlns:a16="http://schemas.microsoft.com/office/drawing/2014/main" id="{95092BF1-712A-439C-8388-C0EA3C934E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625787"/>
              </p:ext>
            </p:extLst>
          </p:nvPr>
        </p:nvGraphicFramePr>
        <p:xfrm>
          <a:off x="1441379" y="3250565"/>
          <a:ext cx="407987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9" name="Equation" r:id="rId12" imgW="330120" imgH="266400" progId="Equation.DSMT4">
                  <p:embed/>
                </p:oleObj>
              </mc:Choice>
              <mc:Fallback>
                <p:oleObj name="Equation" r:id="rId12" imgW="330120" imgH="266400" progId="Equation.DSMT4">
                  <p:embed/>
                  <p:pic>
                    <p:nvPicPr>
                      <p:cNvPr id="15" name="內容版面配置區 3">
                        <a:extLst>
                          <a:ext uri="{FF2B5EF4-FFF2-40B4-BE49-F238E27FC236}">
                            <a16:creationId xmlns:a16="http://schemas.microsoft.com/office/drawing/2014/main" id="{95921DE1-C330-465C-B93F-B9C95B36EB2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441379" y="3250565"/>
                        <a:ext cx="407987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8E18D2E1-1780-4D09-BE7C-E6D905453D93}"/>
              </a:ext>
            </a:extLst>
          </p:cNvPr>
          <p:cNvCxnSpPr>
            <a:cxnSpLocks/>
          </p:cNvCxnSpPr>
          <p:nvPr/>
        </p:nvCxnSpPr>
        <p:spPr>
          <a:xfrm flipV="1">
            <a:off x="1573356" y="3006315"/>
            <a:ext cx="0" cy="28854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內容版面配置區 3">
            <a:extLst>
              <a:ext uri="{FF2B5EF4-FFF2-40B4-BE49-F238E27FC236}">
                <a16:creationId xmlns:a16="http://schemas.microsoft.com/office/drawing/2014/main" id="{91873753-F0AA-4257-8973-46639E95E1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779912"/>
              </p:ext>
            </p:extLst>
          </p:nvPr>
        </p:nvGraphicFramePr>
        <p:xfrm>
          <a:off x="1009650" y="3342998"/>
          <a:ext cx="401638" cy="22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0" name="Equation" r:id="rId14" imgW="253800" imgH="139680" progId="Equation.DSMT4">
                  <p:embed/>
                </p:oleObj>
              </mc:Choice>
              <mc:Fallback>
                <p:oleObj name="Equation" r:id="rId14" imgW="253800" imgH="139680" progId="Equation.DSMT4">
                  <p:embed/>
                  <p:pic>
                    <p:nvPicPr>
                      <p:cNvPr id="37" name="內容版面配置區 3">
                        <a:extLst>
                          <a:ext uri="{FF2B5EF4-FFF2-40B4-BE49-F238E27FC236}">
                            <a16:creationId xmlns:a16="http://schemas.microsoft.com/office/drawing/2014/main" id="{67452FC6-7A71-44C7-85F2-56D9384C262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009650" y="3342998"/>
                        <a:ext cx="401638" cy="222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內容版面配置區 3">
            <a:extLst>
              <a:ext uri="{FF2B5EF4-FFF2-40B4-BE49-F238E27FC236}">
                <a16:creationId xmlns:a16="http://schemas.microsoft.com/office/drawing/2014/main" id="{1803391B-166B-438E-9404-753C51C2BF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409014"/>
              </p:ext>
            </p:extLst>
          </p:nvPr>
        </p:nvGraphicFramePr>
        <p:xfrm>
          <a:off x="9250363" y="1214438"/>
          <a:ext cx="2362200" cy="1030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1" name="Equation" r:id="rId16" imgW="1803240" imgH="787320" progId="Equation.DSMT4">
                  <p:embed/>
                </p:oleObj>
              </mc:Choice>
              <mc:Fallback>
                <p:oleObj name="Equation" r:id="rId16" imgW="1803240" imgH="7873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4EBC097B-5E3F-499B-AB25-5431F97D04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250363" y="1214438"/>
                        <a:ext cx="2362200" cy="1030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F06C200C-0272-4162-A29C-418B6672D9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1147836"/>
              </p:ext>
            </p:extLst>
          </p:nvPr>
        </p:nvGraphicFramePr>
        <p:xfrm>
          <a:off x="5956118" y="1106278"/>
          <a:ext cx="2327275" cy="947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2" name="Equation" r:id="rId18" imgW="1498320" imgH="609480" progId="Equation.DSMT4">
                  <p:embed/>
                </p:oleObj>
              </mc:Choice>
              <mc:Fallback>
                <p:oleObj name="Equation" r:id="rId18" imgW="1498320" imgH="609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956118" y="1106278"/>
                        <a:ext cx="2327275" cy="947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矩形 23">
            <a:extLst>
              <a:ext uri="{FF2B5EF4-FFF2-40B4-BE49-F238E27FC236}">
                <a16:creationId xmlns:a16="http://schemas.microsoft.com/office/drawing/2014/main" id="{322B5E9D-CF58-4116-97DF-B01B665BE430}"/>
              </a:ext>
            </a:extLst>
          </p:cNvPr>
          <p:cNvSpPr/>
          <p:nvPr/>
        </p:nvSpPr>
        <p:spPr>
          <a:xfrm>
            <a:off x="5842305" y="1033283"/>
            <a:ext cx="2555681" cy="1131369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DF40AFA0-D86D-41A4-B3A8-87018EF42F9E}"/>
              </a:ext>
            </a:extLst>
          </p:cNvPr>
          <p:cNvCxnSpPr>
            <a:cxnSpLocks/>
            <a:stCxn id="31" idx="1"/>
          </p:cNvCxnSpPr>
          <p:nvPr/>
        </p:nvCxnSpPr>
        <p:spPr>
          <a:xfrm flipH="1" flipV="1">
            <a:off x="7351863" y="1445176"/>
            <a:ext cx="629418" cy="322502"/>
          </a:xfrm>
          <a:prstGeom prst="straightConnector1">
            <a:avLst/>
          </a:prstGeom>
          <a:ln w="25400">
            <a:solidFill>
              <a:srgbClr val="E147D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F5C4B7A0-D773-4E01-83F0-E39F8B8361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5731538"/>
              </p:ext>
            </p:extLst>
          </p:nvPr>
        </p:nvGraphicFramePr>
        <p:xfrm>
          <a:off x="7981281" y="1573209"/>
          <a:ext cx="83185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3" name="Equation" r:id="rId20" imgW="571320" imgH="266400" progId="Equation.DSMT4">
                  <p:embed/>
                </p:oleObj>
              </mc:Choice>
              <mc:Fallback>
                <p:oleObj name="Equation" r:id="rId20" imgW="57132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981281" y="1573209"/>
                        <a:ext cx="831850" cy="388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物件 32">
            <a:extLst>
              <a:ext uri="{FF2B5EF4-FFF2-40B4-BE49-F238E27FC236}">
                <a16:creationId xmlns:a16="http://schemas.microsoft.com/office/drawing/2014/main" id="{1AA85356-BF18-4A29-944D-EA0F34F0E1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7188750"/>
              </p:ext>
            </p:extLst>
          </p:nvPr>
        </p:nvGraphicFramePr>
        <p:xfrm>
          <a:off x="1895610" y="3709617"/>
          <a:ext cx="2208213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4" name="Equation" r:id="rId22" imgW="1422360" imgH="609480" progId="Equation.DSMT4">
                  <p:embed/>
                </p:oleObj>
              </mc:Choice>
              <mc:Fallback>
                <p:oleObj name="Equation" r:id="rId22" imgW="1422360" imgH="60948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F06C200C-0272-4162-A29C-418B6672D9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895610" y="3709617"/>
                        <a:ext cx="2208213" cy="947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物件 33">
            <a:extLst>
              <a:ext uri="{FF2B5EF4-FFF2-40B4-BE49-F238E27FC236}">
                <a16:creationId xmlns:a16="http://schemas.microsoft.com/office/drawing/2014/main" id="{CEC763E2-D671-4430-B1B5-2566360F03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3624886"/>
              </p:ext>
            </p:extLst>
          </p:nvPr>
        </p:nvGraphicFramePr>
        <p:xfrm>
          <a:off x="1886518" y="4827376"/>
          <a:ext cx="2227262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5" name="Equation" r:id="rId24" imgW="1434960" imgH="609480" progId="Equation.DSMT4">
                  <p:embed/>
                </p:oleObj>
              </mc:Choice>
              <mc:Fallback>
                <p:oleObj name="Equation" r:id="rId24" imgW="1434960" imgH="609480" progId="Equation.DSMT4">
                  <p:embed/>
                  <p:pic>
                    <p:nvPicPr>
                      <p:cNvPr id="33" name="物件 32">
                        <a:extLst>
                          <a:ext uri="{FF2B5EF4-FFF2-40B4-BE49-F238E27FC236}">
                            <a16:creationId xmlns:a16="http://schemas.microsoft.com/office/drawing/2014/main" id="{1AA85356-BF18-4A29-944D-EA0F34F0E1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886518" y="4827376"/>
                        <a:ext cx="2227262" cy="947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右中括弧 34">
            <a:extLst>
              <a:ext uri="{FF2B5EF4-FFF2-40B4-BE49-F238E27FC236}">
                <a16:creationId xmlns:a16="http://schemas.microsoft.com/office/drawing/2014/main" id="{57769255-FC92-4431-A70D-97C0352A0BD1}"/>
              </a:ext>
            </a:extLst>
          </p:cNvPr>
          <p:cNvSpPr/>
          <p:nvPr/>
        </p:nvSpPr>
        <p:spPr>
          <a:xfrm>
            <a:off x="4054610" y="3709617"/>
            <a:ext cx="161759" cy="947738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右中括弧 35">
            <a:extLst>
              <a:ext uri="{FF2B5EF4-FFF2-40B4-BE49-F238E27FC236}">
                <a16:creationId xmlns:a16="http://schemas.microsoft.com/office/drawing/2014/main" id="{281C3034-ABE8-4EA4-8F84-76F6AAC11A8B}"/>
              </a:ext>
            </a:extLst>
          </p:cNvPr>
          <p:cNvSpPr/>
          <p:nvPr/>
        </p:nvSpPr>
        <p:spPr>
          <a:xfrm>
            <a:off x="4064135" y="4773968"/>
            <a:ext cx="161759" cy="947738"/>
          </a:xfrm>
          <a:prstGeom prst="rightBracke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8C9D9D5C-844F-4542-9CE8-3D651FAC88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5040970"/>
              </p:ext>
            </p:extLst>
          </p:nvPr>
        </p:nvGraphicFramePr>
        <p:xfrm>
          <a:off x="1879554" y="6070230"/>
          <a:ext cx="1763712" cy="48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6" name="Equation" r:id="rId26" imgW="1206360" imgH="330120" progId="Equation.DSMT4">
                  <p:embed/>
                </p:oleObj>
              </mc:Choice>
              <mc:Fallback>
                <p:oleObj name="Equation" r:id="rId26" imgW="1206360" imgH="330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879554" y="6070230"/>
                        <a:ext cx="1763712" cy="481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7" name="直線單箭頭接點 46">
            <a:extLst>
              <a:ext uri="{FF2B5EF4-FFF2-40B4-BE49-F238E27FC236}">
                <a16:creationId xmlns:a16="http://schemas.microsoft.com/office/drawing/2014/main" id="{EC04522D-9DDC-4006-9A8E-BC10EF09D2E9}"/>
              </a:ext>
            </a:extLst>
          </p:cNvPr>
          <p:cNvCxnSpPr/>
          <p:nvPr/>
        </p:nvCxnSpPr>
        <p:spPr>
          <a:xfrm>
            <a:off x="4531563" y="3743253"/>
            <a:ext cx="0" cy="2807988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物件 47">
            <a:extLst>
              <a:ext uri="{FF2B5EF4-FFF2-40B4-BE49-F238E27FC236}">
                <a16:creationId xmlns:a16="http://schemas.microsoft.com/office/drawing/2014/main" id="{CDA2712F-B4E6-4D59-AE17-D668BCB3A8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63068"/>
              </p:ext>
            </p:extLst>
          </p:nvPr>
        </p:nvGraphicFramePr>
        <p:xfrm>
          <a:off x="4557519" y="5769202"/>
          <a:ext cx="1090613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7" name="Equation" r:id="rId28" imgW="749160" imgH="177480" progId="Equation.DSMT4">
                  <p:embed/>
                </p:oleObj>
              </mc:Choice>
              <mc:Fallback>
                <p:oleObj name="Equation" r:id="rId28" imgW="749160" imgH="177480" progId="Equation.DSMT4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7D9264B7-46CC-4348-AF08-3C3307C5DE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4557519" y="5769202"/>
                        <a:ext cx="1090613" cy="258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物件 48">
            <a:extLst>
              <a:ext uri="{FF2B5EF4-FFF2-40B4-BE49-F238E27FC236}">
                <a16:creationId xmlns:a16="http://schemas.microsoft.com/office/drawing/2014/main" id="{EA8BAEC6-781C-48F6-9A4F-E2CE48C937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7738590"/>
              </p:ext>
            </p:extLst>
          </p:nvPr>
        </p:nvGraphicFramePr>
        <p:xfrm>
          <a:off x="561749" y="3853939"/>
          <a:ext cx="1146175" cy="25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8" name="Equation" r:id="rId30" imgW="787320" imgH="177480" progId="Equation.DSMT4">
                  <p:embed/>
                </p:oleObj>
              </mc:Choice>
              <mc:Fallback>
                <p:oleObj name="Equation" r:id="rId30" imgW="787320" imgH="177480" progId="Equation.DSMT4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7D9264B7-46CC-4348-AF08-3C3307C5DE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561749" y="3853939"/>
                        <a:ext cx="1146175" cy="258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物件 40">
            <a:extLst>
              <a:ext uri="{FF2B5EF4-FFF2-40B4-BE49-F238E27FC236}">
                <a16:creationId xmlns:a16="http://schemas.microsoft.com/office/drawing/2014/main" id="{FECE7348-C6F2-4F96-96AF-53898886C0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583868"/>
              </p:ext>
            </p:extLst>
          </p:nvPr>
        </p:nvGraphicFramePr>
        <p:xfrm>
          <a:off x="628124" y="4216503"/>
          <a:ext cx="942975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9" name="Equation" r:id="rId32" imgW="647640" imgH="190440" progId="Equation.DSMT4">
                  <p:embed/>
                </p:oleObj>
              </mc:Choice>
              <mc:Fallback>
                <p:oleObj name="Equation" r:id="rId32" imgW="647640" imgH="190440" progId="Equation.DSMT4">
                  <p:embed/>
                  <p:pic>
                    <p:nvPicPr>
                      <p:cNvPr id="49" name="物件 48">
                        <a:extLst>
                          <a:ext uri="{FF2B5EF4-FFF2-40B4-BE49-F238E27FC236}">
                            <a16:creationId xmlns:a16="http://schemas.microsoft.com/office/drawing/2014/main" id="{EA8BAEC6-781C-48F6-9A4F-E2CE48C937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628124" y="4216503"/>
                        <a:ext cx="942975" cy="277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內容版面配置區 3">
            <a:extLst>
              <a:ext uri="{FF2B5EF4-FFF2-40B4-BE49-F238E27FC236}">
                <a16:creationId xmlns:a16="http://schemas.microsoft.com/office/drawing/2014/main" id="{667301A9-EF19-4F0A-B7BF-340A4AA49B9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5384844"/>
              </p:ext>
            </p:extLst>
          </p:nvPr>
        </p:nvGraphicFramePr>
        <p:xfrm>
          <a:off x="1895533" y="5845880"/>
          <a:ext cx="866775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0" name="Equation" r:id="rId34" imgW="660240" imgH="126720" progId="Equation.DSMT4">
                  <p:embed/>
                </p:oleObj>
              </mc:Choice>
              <mc:Fallback>
                <p:oleObj name="Equation" r:id="rId34" imgW="660240" imgH="126720" progId="Equation.DSMT4">
                  <p:embed/>
                  <p:pic>
                    <p:nvPicPr>
                      <p:cNvPr id="22" name="內容版面配置區 3">
                        <a:extLst>
                          <a:ext uri="{FF2B5EF4-FFF2-40B4-BE49-F238E27FC236}">
                            <a16:creationId xmlns:a16="http://schemas.microsoft.com/office/drawing/2014/main" id="{1803391B-166B-438E-9404-753C51C2BF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1895533" y="5845880"/>
                        <a:ext cx="866775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內容版面配置區 3">
            <a:extLst>
              <a:ext uri="{FF2B5EF4-FFF2-40B4-BE49-F238E27FC236}">
                <a16:creationId xmlns:a16="http://schemas.microsoft.com/office/drawing/2014/main" id="{2F63B3D0-66D1-4AFF-AA51-64E2972FC4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6467548"/>
              </p:ext>
            </p:extLst>
          </p:nvPr>
        </p:nvGraphicFramePr>
        <p:xfrm>
          <a:off x="5264947" y="2878506"/>
          <a:ext cx="1819910" cy="1778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1" name="Equation" r:id="rId36" imgW="1815840" imgH="1777680" progId="Equation.DSMT4">
                  <p:embed/>
                </p:oleObj>
              </mc:Choice>
              <mc:Fallback>
                <p:oleObj name="Equation" r:id="rId36" imgW="1815840" imgH="1777680" progId="Equation.DSMT4">
                  <p:embed/>
                  <p:pic>
                    <p:nvPicPr>
                      <p:cNvPr id="22" name="內容版面配置區 3">
                        <a:extLst>
                          <a:ext uri="{FF2B5EF4-FFF2-40B4-BE49-F238E27FC236}">
                            <a16:creationId xmlns:a16="http://schemas.microsoft.com/office/drawing/2014/main" id="{1803391B-166B-438E-9404-753C51C2BF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5264947" y="2878506"/>
                        <a:ext cx="1819910" cy="17788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內容版面配置區 3">
            <a:extLst>
              <a:ext uri="{FF2B5EF4-FFF2-40B4-BE49-F238E27FC236}">
                <a16:creationId xmlns:a16="http://schemas.microsoft.com/office/drawing/2014/main" id="{FC40D19A-1E39-48A6-93B8-0739171E0F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772978"/>
              </p:ext>
            </p:extLst>
          </p:nvPr>
        </p:nvGraphicFramePr>
        <p:xfrm>
          <a:off x="10385208" y="3277596"/>
          <a:ext cx="1711175" cy="803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2" name="Equation" r:id="rId38" imgW="2323800" imgH="1091880" progId="Equation.DSMT4">
                  <p:embed/>
                </p:oleObj>
              </mc:Choice>
              <mc:Fallback>
                <p:oleObj name="Equation" r:id="rId38" imgW="2323800" imgH="1091880" progId="Equation.DSMT4">
                  <p:embed/>
                  <p:pic>
                    <p:nvPicPr>
                      <p:cNvPr id="22" name="內容版面配置區 3">
                        <a:extLst>
                          <a:ext uri="{FF2B5EF4-FFF2-40B4-BE49-F238E27FC236}">
                            <a16:creationId xmlns:a16="http://schemas.microsoft.com/office/drawing/2014/main" id="{1803391B-166B-438E-9404-753C51C2BF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10385208" y="3277596"/>
                        <a:ext cx="1711175" cy="8033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內容版面配置區 3">
            <a:extLst>
              <a:ext uri="{FF2B5EF4-FFF2-40B4-BE49-F238E27FC236}">
                <a16:creationId xmlns:a16="http://schemas.microsoft.com/office/drawing/2014/main" id="{799AD7FA-7144-4D45-831E-3F01DC9EE6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239573"/>
              </p:ext>
            </p:extLst>
          </p:nvPr>
        </p:nvGraphicFramePr>
        <p:xfrm>
          <a:off x="7062606" y="3109913"/>
          <a:ext cx="3362325" cy="1198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3" name="Equation" r:id="rId40" imgW="3593880" imgH="1282680" progId="Equation.DSMT4">
                  <p:embed/>
                </p:oleObj>
              </mc:Choice>
              <mc:Fallback>
                <p:oleObj name="Equation" r:id="rId40" imgW="3593880" imgH="1282680" progId="Equation.DSMT4">
                  <p:embed/>
                  <p:pic>
                    <p:nvPicPr>
                      <p:cNvPr id="46" name="內容版面配置區 3">
                        <a:extLst>
                          <a:ext uri="{FF2B5EF4-FFF2-40B4-BE49-F238E27FC236}">
                            <a16:creationId xmlns:a16="http://schemas.microsoft.com/office/drawing/2014/main" id="{FC40D19A-1E39-48A6-93B8-0739171E0F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7062606" y="3109913"/>
                        <a:ext cx="3362325" cy="1198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內容版面配置區 3">
            <a:extLst>
              <a:ext uri="{FF2B5EF4-FFF2-40B4-BE49-F238E27FC236}">
                <a16:creationId xmlns:a16="http://schemas.microsoft.com/office/drawing/2014/main" id="{75315E6E-5C7C-41C9-A687-EC7076503F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9028569"/>
              </p:ext>
            </p:extLst>
          </p:nvPr>
        </p:nvGraphicFramePr>
        <p:xfrm>
          <a:off x="7106123" y="4426064"/>
          <a:ext cx="1712276" cy="1574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4" name="Equation" r:id="rId42" imgW="2070000" imgH="1904760" progId="Equation.DSMT4">
                  <p:embed/>
                </p:oleObj>
              </mc:Choice>
              <mc:Fallback>
                <p:oleObj name="Equation" r:id="rId42" imgW="2070000" imgH="1904760" progId="Equation.DSMT4">
                  <p:embed/>
                  <p:pic>
                    <p:nvPicPr>
                      <p:cNvPr id="50" name="內容版面配置區 3">
                        <a:extLst>
                          <a:ext uri="{FF2B5EF4-FFF2-40B4-BE49-F238E27FC236}">
                            <a16:creationId xmlns:a16="http://schemas.microsoft.com/office/drawing/2014/main" id="{799AD7FA-7144-4D45-831E-3F01DC9EE6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7106123" y="4426064"/>
                        <a:ext cx="1712276" cy="1574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內容版面配置區 3">
            <a:extLst>
              <a:ext uri="{FF2B5EF4-FFF2-40B4-BE49-F238E27FC236}">
                <a16:creationId xmlns:a16="http://schemas.microsoft.com/office/drawing/2014/main" id="{CFEC3071-7A95-401D-8797-9295BE5ABD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722513"/>
              </p:ext>
            </p:extLst>
          </p:nvPr>
        </p:nvGraphicFramePr>
        <p:xfrm>
          <a:off x="8856577" y="4711836"/>
          <a:ext cx="1711175" cy="803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5" name="Equation" r:id="rId44" imgW="2323800" imgH="1091880" progId="Equation.DSMT4">
                  <p:embed/>
                </p:oleObj>
              </mc:Choice>
              <mc:Fallback>
                <p:oleObj name="Equation" r:id="rId44" imgW="2323800" imgH="1091880" progId="Equation.DSMT4">
                  <p:embed/>
                  <p:pic>
                    <p:nvPicPr>
                      <p:cNvPr id="46" name="內容版面配置區 3">
                        <a:extLst>
                          <a:ext uri="{FF2B5EF4-FFF2-40B4-BE49-F238E27FC236}">
                            <a16:creationId xmlns:a16="http://schemas.microsoft.com/office/drawing/2014/main" id="{FC40D19A-1E39-48A6-93B8-0739171E0F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8856577" y="4711836"/>
                        <a:ext cx="1711175" cy="8033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物件 52">
            <a:extLst>
              <a:ext uri="{FF2B5EF4-FFF2-40B4-BE49-F238E27FC236}">
                <a16:creationId xmlns:a16="http://schemas.microsoft.com/office/drawing/2014/main" id="{EED03284-0A6D-4E6E-95B7-3EA3A4406D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1493319"/>
              </p:ext>
            </p:extLst>
          </p:nvPr>
        </p:nvGraphicFramePr>
        <p:xfrm>
          <a:off x="7447881" y="6010980"/>
          <a:ext cx="1066800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6" name="Equation" r:id="rId46" imgW="672840" imgH="266400" progId="Equation.DSMT4">
                  <p:embed/>
                </p:oleObj>
              </mc:Choice>
              <mc:Fallback>
                <p:oleObj name="Equation" r:id="rId46" imgW="672840" imgH="266400" progId="Equation.DSMT4">
                  <p:embed/>
                  <p:pic>
                    <p:nvPicPr>
                      <p:cNvPr id="42" name="物件 41">
                        <a:extLst>
                          <a:ext uri="{FF2B5EF4-FFF2-40B4-BE49-F238E27FC236}">
                            <a16:creationId xmlns:a16="http://schemas.microsoft.com/office/drawing/2014/main" id="{93A29D6A-5E47-4BBB-B02F-2068E15CC5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7447881" y="6010980"/>
                        <a:ext cx="1066800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物件 53">
            <a:extLst>
              <a:ext uri="{FF2B5EF4-FFF2-40B4-BE49-F238E27FC236}">
                <a16:creationId xmlns:a16="http://schemas.microsoft.com/office/drawing/2014/main" id="{CA62F71E-7B9E-4CBF-8F1C-0013D3D72B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612058"/>
              </p:ext>
            </p:extLst>
          </p:nvPr>
        </p:nvGraphicFramePr>
        <p:xfrm>
          <a:off x="9213169" y="6010979"/>
          <a:ext cx="90646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7" name="Equation" r:id="rId48" imgW="571320" imgH="266400" progId="Equation.DSMT4">
                  <p:embed/>
                </p:oleObj>
              </mc:Choice>
              <mc:Fallback>
                <p:oleObj name="Equation" r:id="rId48" imgW="571320" imgH="266400" progId="Equation.DSMT4">
                  <p:embed/>
                  <p:pic>
                    <p:nvPicPr>
                      <p:cNvPr id="53" name="物件 52">
                        <a:extLst>
                          <a:ext uri="{FF2B5EF4-FFF2-40B4-BE49-F238E27FC236}">
                            <a16:creationId xmlns:a16="http://schemas.microsoft.com/office/drawing/2014/main" id="{EED03284-0A6D-4E6E-95B7-3EA3A4406D7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9213169" y="6010979"/>
                        <a:ext cx="906462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物件 54">
            <a:extLst>
              <a:ext uri="{FF2B5EF4-FFF2-40B4-BE49-F238E27FC236}">
                <a16:creationId xmlns:a16="http://schemas.microsoft.com/office/drawing/2014/main" id="{8AFF8BBB-32AF-4A52-8963-55842B0EBA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57859"/>
              </p:ext>
            </p:extLst>
          </p:nvPr>
        </p:nvGraphicFramePr>
        <p:xfrm>
          <a:off x="5661025" y="4737100"/>
          <a:ext cx="8858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8" name="Equation" r:id="rId50" imgW="558720" imgH="266400" progId="Equation.DSMT4">
                  <p:embed/>
                </p:oleObj>
              </mc:Choice>
              <mc:Fallback>
                <p:oleObj name="Equation" r:id="rId50" imgW="558720" imgH="266400" progId="Equation.DSMT4">
                  <p:embed/>
                  <p:pic>
                    <p:nvPicPr>
                      <p:cNvPr id="54" name="物件 53">
                        <a:extLst>
                          <a:ext uri="{FF2B5EF4-FFF2-40B4-BE49-F238E27FC236}">
                            <a16:creationId xmlns:a16="http://schemas.microsoft.com/office/drawing/2014/main" id="{CA62F71E-7B9E-4CBF-8F1C-0013D3D72B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1"/>
                      <a:stretch>
                        <a:fillRect/>
                      </a:stretch>
                    </p:blipFill>
                    <p:spPr>
                      <a:xfrm>
                        <a:off x="5661025" y="4737100"/>
                        <a:ext cx="885825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物件 55">
            <a:extLst>
              <a:ext uri="{FF2B5EF4-FFF2-40B4-BE49-F238E27FC236}">
                <a16:creationId xmlns:a16="http://schemas.microsoft.com/office/drawing/2014/main" id="{F951C577-DC48-4E50-B730-D947FE04BA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081546"/>
              </p:ext>
            </p:extLst>
          </p:nvPr>
        </p:nvGraphicFramePr>
        <p:xfrm>
          <a:off x="10955045" y="4906351"/>
          <a:ext cx="571500" cy="414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9" name="Equation" r:id="rId52" imgW="368280" imgH="266400" progId="Equation.DSMT4">
                  <p:embed/>
                </p:oleObj>
              </mc:Choice>
              <mc:Fallback>
                <p:oleObj name="Equation" r:id="rId52" imgW="368280" imgH="266400" progId="Equation.DSMT4">
                  <p:embed/>
                  <p:pic>
                    <p:nvPicPr>
                      <p:cNvPr id="33" name="物件 32">
                        <a:extLst>
                          <a:ext uri="{FF2B5EF4-FFF2-40B4-BE49-F238E27FC236}">
                            <a16:creationId xmlns:a16="http://schemas.microsoft.com/office/drawing/2014/main" id="{1AA85356-BF18-4A29-944D-EA0F34F0E1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3"/>
                      <a:stretch>
                        <a:fillRect/>
                      </a:stretch>
                    </p:blipFill>
                    <p:spPr>
                      <a:xfrm>
                        <a:off x="10955045" y="4906351"/>
                        <a:ext cx="571500" cy="414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物件 56">
            <a:extLst>
              <a:ext uri="{FF2B5EF4-FFF2-40B4-BE49-F238E27FC236}">
                <a16:creationId xmlns:a16="http://schemas.microsoft.com/office/drawing/2014/main" id="{33ED5F2D-66BC-41B4-AE75-876C4DDDD6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3126307"/>
              </p:ext>
            </p:extLst>
          </p:nvPr>
        </p:nvGraphicFramePr>
        <p:xfrm>
          <a:off x="10999788" y="5346700"/>
          <a:ext cx="78581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0" name="Equation" r:id="rId54" imgW="495000" imgH="266400" progId="Equation.DSMT4">
                  <p:embed/>
                </p:oleObj>
              </mc:Choice>
              <mc:Fallback>
                <p:oleObj name="Equation" r:id="rId54" imgW="495000" imgH="266400" progId="Equation.DSMT4">
                  <p:embed/>
                  <p:pic>
                    <p:nvPicPr>
                      <p:cNvPr id="55" name="物件 54">
                        <a:extLst>
                          <a:ext uri="{FF2B5EF4-FFF2-40B4-BE49-F238E27FC236}">
                            <a16:creationId xmlns:a16="http://schemas.microsoft.com/office/drawing/2014/main" id="{8AFF8BBB-32AF-4A52-8963-55842B0EBA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5"/>
                      <a:stretch>
                        <a:fillRect/>
                      </a:stretch>
                    </p:blipFill>
                    <p:spPr>
                      <a:xfrm>
                        <a:off x="10999788" y="5346700"/>
                        <a:ext cx="785812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物件 57">
            <a:extLst>
              <a:ext uri="{FF2B5EF4-FFF2-40B4-BE49-F238E27FC236}">
                <a16:creationId xmlns:a16="http://schemas.microsoft.com/office/drawing/2014/main" id="{15650739-B4B7-4C56-A881-F991CC783C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7275144"/>
              </p:ext>
            </p:extLst>
          </p:nvPr>
        </p:nvGraphicFramePr>
        <p:xfrm>
          <a:off x="10716203" y="5794987"/>
          <a:ext cx="1293813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71" name="Equation" r:id="rId56" imgW="888840" imgH="203040" progId="Equation.DSMT4">
                  <p:embed/>
                </p:oleObj>
              </mc:Choice>
              <mc:Fallback>
                <p:oleObj name="Equation" r:id="rId56" imgW="888840" imgH="203040" progId="Equation.DSMT4">
                  <p:embed/>
                  <p:pic>
                    <p:nvPicPr>
                      <p:cNvPr id="49" name="物件 48">
                        <a:extLst>
                          <a:ext uri="{FF2B5EF4-FFF2-40B4-BE49-F238E27FC236}">
                            <a16:creationId xmlns:a16="http://schemas.microsoft.com/office/drawing/2014/main" id="{EA8BAEC6-781C-48F6-9A4F-E2CE48C937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7"/>
                      <a:stretch>
                        <a:fillRect/>
                      </a:stretch>
                    </p:blipFill>
                    <p:spPr>
                      <a:xfrm>
                        <a:off x="10716203" y="5794987"/>
                        <a:ext cx="1293813" cy="295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1DB12C5-6DDA-4114-AEDE-2BE6B219E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8949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7E26BDD-59A3-4BBD-A6A1-D23B5EF7C3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093932"/>
            <a:ext cx="5544273" cy="2377440"/>
          </a:xfrm>
          <a:prstGeom prst="rect">
            <a:avLst/>
          </a:prstGeom>
        </p:spPr>
      </p:pic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F7BDA0BA-3F70-44C1-9568-1546230CD1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325445"/>
              </p:ext>
            </p:extLst>
          </p:nvPr>
        </p:nvGraphicFramePr>
        <p:xfrm>
          <a:off x="668338" y="73025"/>
          <a:ext cx="6251575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6" name="Equation" r:id="rId4" imgW="1625400" imgH="266400" progId="Equation.DSMT4">
                  <p:embed/>
                </p:oleObj>
              </mc:Choice>
              <mc:Fallback>
                <p:oleObj name="Equation" r:id="rId4" imgW="1625400" imgH="26640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82572D3C-D7D4-491E-AD14-69A1AF0303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8338" y="73025"/>
                        <a:ext cx="6251575" cy="1020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50D13E64-3A7D-4115-831E-CAC8439B9C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006549"/>
              </p:ext>
            </p:extLst>
          </p:nvPr>
        </p:nvGraphicFramePr>
        <p:xfrm>
          <a:off x="1798782" y="1384300"/>
          <a:ext cx="201613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7" name="Equation" r:id="rId6" imgW="114120" imgH="164880" progId="Equation.DSMT4">
                  <p:embed/>
                </p:oleObj>
              </mc:Choice>
              <mc:Fallback>
                <p:oleObj name="Equation" r:id="rId6" imgW="114120" imgH="16488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1FCD76B5-151D-457D-81CC-E3866C20D8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98782" y="1384300"/>
                        <a:ext cx="201613" cy="293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676EBF12-18A8-4DAE-8EFE-B5270D05B0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789576"/>
              </p:ext>
            </p:extLst>
          </p:nvPr>
        </p:nvGraphicFramePr>
        <p:xfrm>
          <a:off x="2670175" y="871538"/>
          <a:ext cx="223838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8" name="Equation" r:id="rId8" imgW="126720" imgH="164880" progId="Equation.DSMT4">
                  <p:embed/>
                </p:oleObj>
              </mc:Choice>
              <mc:Fallback>
                <p:oleObj name="Equation" r:id="rId8" imgW="126720" imgH="16488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50D13E64-3A7D-4115-831E-CAC8439B9C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670175" y="871538"/>
                        <a:ext cx="223838" cy="293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內容版面配置區 3">
            <a:extLst>
              <a:ext uri="{FF2B5EF4-FFF2-40B4-BE49-F238E27FC236}">
                <a16:creationId xmlns:a16="http://schemas.microsoft.com/office/drawing/2014/main" id="{A59CD623-3FBB-4D93-81BC-379ADE1C04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6109454"/>
              </p:ext>
            </p:extLst>
          </p:nvPr>
        </p:nvGraphicFramePr>
        <p:xfrm>
          <a:off x="3567113" y="1136650"/>
          <a:ext cx="223837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39" name="Equation" r:id="rId10" imgW="126720" imgH="177480" progId="Equation.DSMT4">
                  <p:embed/>
                </p:oleObj>
              </mc:Choice>
              <mc:Fallback>
                <p:oleObj name="Equation" r:id="rId10" imgW="126720" imgH="17748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676EBF12-18A8-4DAE-8EFE-B5270D05B0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67113" y="1136650"/>
                        <a:ext cx="223837" cy="3159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內容版面配置區 3">
            <a:extLst>
              <a:ext uri="{FF2B5EF4-FFF2-40B4-BE49-F238E27FC236}">
                <a16:creationId xmlns:a16="http://schemas.microsoft.com/office/drawing/2014/main" id="{C9CD02AA-2AE5-4EB2-B21F-A8BB00018E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4686634"/>
              </p:ext>
            </p:extLst>
          </p:nvPr>
        </p:nvGraphicFramePr>
        <p:xfrm>
          <a:off x="4449763" y="1687513"/>
          <a:ext cx="223837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0" name="Equation" r:id="rId12" imgW="126720" imgH="164880" progId="Equation.DSMT4">
                  <p:embed/>
                </p:oleObj>
              </mc:Choice>
              <mc:Fallback>
                <p:oleObj name="Equation" r:id="rId12" imgW="126720" imgH="16488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A59CD623-3FBB-4D93-81BC-379ADE1C04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449763" y="1687513"/>
                        <a:ext cx="223837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內容版面配置區 3">
            <a:extLst>
              <a:ext uri="{FF2B5EF4-FFF2-40B4-BE49-F238E27FC236}">
                <a16:creationId xmlns:a16="http://schemas.microsoft.com/office/drawing/2014/main" id="{65D36063-EFC2-4A56-8FCB-107320D6B3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210053"/>
              </p:ext>
            </p:extLst>
          </p:nvPr>
        </p:nvGraphicFramePr>
        <p:xfrm>
          <a:off x="5303838" y="1906588"/>
          <a:ext cx="223837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1" name="Equation" r:id="rId14" imgW="126720" imgH="177480" progId="Equation.DSMT4">
                  <p:embed/>
                </p:oleObj>
              </mc:Choice>
              <mc:Fallback>
                <p:oleObj name="Equation" r:id="rId14" imgW="126720" imgH="177480" progId="Equation.DSMT4">
                  <p:embed/>
                  <p:pic>
                    <p:nvPicPr>
                      <p:cNvPr id="9" name="內容版面配置區 3">
                        <a:extLst>
                          <a:ext uri="{FF2B5EF4-FFF2-40B4-BE49-F238E27FC236}">
                            <a16:creationId xmlns:a16="http://schemas.microsoft.com/office/drawing/2014/main" id="{C9CD02AA-2AE5-4EB2-B21F-A8BB00018E4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303838" y="1906588"/>
                        <a:ext cx="223837" cy="31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628A4B98-F03C-4DC0-B604-0F234A83E8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774107"/>
              </p:ext>
            </p:extLst>
          </p:nvPr>
        </p:nvGraphicFramePr>
        <p:xfrm>
          <a:off x="201435" y="3022947"/>
          <a:ext cx="1273530" cy="406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2" name="Equation" r:id="rId16" imgW="876240" imgH="279360" progId="Equation.DSMT4">
                  <p:embed/>
                </p:oleObj>
              </mc:Choice>
              <mc:Fallback>
                <p:oleObj name="Equation" r:id="rId16" imgW="87624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01435" y="3022947"/>
                        <a:ext cx="1273530" cy="4060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40565078-6145-4616-99CB-93D52D28DED5}"/>
              </a:ext>
            </a:extLst>
          </p:cNvPr>
          <p:cNvCxnSpPr>
            <a:cxnSpLocks/>
          </p:cNvCxnSpPr>
          <p:nvPr/>
        </p:nvCxnSpPr>
        <p:spPr>
          <a:xfrm flipV="1">
            <a:off x="887845" y="2724727"/>
            <a:ext cx="238991" cy="27938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D9D5DEE0-943E-4231-A1E0-1F2451B317E8}"/>
              </a:ext>
            </a:extLst>
          </p:cNvPr>
          <p:cNvCxnSpPr>
            <a:cxnSpLocks/>
          </p:cNvCxnSpPr>
          <p:nvPr/>
        </p:nvCxnSpPr>
        <p:spPr>
          <a:xfrm flipV="1">
            <a:off x="1883096" y="2949243"/>
            <a:ext cx="0" cy="40355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B685FECF-9E86-4319-997F-6A8B6EEFEE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871334"/>
              </p:ext>
            </p:extLst>
          </p:nvPr>
        </p:nvGraphicFramePr>
        <p:xfrm>
          <a:off x="1474965" y="3385156"/>
          <a:ext cx="690563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3" name="Equation" r:id="rId18" imgW="520560" imgH="266400" progId="Equation.DSMT4">
                  <p:embed/>
                </p:oleObj>
              </mc:Choice>
              <mc:Fallback>
                <p:oleObj name="Equation" r:id="rId18" imgW="52056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474965" y="3385156"/>
                        <a:ext cx="690563" cy="354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5CC7A516-A07E-40A7-91E5-07375C8B26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33383"/>
              </p:ext>
            </p:extLst>
          </p:nvPr>
        </p:nvGraphicFramePr>
        <p:xfrm>
          <a:off x="2452688" y="3429000"/>
          <a:ext cx="706437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4" name="Equation" r:id="rId20" imgW="533160" imgH="266400" progId="Equation.DSMT4">
                  <p:embed/>
                </p:oleObj>
              </mc:Choice>
              <mc:Fallback>
                <p:oleObj name="Equation" r:id="rId20" imgW="533160" imgH="266400" progId="Equation.DSMT4">
                  <p:embed/>
                  <p:pic>
                    <p:nvPicPr>
                      <p:cNvPr id="17" name="物件 16">
                        <a:extLst>
                          <a:ext uri="{FF2B5EF4-FFF2-40B4-BE49-F238E27FC236}">
                            <a16:creationId xmlns:a16="http://schemas.microsoft.com/office/drawing/2014/main" id="{B685FECF-9E86-4319-997F-6A8B6EEFEE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452688" y="3429000"/>
                        <a:ext cx="706437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橢圓 18">
            <a:extLst>
              <a:ext uri="{FF2B5EF4-FFF2-40B4-BE49-F238E27FC236}">
                <a16:creationId xmlns:a16="http://schemas.microsoft.com/office/drawing/2014/main" id="{9C89A550-6A5D-4A15-B0F2-A357445934FD}"/>
              </a:ext>
            </a:extLst>
          </p:cNvPr>
          <p:cNvSpPr/>
          <p:nvPr/>
        </p:nvSpPr>
        <p:spPr>
          <a:xfrm>
            <a:off x="2314863" y="3390034"/>
            <a:ext cx="932873" cy="455656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7CC1586A-B07F-4B3D-ADA8-5C7C3AA2F9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805870"/>
              </p:ext>
            </p:extLst>
          </p:nvPr>
        </p:nvGraphicFramePr>
        <p:xfrm>
          <a:off x="3295069" y="3127511"/>
          <a:ext cx="706437" cy="35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5" name="Equation" r:id="rId22" imgW="533160" imgH="266400" progId="Equation.DSMT4">
                  <p:embed/>
                </p:oleObj>
              </mc:Choice>
              <mc:Fallback>
                <p:oleObj name="Equation" r:id="rId22" imgW="533160" imgH="266400" progId="Equation.DSMT4">
                  <p:embed/>
                  <p:pic>
                    <p:nvPicPr>
                      <p:cNvPr id="18" name="物件 17">
                        <a:extLst>
                          <a:ext uri="{FF2B5EF4-FFF2-40B4-BE49-F238E27FC236}">
                            <a16:creationId xmlns:a16="http://schemas.microsoft.com/office/drawing/2014/main" id="{5CC7A516-A07E-40A7-91E5-07375C8B26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295069" y="3127511"/>
                        <a:ext cx="706437" cy="35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019165EE-CD32-487C-95FE-D193A78D76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4406174"/>
              </p:ext>
            </p:extLst>
          </p:nvPr>
        </p:nvGraphicFramePr>
        <p:xfrm>
          <a:off x="4216400" y="2646363"/>
          <a:ext cx="688975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6" name="Equation" r:id="rId24" imgW="520560" imgH="266400" progId="Equation.DSMT4">
                  <p:embed/>
                </p:oleObj>
              </mc:Choice>
              <mc:Fallback>
                <p:oleObj name="Equation" r:id="rId24" imgW="520560" imgH="266400" progId="Equation.DSMT4">
                  <p:embed/>
                  <p:pic>
                    <p:nvPicPr>
                      <p:cNvPr id="26" name="物件 25">
                        <a:extLst>
                          <a:ext uri="{FF2B5EF4-FFF2-40B4-BE49-F238E27FC236}">
                            <a16:creationId xmlns:a16="http://schemas.microsoft.com/office/drawing/2014/main" id="{7CC1586A-B07F-4B3D-ADA8-5C7C3AA2F9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4216400" y="2646363"/>
                        <a:ext cx="688975" cy="354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9394929B-D4EE-44FE-AF4F-82DCE8B9D0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7817432"/>
              </p:ext>
            </p:extLst>
          </p:nvPr>
        </p:nvGraphicFramePr>
        <p:xfrm>
          <a:off x="5070475" y="2420938"/>
          <a:ext cx="690563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7" name="Equation" r:id="rId26" imgW="520560" imgH="266400" progId="Equation.DSMT4">
                  <p:embed/>
                </p:oleObj>
              </mc:Choice>
              <mc:Fallback>
                <p:oleObj name="Equation" r:id="rId26" imgW="520560" imgH="26640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019165EE-CD32-487C-95FE-D193A78D764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070475" y="2420938"/>
                        <a:ext cx="690563" cy="354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C35B869A-42DD-4002-A46B-98C2E1987D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7675763"/>
              </p:ext>
            </p:extLst>
          </p:nvPr>
        </p:nvGraphicFramePr>
        <p:xfrm>
          <a:off x="5234854" y="1277532"/>
          <a:ext cx="574964" cy="269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8" name="Equation" r:id="rId28" imgW="380880" imgH="177480" progId="Equation.DSMT4">
                  <p:embed/>
                </p:oleObj>
              </mc:Choice>
              <mc:Fallback>
                <p:oleObj name="Equation" r:id="rId28" imgW="380880" imgH="17748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9394929B-D4EE-44FE-AF4F-82DCE8B9D0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234854" y="1277532"/>
                        <a:ext cx="574964" cy="2694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C32CB653-E27A-4BAE-A12E-CD1CB6CE44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523972"/>
              </p:ext>
            </p:extLst>
          </p:nvPr>
        </p:nvGraphicFramePr>
        <p:xfrm>
          <a:off x="616831" y="4853733"/>
          <a:ext cx="2659063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49" name="Equation" r:id="rId30" imgW="1752480" imgH="266400" progId="Equation.DSMT4">
                  <p:embed/>
                </p:oleObj>
              </mc:Choice>
              <mc:Fallback>
                <p:oleObj name="Equation" r:id="rId30" imgW="17524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16831" y="4853733"/>
                        <a:ext cx="2659063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內容版面配置區 3">
            <a:extLst>
              <a:ext uri="{FF2B5EF4-FFF2-40B4-BE49-F238E27FC236}">
                <a16:creationId xmlns:a16="http://schemas.microsoft.com/office/drawing/2014/main" id="{04333EDD-1C75-4563-9B75-4F8A5A60D7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139932"/>
              </p:ext>
            </p:extLst>
          </p:nvPr>
        </p:nvGraphicFramePr>
        <p:xfrm>
          <a:off x="1096536" y="5393472"/>
          <a:ext cx="1589088" cy="124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0" name="Equation" r:id="rId32" imgW="901440" imgH="698400" progId="Equation.DSMT4">
                  <p:embed/>
                </p:oleObj>
              </mc:Choice>
              <mc:Fallback>
                <p:oleObj name="Equation" r:id="rId32" imgW="901440" imgH="69840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676EBF12-18A8-4DAE-8EFE-B5270D05B0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096536" y="5393472"/>
                        <a:ext cx="1589088" cy="1243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物件 41">
            <a:extLst>
              <a:ext uri="{FF2B5EF4-FFF2-40B4-BE49-F238E27FC236}">
                <a16:creationId xmlns:a16="http://schemas.microsoft.com/office/drawing/2014/main" id="{93A29D6A-5E47-4BBB-B02F-2068E15CC5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91982"/>
              </p:ext>
            </p:extLst>
          </p:nvPr>
        </p:nvGraphicFramePr>
        <p:xfrm>
          <a:off x="5284457" y="3875088"/>
          <a:ext cx="268128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1" name="Equation" r:id="rId34" imgW="1688760" imgH="266400" progId="Equation.DSMT4">
                  <p:embed/>
                </p:oleObj>
              </mc:Choice>
              <mc:Fallback>
                <p:oleObj name="Equation" r:id="rId34" imgW="168876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5284457" y="3875088"/>
                        <a:ext cx="2681288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3" name="直線單箭頭接點 42">
            <a:extLst>
              <a:ext uri="{FF2B5EF4-FFF2-40B4-BE49-F238E27FC236}">
                <a16:creationId xmlns:a16="http://schemas.microsoft.com/office/drawing/2014/main" id="{00C79A9B-3601-4E36-A28F-9737EEC926A1}"/>
              </a:ext>
            </a:extLst>
          </p:cNvPr>
          <p:cNvCxnSpPr>
            <a:cxnSpLocks/>
          </p:cNvCxnSpPr>
          <p:nvPr/>
        </p:nvCxnSpPr>
        <p:spPr>
          <a:xfrm flipV="1">
            <a:off x="5503715" y="4361360"/>
            <a:ext cx="0" cy="20210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物件 43">
            <a:extLst>
              <a:ext uri="{FF2B5EF4-FFF2-40B4-BE49-F238E27FC236}">
                <a16:creationId xmlns:a16="http://schemas.microsoft.com/office/drawing/2014/main" id="{06A6A648-F29E-4569-B81A-D8E17A31BC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5209062"/>
              </p:ext>
            </p:extLst>
          </p:nvPr>
        </p:nvGraphicFramePr>
        <p:xfrm>
          <a:off x="5259240" y="4563221"/>
          <a:ext cx="490538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2" name="Equation" r:id="rId36" imgW="342720" imgH="203040" progId="Equation.DSMT4">
                  <p:embed/>
                </p:oleObj>
              </mc:Choice>
              <mc:Fallback>
                <p:oleObj name="Equation" r:id="rId36" imgW="34272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5259240" y="4563221"/>
                        <a:ext cx="490538" cy="29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" name="直線單箭頭接點 44">
            <a:extLst>
              <a:ext uri="{FF2B5EF4-FFF2-40B4-BE49-F238E27FC236}">
                <a16:creationId xmlns:a16="http://schemas.microsoft.com/office/drawing/2014/main" id="{FEF1802E-E1ED-40D7-BD2A-0A77409F428B}"/>
              </a:ext>
            </a:extLst>
          </p:cNvPr>
          <p:cNvCxnSpPr>
            <a:cxnSpLocks/>
          </p:cNvCxnSpPr>
          <p:nvPr/>
        </p:nvCxnSpPr>
        <p:spPr>
          <a:xfrm flipV="1">
            <a:off x="6293424" y="4345428"/>
            <a:ext cx="0" cy="20210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單箭頭接點 45">
            <a:extLst>
              <a:ext uri="{FF2B5EF4-FFF2-40B4-BE49-F238E27FC236}">
                <a16:creationId xmlns:a16="http://schemas.microsoft.com/office/drawing/2014/main" id="{6AC7ADD6-979A-453E-85CC-C50767544BCE}"/>
              </a:ext>
            </a:extLst>
          </p:cNvPr>
          <p:cNvCxnSpPr>
            <a:cxnSpLocks/>
          </p:cNvCxnSpPr>
          <p:nvPr/>
        </p:nvCxnSpPr>
        <p:spPr>
          <a:xfrm flipV="1">
            <a:off x="6876284" y="4345427"/>
            <a:ext cx="0" cy="20210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物件 46">
            <a:extLst>
              <a:ext uri="{FF2B5EF4-FFF2-40B4-BE49-F238E27FC236}">
                <a16:creationId xmlns:a16="http://schemas.microsoft.com/office/drawing/2014/main" id="{F1562D67-599C-484B-BC19-048D43AEC2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093915"/>
              </p:ext>
            </p:extLst>
          </p:nvPr>
        </p:nvGraphicFramePr>
        <p:xfrm>
          <a:off x="6062515" y="4563221"/>
          <a:ext cx="509588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3" name="Equation" r:id="rId38" imgW="355320" imgH="203040" progId="Equation.DSMT4">
                  <p:embed/>
                </p:oleObj>
              </mc:Choice>
              <mc:Fallback>
                <p:oleObj name="Equation" r:id="rId38" imgW="355320" imgH="203040" progId="Equation.DSMT4">
                  <p:embed/>
                  <p:pic>
                    <p:nvPicPr>
                      <p:cNvPr id="44" name="物件 43">
                        <a:extLst>
                          <a:ext uri="{FF2B5EF4-FFF2-40B4-BE49-F238E27FC236}">
                            <a16:creationId xmlns:a16="http://schemas.microsoft.com/office/drawing/2014/main" id="{06A6A648-F29E-4569-B81A-D8E17A31BC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6062515" y="4563221"/>
                        <a:ext cx="509588" cy="29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物件 47">
            <a:extLst>
              <a:ext uri="{FF2B5EF4-FFF2-40B4-BE49-F238E27FC236}">
                <a16:creationId xmlns:a16="http://schemas.microsoft.com/office/drawing/2014/main" id="{280C9C3B-F6AA-45C5-9A2E-94FEE7A350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2490560"/>
              </p:ext>
            </p:extLst>
          </p:nvPr>
        </p:nvGraphicFramePr>
        <p:xfrm>
          <a:off x="6649560" y="4563221"/>
          <a:ext cx="490537" cy="29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4" name="Equation" r:id="rId40" imgW="342720" imgH="203040" progId="Equation.DSMT4">
                  <p:embed/>
                </p:oleObj>
              </mc:Choice>
              <mc:Fallback>
                <p:oleObj name="Equation" r:id="rId40" imgW="342720" imgH="203040" progId="Equation.DSMT4">
                  <p:embed/>
                  <p:pic>
                    <p:nvPicPr>
                      <p:cNvPr id="47" name="物件 46">
                        <a:extLst>
                          <a:ext uri="{FF2B5EF4-FFF2-40B4-BE49-F238E27FC236}">
                            <a16:creationId xmlns:a16="http://schemas.microsoft.com/office/drawing/2014/main" id="{F1562D67-599C-484B-BC19-048D43AEC2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6649560" y="4563221"/>
                        <a:ext cx="490537" cy="2905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物件 48">
            <a:extLst>
              <a:ext uri="{FF2B5EF4-FFF2-40B4-BE49-F238E27FC236}">
                <a16:creationId xmlns:a16="http://schemas.microsoft.com/office/drawing/2014/main" id="{E03B1DF6-AAAF-4EA4-A19E-E5371ADBD7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7745063"/>
              </p:ext>
            </p:extLst>
          </p:nvPr>
        </p:nvGraphicFramePr>
        <p:xfrm>
          <a:off x="7394809" y="4446185"/>
          <a:ext cx="728663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5" name="Equation" r:id="rId42" imgW="507960" imgH="482400" progId="Equation.DSMT4">
                  <p:embed/>
                </p:oleObj>
              </mc:Choice>
              <mc:Fallback>
                <p:oleObj name="Equation" r:id="rId42" imgW="507960" imgH="482400" progId="Equation.DSMT4">
                  <p:embed/>
                  <p:pic>
                    <p:nvPicPr>
                      <p:cNvPr id="44" name="物件 43">
                        <a:extLst>
                          <a:ext uri="{FF2B5EF4-FFF2-40B4-BE49-F238E27FC236}">
                            <a16:creationId xmlns:a16="http://schemas.microsoft.com/office/drawing/2014/main" id="{06A6A648-F29E-4569-B81A-D8E17A31BC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7394809" y="4446185"/>
                        <a:ext cx="728663" cy="68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物件 54">
            <a:extLst>
              <a:ext uri="{FF2B5EF4-FFF2-40B4-BE49-F238E27FC236}">
                <a16:creationId xmlns:a16="http://schemas.microsoft.com/office/drawing/2014/main" id="{95724435-B067-4EB0-BA51-4EE45CA872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143587"/>
              </p:ext>
            </p:extLst>
          </p:nvPr>
        </p:nvGraphicFramePr>
        <p:xfrm>
          <a:off x="5218759" y="5287717"/>
          <a:ext cx="2706688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6" name="Equation" r:id="rId44" imgW="1726920" imgH="558720" progId="Equation.DSMT4">
                  <p:embed/>
                </p:oleObj>
              </mc:Choice>
              <mc:Fallback>
                <p:oleObj name="Equation" r:id="rId44" imgW="172692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5218759" y="5287717"/>
                        <a:ext cx="2706688" cy="8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物件 55">
            <a:extLst>
              <a:ext uri="{FF2B5EF4-FFF2-40B4-BE49-F238E27FC236}">
                <a16:creationId xmlns:a16="http://schemas.microsoft.com/office/drawing/2014/main" id="{3EABE5B2-257F-4F23-A7F6-121B37CCFD6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5569740"/>
              </p:ext>
            </p:extLst>
          </p:nvPr>
        </p:nvGraphicFramePr>
        <p:xfrm>
          <a:off x="8391525" y="641350"/>
          <a:ext cx="2051050" cy="177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7" name="Equation" r:id="rId46" imgW="1320480" imgH="1143000" progId="Equation.DSMT4">
                  <p:embed/>
                </p:oleObj>
              </mc:Choice>
              <mc:Fallback>
                <p:oleObj name="Equation" r:id="rId46" imgW="1320480" imgH="114300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F06C200C-0272-4162-A29C-418B6672D9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8391525" y="641350"/>
                        <a:ext cx="2051050" cy="177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左中括弧 56">
            <a:extLst>
              <a:ext uri="{FF2B5EF4-FFF2-40B4-BE49-F238E27FC236}">
                <a16:creationId xmlns:a16="http://schemas.microsoft.com/office/drawing/2014/main" id="{8FD9D7A5-0F86-4E65-8FD0-C06A47BFC706}"/>
              </a:ext>
            </a:extLst>
          </p:cNvPr>
          <p:cNvSpPr/>
          <p:nvPr/>
        </p:nvSpPr>
        <p:spPr>
          <a:xfrm>
            <a:off x="8327018" y="685619"/>
            <a:ext cx="107083" cy="1837387"/>
          </a:xfrm>
          <a:prstGeom prst="leftBracket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53" name="物件 52">
            <a:extLst>
              <a:ext uri="{FF2B5EF4-FFF2-40B4-BE49-F238E27FC236}">
                <a16:creationId xmlns:a16="http://schemas.microsoft.com/office/drawing/2014/main" id="{48631FB7-1F0D-4AF2-989D-8D8C3212F4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53180"/>
              </p:ext>
            </p:extLst>
          </p:nvPr>
        </p:nvGraphicFramePr>
        <p:xfrm>
          <a:off x="3322484" y="3703212"/>
          <a:ext cx="752475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8" name="Equation" r:id="rId48" imgW="495000" imgH="482400" progId="Equation.DSMT4">
                  <p:embed/>
                </p:oleObj>
              </mc:Choice>
              <mc:Fallback>
                <p:oleObj name="Equation" r:id="rId48" imgW="495000" imgH="48240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C32CB653-E27A-4BAE-A12E-CD1CB6CE44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3322484" y="3703212"/>
                        <a:ext cx="752475" cy="731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4" name="直線單箭頭接點 53">
            <a:extLst>
              <a:ext uri="{FF2B5EF4-FFF2-40B4-BE49-F238E27FC236}">
                <a16:creationId xmlns:a16="http://schemas.microsoft.com/office/drawing/2014/main" id="{37C119D8-E75C-4AC1-80E1-54DF031432B3}"/>
              </a:ext>
            </a:extLst>
          </p:cNvPr>
          <p:cNvCxnSpPr>
            <a:cxnSpLocks/>
          </p:cNvCxnSpPr>
          <p:nvPr/>
        </p:nvCxnSpPr>
        <p:spPr>
          <a:xfrm flipH="1">
            <a:off x="2928511" y="4096340"/>
            <a:ext cx="370078" cy="137321"/>
          </a:xfrm>
          <a:prstGeom prst="straightConnector1">
            <a:avLst/>
          </a:prstGeom>
          <a:ln w="25400">
            <a:solidFill>
              <a:srgbClr val="E147D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物件 37">
            <a:extLst>
              <a:ext uri="{FF2B5EF4-FFF2-40B4-BE49-F238E27FC236}">
                <a16:creationId xmlns:a16="http://schemas.microsoft.com/office/drawing/2014/main" id="{A1B422A4-218E-4F21-B177-20329052C0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727546"/>
              </p:ext>
            </p:extLst>
          </p:nvPr>
        </p:nvGraphicFramePr>
        <p:xfrm>
          <a:off x="873281" y="4087019"/>
          <a:ext cx="2043112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59" name="Equation" r:id="rId50" imgW="1346040" imgH="266400" progId="Equation.DSMT4">
                  <p:embed/>
                </p:oleObj>
              </mc:Choice>
              <mc:Fallback>
                <p:oleObj name="Equation" r:id="rId50" imgW="1346040" imgH="26640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C32CB653-E27A-4BAE-A12E-CD1CB6CE44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1"/>
                      <a:stretch>
                        <a:fillRect/>
                      </a:stretch>
                    </p:blipFill>
                    <p:spPr>
                      <a:xfrm>
                        <a:off x="873281" y="4087019"/>
                        <a:ext cx="2043112" cy="404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01F4C1EB-2A63-4355-AFF2-F5FC91A223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179860"/>
              </p:ext>
            </p:extLst>
          </p:nvPr>
        </p:nvGraphicFramePr>
        <p:xfrm>
          <a:off x="3779478" y="4446185"/>
          <a:ext cx="887412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60" name="Equation" r:id="rId52" imgW="609480" imgH="431640" progId="Equation.DSMT4">
                  <p:embed/>
                </p:oleObj>
              </mc:Choice>
              <mc:Fallback>
                <p:oleObj name="Equation" r:id="rId52" imgW="609480" imgH="431640" progId="Equation.DSMT4">
                  <p:embed/>
                  <p:pic>
                    <p:nvPicPr>
                      <p:cNvPr id="58" name="物件 57">
                        <a:extLst>
                          <a:ext uri="{FF2B5EF4-FFF2-40B4-BE49-F238E27FC236}">
                            <a16:creationId xmlns:a16="http://schemas.microsoft.com/office/drawing/2014/main" id="{15650739-B4B7-4C56-A881-F991CC783C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3"/>
                      <a:stretch>
                        <a:fillRect/>
                      </a:stretch>
                    </p:blipFill>
                    <p:spPr>
                      <a:xfrm>
                        <a:off x="3779478" y="4446185"/>
                        <a:ext cx="887412" cy="627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物件 40">
            <a:extLst>
              <a:ext uri="{FF2B5EF4-FFF2-40B4-BE49-F238E27FC236}">
                <a16:creationId xmlns:a16="http://schemas.microsoft.com/office/drawing/2014/main" id="{863ACC66-2D30-46D7-A600-BFFC02EF53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090809"/>
              </p:ext>
            </p:extLst>
          </p:nvPr>
        </p:nvGraphicFramePr>
        <p:xfrm>
          <a:off x="828675" y="4518025"/>
          <a:ext cx="1754188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61" name="Equation" r:id="rId54" imgW="1155600" imgH="203040" progId="Equation.DSMT4">
                  <p:embed/>
                </p:oleObj>
              </mc:Choice>
              <mc:Fallback>
                <p:oleObj name="Equation" r:id="rId54" imgW="1155600" imgH="20304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C32CB653-E27A-4BAE-A12E-CD1CB6CE44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5"/>
                      <a:stretch>
                        <a:fillRect/>
                      </a:stretch>
                    </p:blipFill>
                    <p:spPr>
                      <a:xfrm>
                        <a:off x="828675" y="4518025"/>
                        <a:ext cx="1754188" cy="309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物件 49">
            <a:extLst>
              <a:ext uri="{FF2B5EF4-FFF2-40B4-BE49-F238E27FC236}">
                <a16:creationId xmlns:a16="http://schemas.microsoft.com/office/drawing/2014/main" id="{28878BB2-21F7-44B3-B09C-4252F1D6C8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7612072"/>
              </p:ext>
            </p:extLst>
          </p:nvPr>
        </p:nvGraphicFramePr>
        <p:xfrm>
          <a:off x="1528907" y="4519782"/>
          <a:ext cx="539750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62" name="Equation" r:id="rId56" imgW="355320" imgH="203040" progId="Equation.DSMT4">
                  <p:embed/>
                </p:oleObj>
              </mc:Choice>
              <mc:Fallback>
                <p:oleObj name="Equation" r:id="rId56" imgW="355320" imgH="203040" progId="Equation.DSMT4">
                  <p:embed/>
                  <p:pic>
                    <p:nvPicPr>
                      <p:cNvPr id="41" name="物件 40">
                        <a:extLst>
                          <a:ext uri="{FF2B5EF4-FFF2-40B4-BE49-F238E27FC236}">
                            <a16:creationId xmlns:a16="http://schemas.microsoft.com/office/drawing/2014/main" id="{863ACC66-2D30-46D7-A600-BFFC02EF53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7"/>
                      <a:stretch>
                        <a:fillRect/>
                      </a:stretch>
                    </p:blipFill>
                    <p:spPr>
                      <a:xfrm>
                        <a:off x="1528907" y="4519782"/>
                        <a:ext cx="539750" cy="309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物件 50">
            <a:extLst>
              <a:ext uri="{FF2B5EF4-FFF2-40B4-BE49-F238E27FC236}">
                <a16:creationId xmlns:a16="http://schemas.microsoft.com/office/drawing/2014/main" id="{4EB0FE94-0E68-4F73-84C5-F1EAAC9A89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3322538"/>
              </p:ext>
            </p:extLst>
          </p:nvPr>
        </p:nvGraphicFramePr>
        <p:xfrm>
          <a:off x="5268913" y="3411394"/>
          <a:ext cx="1874838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63" name="Equation" r:id="rId58" imgW="1180800" imgH="266400" progId="Equation.DSMT4">
                  <p:embed/>
                </p:oleObj>
              </mc:Choice>
              <mc:Fallback>
                <p:oleObj name="Equation" r:id="rId58" imgW="1180800" imgH="266400" progId="Equation.DSMT4">
                  <p:embed/>
                  <p:pic>
                    <p:nvPicPr>
                      <p:cNvPr id="42" name="物件 41">
                        <a:extLst>
                          <a:ext uri="{FF2B5EF4-FFF2-40B4-BE49-F238E27FC236}">
                            <a16:creationId xmlns:a16="http://schemas.microsoft.com/office/drawing/2014/main" id="{93A29D6A-5E47-4BBB-B02F-2068E15CC5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9"/>
                      <a:stretch>
                        <a:fillRect/>
                      </a:stretch>
                    </p:blipFill>
                    <p:spPr>
                      <a:xfrm>
                        <a:off x="5268913" y="3411394"/>
                        <a:ext cx="1874838" cy="423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物件 51">
            <a:extLst>
              <a:ext uri="{FF2B5EF4-FFF2-40B4-BE49-F238E27FC236}">
                <a16:creationId xmlns:a16="http://schemas.microsoft.com/office/drawing/2014/main" id="{FC773999-4302-41C0-8EE7-B1B2D58372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715282"/>
              </p:ext>
            </p:extLst>
          </p:nvPr>
        </p:nvGraphicFramePr>
        <p:xfrm>
          <a:off x="8109896" y="3900768"/>
          <a:ext cx="2540000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64" name="Equation" r:id="rId60" imgW="1600200" imgH="266400" progId="Equation.DSMT4">
                  <p:embed/>
                </p:oleObj>
              </mc:Choice>
              <mc:Fallback>
                <p:oleObj name="Equation" r:id="rId60" imgW="1600200" imgH="266400" progId="Equation.DSMT4">
                  <p:embed/>
                  <p:pic>
                    <p:nvPicPr>
                      <p:cNvPr id="42" name="物件 41">
                        <a:extLst>
                          <a:ext uri="{FF2B5EF4-FFF2-40B4-BE49-F238E27FC236}">
                            <a16:creationId xmlns:a16="http://schemas.microsoft.com/office/drawing/2014/main" id="{93A29D6A-5E47-4BBB-B02F-2068E15CC5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1"/>
                      <a:stretch>
                        <a:fillRect/>
                      </a:stretch>
                    </p:blipFill>
                    <p:spPr>
                      <a:xfrm>
                        <a:off x="8109896" y="3900768"/>
                        <a:ext cx="2540000" cy="423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物件 57">
            <a:extLst>
              <a:ext uri="{FF2B5EF4-FFF2-40B4-BE49-F238E27FC236}">
                <a16:creationId xmlns:a16="http://schemas.microsoft.com/office/drawing/2014/main" id="{2DBDDF70-5B6C-4990-966C-0ABBAC2338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6965"/>
              </p:ext>
            </p:extLst>
          </p:nvPr>
        </p:nvGraphicFramePr>
        <p:xfrm>
          <a:off x="8901693" y="2533789"/>
          <a:ext cx="22923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65" name="Equation" r:id="rId62" imgW="1574640" imgH="431640" progId="Equation.DSMT4">
                  <p:embed/>
                </p:oleObj>
              </mc:Choice>
              <mc:Fallback>
                <p:oleObj name="Equation" r:id="rId62" imgW="1574640" imgH="431640" progId="Equation.DSMT4">
                  <p:embed/>
                  <p:pic>
                    <p:nvPicPr>
                      <p:cNvPr id="40" name="物件 39">
                        <a:extLst>
                          <a:ext uri="{FF2B5EF4-FFF2-40B4-BE49-F238E27FC236}">
                            <a16:creationId xmlns:a16="http://schemas.microsoft.com/office/drawing/2014/main" id="{01F4C1EB-2A63-4355-AFF2-F5FC91A223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3"/>
                      <a:stretch>
                        <a:fillRect/>
                      </a:stretch>
                    </p:blipFill>
                    <p:spPr>
                      <a:xfrm>
                        <a:off x="8901693" y="2533789"/>
                        <a:ext cx="2292350" cy="627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B75BB0B-6AC2-4316-A899-AD97FE4E0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8553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56FCDFEE-A74C-4AAC-B336-58A0D9066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2712" y="1138958"/>
            <a:ext cx="5362575" cy="2657475"/>
          </a:xfrm>
          <a:prstGeom prst="rect">
            <a:avLst/>
          </a:prstGeom>
        </p:spPr>
      </p:pic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272309F5-45A1-4B95-B67A-EF5BE8D4AC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3028104"/>
              </p:ext>
            </p:extLst>
          </p:nvPr>
        </p:nvGraphicFramePr>
        <p:xfrm>
          <a:off x="838200" y="362670"/>
          <a:ext cx="6985000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3" name="Equation" r:id="rId4" imgW="1815840" imgH="203040" progId="Equation.DSMT4">
                  <p:embed/>
                </p:oleObj>
              </mc:Choice>
              <mc:Fallback>
                <p:oleObj name="Equation" r:id="rId4" imgW="181584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F7BDA0BA-3F70-44C1-9568-1546230CD1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362670"/>
                        <a:ext cx="6985000" cy="776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A803F4B8-86A3-4B5F-8DA6-050603C49A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9463343"/>
              </p:ext>
            </p:extLst>
          </p:nvPr>
        </p:nvGraphicFramePr>
        <p:xfrm>
          <a:off x="1146609" y="3120647"/>
          <a:ext cx="2224087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4" name="Equation" r:id="rId6" imgW="1422360" imgH="266400" progId="Equation.DSMT4">
                  <p:embed/>
                </p:oleObj>
              </mc:Choice>
              <mc:Fallback>
                <p:oleObj name="Equation" r:id="rId6" imgW="142236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6609" y="3120647"/>
                        <a:ext cx="2224087" cy="417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DFD69B8B-9227-446E-BA08-692A629DB5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906944"/>
              </p:ext>
            </p:extLst>
          </p:nvPr>
        </p:nvGraphicFramePr>
        <p:xfrm>
          <a:off x="1000558" y="3488080"/>
          <a:ext cx="623681" cy="335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5" name="Equation" r:id="rId8" imgW="495000" imgH="266400" progId="Equation.DSMT4">
                  <p:embed/>
                </p:oleObj>
              </mc:Choice>
              <mc:Fallback>
                <p:oleObj name="Equation" r:id="rId8" imgW="4950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00558" y="3488080"/>
                        <a:ext cx="623681" cy="3358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B14E6325-CE10-4E3A-8948-05EB6BB17D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8637121"/>
              </p:ext>
            </p:extLst>
          </p:nvPr>
        </p:nvGraphicFramePr>
        <p:xfrm>
          <a:off x="1709860" y="3488946"/>
          <a:ext cx="847725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6" name="Equation" r:id="rId10" imgW="672840" imgH="266400" progId="Equation.DSMT4">
                  <p:embed/>
                </p:oleObj>
              </mc:Choice>
              <mc:Fallback>
                <p:oleObj name="Equation" r:id="rId10" imgW="672840" imgH="26640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DFD69B8B-9227-446E-BA08-692A629DB5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709860" y="3488946"/>
                        <a:ext cx="847725" cy="33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65734D10-4548-47EB-BC4C-145197A743B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3355608"/>
              </p:ext>
            </p:extLst>
          </p:nvPr>
        </p:nvGraphicFramePr>
        <p:xfrm>
          <a:off x="2529666" y="3495356"/>
          <a:ext cx="639763" cy="334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7" name="Equation" r:id="rId12" imgW="507960" imgH="266400" progId="Equation.DSMT4">
                  <p:embed/>
                </p:oleObj>
              </mc:Choice>
              <mc:Fallback>
                <p:oleObj name="Equation" r:id="rId12" imgW="507960" imgH="26640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B14E6325-CE10-4E3A-8948-05EB6BB17D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529666" y="3495356"/>
                        <a:ext cx="639763" cy="334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1A202EE6-F62C-4D53-B241-359ABAA6B9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5054903"/>
              </p:ext>
            </p:extLst>
          </p:nvPr>
        </p:nvGraphicFramePr>
        <p:xfrm>
          <a:off x="3312050" y="3327010"/>
          <a:ext cx="623888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8" name="Equation" r:id="rId14" imgW="495000" imgH="266400" progId="Equation.DSMT4">
                  <p:embed/>
                </p:oleObj>
              </mc:Choice>
              <mc:Fallback>
                <p:oleObj name="Equation" r:id="rId14" imgW="495000" imgH="26640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65734D10-4548-47EB-BC4C-145197A743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312050" y="3327010"/>
                        <a:ext cx="623888" cy="33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內容版面配置區 3">
            <a:extLst>
              <a:ext uri="{FF2B5EF4-FFF2-40B4-BE49-F238E27FC236}">
                <a16:creationId xmlns:a16="http://schemas.microsoft.com/office/drawing/2014/main" id="{05E9E000-9D54-4862-AA6A-7201B05064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2500407"/>
              </p:ext>
            </p:extLst>
          </p:nvPr>
        </p:nvGraphicFramePr>
        <p:xfrm>
          <a:off x="982663" y="4079497"/>
          <a:ext cx="2546350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49" name="Equation" r:id="rId16" imgW="1803240" imgH="787320" progId="Equation.DSMT4">
                  <p:embed/>
                </p:oleObj>
              </mc:Choice>
              <mc:Fallback>
                <p:oleObj name="Equation" r:id="rId16" imgW="1803240" imgH="787320" progId="Equation.DSMT4">
                  <p:embed/>
                  <p:pic>
                    <p:nvPicPr>
                      <p:cNvPr id="22" name="內容版面配置區 3">
                        <a:extLst>
                          <a:ext uri="{FF2B5EF4-FFF2-40B4-BE49-F238E27FC236}">
                            <a16:creationId xmlns:a16="http://schemas.microsoft.com/office/drawing/2014/main" id="{1803391B-166B-438E-9404-753C51C2BF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82663" y="4079497"/>
                        <a:ext cx="2546350" cy="1109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5615C9D1-C983-42C1-B213-B580E782DF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5882946"/>
              </p:ext>
            </p:extLst>
          </p:nvPr>
        </p:nvGraphicFramePr>
        <p:xfrm>
          <a:off x="1141703" y="5189160"/>
          <a:ext cx="2224087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0" name="Equation" r:id="rId18" imgW="1422360" imgH="266400" progId="Equation.DSMT4">
                  <p:embed/>
                </p:oleObj>
              </mc:Choice>
              <mc:Fallback>
                <p:oleObj name="Equation" r:id="rId18" imgW="1422360" imgH="26640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A803F4B8-86A3-4B5F-8DA6-050603C49A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141703" y="5189160"/>
                        <a:ext cx="2224087" cy="417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C9634F80-CFD9-4842-8A03-B7E2A5BBD5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6586990"/>
              </p:ext>
            </p:extLst>
          </p:nvPr>
        </p:nvGraphicFramePr>
        <p:xfrm>
          <a:off x="960438" y="5595560"/>
          <a:ext cx="703262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1" name="Equation" r:id="rId19" imgW="558720" imgH="266400" progId="Equation.DSMT4">
                  <p:embed/>
                </p:oleObj>
              </mc:Choice>
              <mc:Fallback>
                <p:oleObj name="Equation" r:id="rId19" imgW="558720" imgH="26640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DFD69B8B-9227-446E-BA08-692A629DB5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60438" y="5595560"/>
                        <a:ext cx="703262" cy="336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3D6618B3-1652-40A0-8AC8-2DBBE9B389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9151290"/>
              </p:ext>
            </p:extLst>
          </p:nvPr>
        </p:nvGraphicFramePr>
        <p:xfrm>
          <a:off x="1751172" y="5616487"/>
          <a:ext cx="847725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2" name="Equation" r:id="rId21" imgW="672840" imgH="266400" progId="Equation.DSMT4">
                  <p:embed/>
                </p:oleObj>
              </mc:Choice>
              <mc:Fallback>
                <p:oleObj name="Equation" r:id="rId21" imgW="672840" imgH="26640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B14E6325-CE10-4E3A-8948-05EB6BB17D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751172" y="5616487"/>
                        <a:ext cx="847725" cy="33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A684AD0B-7C94-4212-ACC4-D172B0B3D7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300539"/>
              </p:ext>
            </p:extLst>
          </p:nvPr>
        </p:nvGraphicFramePr>
        <p:xfrm>
          <a:off x="2609800" y="5642249"/>
          <a:ext cx="720725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3" name="Equation" r:id="rId22" imgW="571320" imgH="266400" progId="Equation.DSMT4">
                  <p:embed/>
                </p:oleObj>
              </mc:Choice>
              <mc:Fallback>
                <p:oleObj name="Equation" r:id="rId22" imgW="571320" imgH="266400" progId="Equation.DSMT4">
                  <p:embed/>
                  <p:pic>
                    <p:nvPicPr>
                      <p:cNvPr id="9" name="物件 8">
                        <a:extLst>
                          <a:ext uri="{FF2B5EF4-FFF2-40B4-BE49-F238E27FC236}">
                            <a16:creationId xmlns:a16="http://schemas.microsoft.com/office/drawing/2014/main" id="{65734D10-4548-47EB-BC4C-145197A743B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609800" y="5642249"/>
                        <a:ext cx="720725" cy="33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25CA3C95-4FFD-40C6-836A-40BF8F0286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0369933"/>
              </p:ext>
            </p:extLst>
          </p:nvPr>
        </p:nvGraphicFramePr>
        <p:xfrm>
          <a:off x="3529013" y="5633660"/>
          <a:ext cx="623888" cy="33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4" name="Equation" r:id="rId24" imgW="495000" imgH="266400" progId="Equation.DSMT4">
                  <p:embed/>
                </p:oleObj>
              </mc:Choice>
              <mc:Fallback>
                <p:oleObj name="Equation" r:id="rId24" imgW="495000" imgH="26640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1A202EE6-F62C-4D53-B241-359ABAA6B9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529013" y="5633660"/>
                        <a:ext cx="623888" cy="33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直線接點 30">
            <a:extLst>
              <a:ext uri="{FF2B5EF4-FFF2-40B4-BE49-F238E27FC236}">
                <a16:creationId xmlns:a16="http://schemas.microsoft.com/office/drawing/2014/main" id="{C30B4E02-DC83-48AD-868E-F73FEEBE324D}"/>
              </a:ext>
            </a:extLst>
          </p:cNvPr>
          <p:cNvCxnSpPr/>
          <p:nvPr/>
        </p:nvCxnSpPr>
        <p:spPr>
          <a:xfrm>
            <a:off x="3539916" y="5968622"/>
            <a:ext cx="61298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27443C7B-8FE3-4E97-AA08-AED61DACEB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444890"/>
              </p:ext>
            </p:extLst>
          </p:nvPr>
        </p:nvGraphicFramePr>
        <p:xfrm>
          <a:off x="3489326" y="6223416"/>
          <a:ext cx="703262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5" name="Equation" r:id="rId25" imgW="558720" imgH="266400" progId="Equation.DSMT4">
                  <p:embed/>
                </p:oleObj>
              </mc:Choice>
              <mc:Fallback>
                <p:oleObj name="Equation" r:id="rId25" imgW="558720" imgH="266400" progId="Equation.DSMT4">
                  <p:embed/>
                  <p:pic>
                    <p:nvPicPr>
                      <p:cNvPr id="21" name="物件 20">
                        <a:extLst>
                          <a:ext uri="{FF2B5EF4-FFF2-40B4-BE49-F238E27FC236}">
                            <a16:creationId xmlns:a16="http://schemas.microsoft.com/office/drawing/2014/main" id="{C9634F80-CFD9-4842-8A03-B7E2A5BBD5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3489326" y="6223416"/>
                        <a:ext cx="703262" cy="336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3" name="直線單箭頭接點 32">
            <a:extLst>
              <a:ext uri="{FF2B5EF4-FFF2-40B4-BE49-F238E27FC236}">
                <a16:creationId xmlns:a16="http://schemas.microsoft.com/office/drawing/2014/main" id="{1E2168F3-1506-482D-BA89-1C3CFC3A214A}"/>
              </a:ext>
            </a:extLst>
          </p:cNvPr>
          <p:cNvCxnSpPr>
            <a:cxnSpLocks/>
          </p:cNvCxnSpPr>
          <p:nvPr/>
        </p:nvCxnSpPr>
        <p:spPr>
          <a:xfrm>
            <a:off x="3840957" y="5968622"/>
            <a:ext cx="0" cy="26208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接點 56">
            <a:extLst>
              <a:ext uri="{FF2B5EF4-FFF2-40B4-BE49-F238E27FC236}">
                <a16:creationId xmlns:a16="http://schemas.microsoft.com/office/drawing/2014/main" id="{E9FC9E8B-54DB-41BA-B952-2085DD9FD87F}"/>
              </a:ext>
            </a:extLst>
          </p:cNvPr>
          <p:cNvCxnSpPr/>
          <p:nvPr/>
        </p:nvCxnSpPr>
        <p:spPr>
          <a:xfrm>
            <a:off x="5643418" y="3637756"/>
            <a:ext cx="0" cy="322024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物件 57">
            <a:extLst>
              <a:ext uri="{FF2B5EF4-FFF2-40B4-BE49-F238E27FC236}">
                <a16:creationId xmlns:a16="http://schemas.microsoft.com/office/drawing/2014/main" id="{B633D99D-A302-4CC9-AD13-BE15EC614B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466826"/>
              </p:ext>
            </p:extLst>
          </p:nvPr>
        </p:nvGraphicFramePr>
        <p:xfrm>
          <a:off x="6314947" y="5457428"/>
          <a:ext cx="3213100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6" name="Equation" r:id="rId27" imgW="1485720" imgH="266400" progId="Equation.DSMT4">
                  <p:embed/>
                </p:oleObj>
              </mc:Choice>
              <mc:Fallback>
                <p:oleObj name="Equation" r:id="rId27" imgW="1485720" imgH="26640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A803F4B8-86A3-4B5F-8DA6-050603C49A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314947" y="5457428"/>
                        <a:ext cx="3213100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3900D650-5E47-46B6-9C4B-2A1D9FC042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7253248"/>
              </p:ext>
            </p:extLst>
          </p:nvPr>
        </p:nvGraphicFramePr>
        <p:xfrm>
          <a:off x="6300275" y="3632613"/>
          <a:ext cx="2719387" cy="1208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7" name="Equation" r:id="rId29" imgW="1257120" imgH="558720" progId="Equation.DSMT4">
                  <p:embed/>
                </p:oleObj>
              </mc:Choice>
              <mc:Fallback>
                <p:oleObj name="Equation" r:id="rId29" imgW="1257120" imgH="558720" progId="Equation.DSMT4">
                  <p:embed/>
                  <p:pic>
                    <p:nvPicPr>
                      <p:cNvPr id="58" name="物件 57">
                        <a:extLst>
                          <a:ext uri="{FF2B5EF4-FFF2-40B4-BE49-F238E27FC236}">
                            <a16:creationId xmlns:a16="http://schemas.microsoft.com/office/drawing/2014/main" id="{B633D99D-A302-4CC9-AD13-BE15EC614B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6300275" y="3632613"/>
                        <a:ext cx="2719387" cy="1208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物件 38">
            <a:extLst>
              <a:ext uri="{FF2B5EF4-FFF2-40B4-BE49-F238E27FC236}">
                <a16:creationId xmlns:a16="http://schemas.microsoft.com/office/drawing/2014/main" id="{F54D6CDA-D42C-46BB-AABE-115B04A74C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2615042"/>
              </p:ext>
            </p:extLst>
          </p:nvPr>
        </p:nvGraphicFramePr>
        <p:xfrm>
          <a:off x="6794501" y="4884042"/>
          <a:ext cx="390048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8" name="Equation" r:id="rId31" imgW="1803240" imgH="266400" progId="Equation.DSMT4">
                  <p:embed/>
                </p:oleObj>
              </mc:Choice>
              <mc:Fallback>
                <p:oleObj name="Equation" r:id="rId31" imgW="1803240" imgH="266400" progId="Equation.DSMT4">
                  <p:embed/>
                  <p:pic>
                    <p:nvPicPr>
                      <p:cNvPr id="58" name="物件 57">
                        <a:extLst>
                          <a:ext uri="{FF2B5EF4-FFF2-40B4-BE49-F238E27FC236}">
                            <a16:creationId xmlns:a16="http://schemas.microsoft.com/office/drawing/2014/main" id="{B633D99D-A302-4CC9-AD13-BE15EC614B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6794501" y="4884042"/>
                        <a:ext cx="3900487" cy="57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D6A9F881-7AE2-4093-A1AD-21BE3046C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6141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4927BC15-7690-4523-9C5B-A30FA857E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5769" y="1143001"/>
            <a:ext cx="8124825" cy="2743200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6CF24C11-6DA0-4BD4-873E-B8AA57692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2533" y="3423788"/>
            <a:ext cx="2257425" cy="1857375"/>
          </a:xfrm>
          <a:prstGeom prst="rect">
            <a:avLst/>
          </a:prstGeom>
        </p:spPr>
      </p:pic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B04055DB-BBB8-406E-BD06-1F70CF177D5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127615"/>
              </p:ext>
            </p:extLst>
          </p:nvPr>
        </p:nvGraphicFramePr>
        <p:xfrm>
          <a:off x="838200" y="137824"/>
          <a:ext cx="9085263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29" name="Equation" r:id="rId5" imgW="2361960" imgH="203040" progId="Equation.DSMT4">
                  <p:embed/>
                </p:oleObj>
              </mc:Choice>
              <mc:Fallback>
                <p:oleObj name="Equation" r:id="rId5" imgW="236196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272309F5-45A1-4B95-B67A-EF5BE8D4AC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137824"/>
                        <a:ext cx="9085263" cy="776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id="{DC2E1DED-C8E8-4D4A-962F-9D51B9032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1325004"/>
            <a:ext cx="272415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圖片 12">
            <a:extLst>
              <a:ext uri="{FF2B5EF4-FFF2-40B4-BE49-F238E27FC236}">
                <a16:creationId xmlns:a16="http://schemas.microsoft.com/office/drawing/2014/main" id="{4A92079B-F175-421F-B885-15B2EEACF5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2839" y="3423788"/>
            <a:ext cx="2333625" cy="1781175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241CED4B-3D55-404F-BB9D-D1FFE38CB3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59345" y="3513697"/>
            <a:ext cx="2343150" cy="1695450"/>
          </a:xfrm>
          <a:prstGeom prst="rect">
            <a:avLst/>
          </a:prstGeom>
        </p:spPr>
      </p:pic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F49DB38A-74BB-434C-BE38-D913C846DD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2539704"/>
              </p:ext>
            </p:extLst>
          </p:nvPr>
        </p:nvGraphicFramePr>
        <p:xfrm>
          <a:off x="138546" y="5777435"/>
          <a:ext cx="1082659" cy="42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30" name="Equation" r:id="rId10" imgW="457200" imgH="177480" progId="Equation.DSMT4">
                  <p:embed/>
                </p:oleObj>
              </mc:Choice>
              <mc:Fallback>
                <p:oleObj name="Equation" r:id="rId10" imgW="457200" imgH="177480" progId="Equation.DSMT4">
                  <p:embed/>
                  <p:pic>
                    <p:nvPicPr>
                      <p:cNvPr id="23" name="物件 22">
                        <a:extLst>
                          <a:ext uri="{FF2B5EF4-FFF2-40B4-BE49-F238E27FC236}">
                            <a16:creationId xmlns:a16="http://schemas.microsoft.com/office/drawing/2014/main" id="{F06C200C-0272-4162-A29C-418B6672D9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38546" y="5777435"/>
                        <a:ext cx="1082659" cy="421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直線單箭頭接點 24">
            <a:extLst>
              <a:ext uri="{FF2B5EF4-FFF2-40B4-BE49-F238E27FC236}">
                <a16:creationId xmlns:a16="http://schemas.microsoft.com/office/drawing/2014/main" id="{67C26853-F390-4947-A662-5E902B88978C}"/>
              </a:ext>
            </a:extLst>
          </p:cNvPr>
          <p:cNvCxnSpPr>
            <a:cxnSpLocks/>
          </p:cNvCxnSpPr>
          <p:nvPr/>
        </p:nvCxnSpPr>
        <p:spPr>
          <a:xfrm>
            <a:off x="1291751" y="5988154"/>
            <a:ext cx="53362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DD9C9DB9-8DFA-45C4-85C7-667A8CAA85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645363"/>
              </p:ext>
            </p:extLst>
          </p:nvPr>
        </p:nvGraphicFramePr>
        <p:xfrm>
          <a:off x="1845205" y="5516611"/>
          <a:ext cx="261937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31" name="Equation" r:id="rId12" imgW="1104840" imgH="393480" progId="Equation.DSMT4">
                  <p:embed/>
                </p:oleObj>
              </mc:Choice>
              <mc:Fallback>
                <p:oleObj name="Equation" r:id="rId12" imgW="1104840" imgH="393480" progId="Equation.DSMT4">
                  <p:embed/>
                  <p:pic>
                    <p:nvPicPr>
                      <p:cNvPr id="24" name="物件 23">
                        <a:extLst>
                          <a:ext uri="{FF2B5EF4-FFF2-40B4-BE49-F238E27FC236}">
                            <a16:creationId xmlns:a16="http://schemas.microsoft.com/office/drawing/2014/main" id="{F49DB38A-74BB-434C-BE38-D913C846DD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845205" y="5516611"/>
                        <a:ext cx="2619375" cy="930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74D6AF77-3D71-4617-8B51-4B6621B19D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101611"/>
              </p:ext>
            </p:extLst>
          </p:nvPr>
        </p:nvGraphicFramePr>
        <p:xfrm>
          <a:off x="5016690" y="5516613"/>
          <a:ext cx="1687512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32" name="Equation" r:id="rId14" imgW="711000" imgH="393480" progId="Equation.DSMT4">
                  <p:embed/>
                </p:oleObj>
              </mc:Choice>
              <mc:Fallback>
                <p:oleObj name="Equation" r:id="rId14" imgW="711000" imgH="393480" progId="Equation.DSMT4">
                  <p:embed/>
                  <p:pic>
                    <p:nvPicPr>
                      <p:cNvPr id="26" name="物件 25">
                        <a:extLst>
                          <a:ext uri="{FF2B5EF4-FFF2-40B4-BE49-F238E27FC236}">
                            <a16:creationId xmlns:a16="http://schemas.microsoft.com/office/drawing/2014/main" id="{DD9C9DB9-8DFA-45C4-85C7-667A8CAA85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016690" y="5516613"/>
                        <a:ext cx="1687512" cy="930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EAE01A7A-AFF2-4E9E-AD11-AFD12171FB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8219307"/>
              </p:ext>
            </p:extLst>
          </p:nvPr>
        </p:nvGraphicFramePr>
        <p:xfrm>
          <a:off x="7478191" y="5771406"/>
          <a:ext cx="1174750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33" name="Equation" r:id="rId16" imgW="495000" imgH="177480" progId="Equation.DSMT4">
                  <p:embed/>
                </p:oleObj>
              </mc:Choice>
              <mc:Fallback>
                <p:oleObj name="Equation" r:id="rId16" imgW="495000" imgH="177480" progId="Equation.DSMT4">
                  <p:embed/>
                  <p:pic>
                    <p:nvPicPr>
                      <p:cNvPr id="27" name="物件 26">
                        <a:extLst>
                          <a:ext uri="{FF2B5EF4-FFF2-40B4-BE49-F238E27FC236}">
                            <a16:creationId xmlns:a16="http://schemas.microsoft.com/office/drawing/2014/main" id="{74D6AF77-3D71-4617-8B51-4B6621B19D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478191" y="5771406"/>
                        <a:ext cx="1174750" cy="42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390B7198-2B49-40D9-BB16-F0C1640758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5191875"/>
              </p:ext>
            </p:extLst>
          </p:nvPr>
        </p:nvGraphicFramePr>
        <p:xfrm>
          <a:off x="9276941" y="5480573"/>
          <a:ext cx="1474788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34" name="Equation" r:id="rId18" imgW="622080" imgH="431640" progId="Equation.DSMT4">
                  <p:embed/>
                </p:oleObj>
              </mc:Choice>
              <mc:Fallback>
                <p:oleObj name="Equation" r:id="rId18" imgW="622080" imgH="43164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EAE01A7A-AFF2-4E9E-AD11-AFD12171FB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276941" y="5480573"/>
                        <a:ext cx="1474788" cy="1022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直線單箭頭接點 29">
            <a:extLst>
              <a:ext uri="{FF2B5EF4-FFF2-40B4-BE49-F238E27FC236}">
                <a16:creationId xmlns:a16="http://schemas.microsoft.com/office/drawing/2014/main" id="{0F10BACD-B9CF-422A-8335-B8F78BCEEFBF}"/>
              </a:ext>
            </a:extLst>
          </p:cNvPr>
          <p:cNvCxnSpPr>
            <a:cxnSpLocks/>
          </p:cNvCxnSpPr>
          <p:nvPr/>
        </p:nvCxnSpPr>
        <p:spPr>
          <a:xfrm>
            <a:off x="4628735" y="5972629"/>
            <a:ext cx="3509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單箭頭接點 31">
            <a:extLst>
              <a:ext uri="{FF2B5EF4-FFF2-40B4-BE49-F238E27FC236}">
                <a16:creationId xmlns:a16="http://schemas.microsoft.com/office/drawing/2014/main" id="{FD92AF62-FB83-43C7-A096-46627893799B}"/>
              </a:ext>
            </a:extLst>
          </p:cNvPr>
          <p:cNvCxnSpPr>
            <a:cxnSpLocks/>
          </p:cNvCxnSpPr>
          <p:nvPr/>
        </p:nvCxnSpPr>
        <p:spPr>
          <a:xfrm>
            <a:off x="6937827" y="5988154"/>
            <a:ext cx="3509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>
            <a:extLst>
              <a:ext uri="{FF2B5EF4-FFF2-40B4-BE49-F238E27FC236}">
                <a16:creationId xmlns:a16="http://schemas.microsoft.com/office/drawing/2014/main" id="{B0DBB383-9288-4078-99C0-3D03C6B83CF9}"/>
              </a:ext>
            </a:extLst>
          </p:cNvPr>
          <p:cNvCxnSpPr>
            <a:cxnSpLocks/>
          </p:cNvCxnSpPr>
          <p:nvPr/>
        </p:nvCxnSpPr>
        <p:spPr>
          <a:xfrm>
            <a:off x="8771245" y="5941121"/>
            <a:ext cx="350989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>
            <a:extLst>
              <a:ext uri="{FF2B5EF4-FFF2-40B4-BE49-F238E27FC236}">
                <a16:creationId xmlns:a16="http://schemas.microsoft.com/office/drawing/2014/main" id="{0761E25D-3ACA-42BB-944D-EE7BD3CE90E8}"/>
              </a:ext>
            </a:extLst>
          </p:cNvPr>
          <p:cNvSpPr/>
          <p:nvPr/>
        </p:nvSpPr>
        <p:spPr>
          <a:xfrm>
            <a:off x="1845205" y="5480573"/>
            <a:ext cx="2661369" cy="966311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9D02B2FA-5C05-48FD-9310-0354F28F0AB6}"/>
              </a:ext>
            </a:extLst>
          </p:cNvPr>
          <p:cNvSpPr/>
          <p:nvPr/>
        </p:nvSpPr>
        <p:spPr>
          <a:xfrm>
            <a:off x="5016690" y="5516609"/>
            <a:ext cx="1731762" cy="96631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ED0B3F64-241B-4F0A-93BE-88BFF789C26A}"/>
              </a:ext>
            </a:extLst>
          </p:cNvPr>
          <p:cNvSpPr/>
          <p:nvPr/>
        </p:nvSpPr>
        <p:spPr>
          <a:xfrm>
            <a:off x="7478191" y="5634366"/>
            <a:ext cx="1174750" cy="76253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C81C348F-8747-43E2-A327-0AA815D34EB8}"/>
              </a:ext>
            </a:extLst>
          </p:cNvPr>
          <p:cNvSpPr/>
          <p:nvPr/>
        </p:nvSpPr>
        <p:spPr>
          <a:xfrm>
            <a:off x="9227525" y="5516609"/>
            <a:ext cx="1524204" cy="930271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D291C2C2-94B7-4CE2-B491-AA5E2935E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5138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80BE9F5C-C765-44BA-A89B-8DA2119348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2095741"/>
              </p:ext>
            </p:extLst>
          </p:nvPr>
        </p:nvGraphicFramePr>
        <p:xfrm>
          <a:off x="320632" y="101168"/>
          <a:ext cx="8059737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71" name="Equation" r:id="rId3" imgW="2095200" imgH="203040" progId="Equation.DSMT4">
                  <p:embed/>
                </p:oleObj>
              </mc:Choice>
              <mc:Fallback>
                <p:oleObj name="Equation" r:id="rId3" imgW="209520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B04055DB-BBB8-406E-BD06-1F70CF177D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0632" y="101168"/>
                        <a:ext cx="8059737" cy="776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9FE0D481-E783-43FD-8188-D30C623310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461483"/>
              </p:ext>
            </p:extLst>
          </p:nvPr>
        </p:nvGraphicFramePr>
        <p:xfrm>
          <a:off x="320632" y="877455"/>
          <a:ext cx="8697871" cy="1403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72" name="Equation" r:id="rId5" imgW="4127400" imgH="660240" progId="Equation.DSMT4">
                  <p:embed/>
                </p:oleObj>
              </mc:Choice>
              <mc:Fallback>
                <p:oleObj name="Equation" r:id="rId5" imgW="4127400" imgH="660240" progId="Equation.DSMT4">
                  <p:embed/>
                  <p:pic>
                    <p:nvPicPr>
                      <p:cNvPr id="21" name="內容版面配置區 3">
                        <a:extLst>
                          <a:ext uri="{FF2B5EF4-FFF2-40B4-BE49-F238E27FC236}">
                            <a16:creationId xmlns:a16="http://schemas.microsoft.com/office/drawing/2014/main" id="{1FCD76B5-151D-457D-81CC-E3866C20D80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0632" y="877455"/>
                        <a:ext cx="8697871" cy="1403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E76BADFA-60E7-4A77-9CD8-5DF69BE54F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278463"/>
              </p:ext>
            </p:extLst>
          </p:nvPr>
        </p:nvGraphicFramePr>
        <p:xfrm>
          <a:off x="541583" y="2404052"/>
          <a:ext cx="4792663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73" name="Equation" r:id="rId7" imgW="2717640" imgH="253800" progId="Equation.DSMT4">
                  <p:embed/>
                </p:oleObj>
              </mc:Choice>
              <mc:Fallback>
                <p:oleObj name="Equation" r:id="rId7" imgW="2717640" imgH="253800" progId="Equation.DSMT4">
                  <p:embed/>
                  <p:pic>
                    <p:nvPicPr>
                      <p:cNvPr id="14" name="內容版面配置區 3">
                        <a:extLst>
                          <a:ext uri="{FF2B5EF4-FFF2-40B4-BE49-F238E27FC236}">
                            <a16:creationId xmlns:a16="http://schemas.microsoft.com/office/drawing/2014/main" id="{ADFDC54D-E80E-4AEB-A60C-5B515390B3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41583" y="2404052"/>
                        <a:ext cx="4792663" cy="452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13296AB1-1DDE-4589-853C-E777067759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981440"/>
              </p:ext>
            </p:extLst>
          </p:nvPr>
        </p:nvGraphicFramePr>
        <p:xfrm>
          <a:off x="2152462" y="2856490"/>
          <a:ext cx="976023" cy="478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74" name="Equation" r:id="rId9" imgW="622080" imgH="304560" progId="Equation.DSMT4">
                  <p:embed/>
                </p:oleObj>
              </mc:Choice>
              <mc:Fallback>
                <p:oleObj name="Equation" r:id="rId9" imgW="62208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52462" y="2856490"/>
                        <a:ext cx="976023" cy="4780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2645C6BA-1A2E-4B60-97DE-4757BD110378}"/>
              </a:ext>
            </a:extLst>
          </p:cNvPr>
          <p:cNvCxnSpPr/>
          <p:nvPr/>
        </p:nvCxnSpPr>
        <p:spPr>
          <a:xfrm flipH="1">
            <a:off x="690087" y="3057236"/>
            <a:ext cx="130232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50553A6D-51E8-4CC0-A09B-EED7CBFC5734}"/>
              </a:ext>
            </a:extLst>
          </p:cNvPr>
          <p:cNvCxnSpPr>
            <a:cxnSpLocks/>
          </p:cNvCxnSpPr>
          <p:nvPr/>
        </p:nvCxnSpPr>
        <p:spPr>
          <a:xfrm>
            <a:off x="3284113" y="3057236"/>
            <a:ext cx="138545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DC160C9A-A2F1-418A-AB67-7B460FD3BE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970839"/>
              </p:ext>
            </p:extLst>
          </p:nvPr>
        </p:nvGraphicFramePr>
        <p:xfrm>
          <a:off x="690087" y="3391240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75" name="Equation" r:id="rId11" imgW="215640" imgH="253800" progId="Equation.DSMT4">
                  <p:embed/>
                </p:oleObj>
              </mc:Choice>
              <mc:Fallback>
                <p:oleObj name="Equation" r:id="rId11" imgW="21564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90087" y="3391240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89758509-C8DD-4058-A177-414512AE55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403538"/>
              </p:ext>
            </p:extLst>
          </p:nvPr>
        </p:nvGraphicFramePr>
        <p:xfrm>
          <a:off x="690080" y="3845672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76" name="Equation" r:id="rId13" imgW="215640" imgH="253800" progId="Equation.DSMT4">
                  <p:embed/>
                </p:oleObj>
              </mc:Choice>
              <mc:Fallback>
                <p:oleObj name="Equation" r:id="rId13" imgW="215640" imgH="2538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DC160C9A-A2F1-418A-AB67-7B460FD3BE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90080" y="3845672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5378154D-7CD8-4576-8E65-F77C1C47A0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1745206"/>
              </p:ext>
            </p:extLst>
          </p:nvPr>
        </p:nvGraphicFramePr>
        <p:xfrm>
          <a:off x="690080" y="4297227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77" name="Equation" r:id="rId15" imgW="215640" imgH="253800" progId="Equation.DSMT4">
                  <p:embed/>
                </p:oleObj>
              </mc:Choice>
              <mc:Fallback>
                <p:oleObj name="Equation" r:id="rId15" imgW="215640" imgH="25380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89758509-C8DD-4058-A177-414512AE55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90080" y="4297227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773260C8-E788-4F47-ADC4-DD95F32816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149770"/>
              </p:ext>
            </p:extLst>
          </p:nvPr>
        </p:nvGraphicFramePr>
        <p:xfrm>
          <a:off x="690079" y="4753851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78" name="Equation" r:id="rId17" imgW="215640" imgH="253800" progId="Equation.DSMT4">
                  <p:embed/>
                </p:oleObj>
              </mc:Choice>
              <mc:Fallback>
                <p:oleObj name="Equation" r:id="rId17" imgW="215640" imgH="25380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89758509-C8DD-4058-A177-414512AE55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690079" y="4753851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767D6546-8E08-4FC3-985C-C829275C31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865594"/>
              </p:ext>
            </p:extLst>
          </p:nvPr>
        </p:nvGraphicFramePr>
        <p:xfrm>
          <a:off x="690079" y="5163375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79" name="Equation" r:id="rId19" imgW="215640" imgH="253800" progId="Equation.DSMT4">
                  <p:embed/>
                </p:oleObj>
              </mc:Choice>
              <mc:Fallback>
                <p:oleObj name="Equation" r:id="rId19" imgW="215640" imgH="25380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89758509-C8DD-4058-A177-414512AE55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90079" y="5163375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588CBC81-9EE1-4B04-80C9-46CCE2BF23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313528"/>
              </p:ext>
            </p:extLst>
          </p:nvPr>
        </p:nvGraphicFramePr>
        <p:xfrm>
          <a:off x="690512" y="5543518"/>
          <a:ext cx="347662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0" name="Equation" r:id="rId21" imgW="215640" imgH="660240" progId="Equation.DSMT4">
                  <p:embed/>
                </p:oleObj>
              </mc:Choice>
              <mc:Fallback>
                <p:oleObj name="Equation" r:id="rId21" imgW="215640" imgH="660240" progId="Equation.DSMT4">
                  <p:embed/>
                  <p:pic>
                    <p:nvPicPr>
                      <p:cNvPr id="14" name="物件 13">
                        <a:extLst>
                          <a:ext uri="{FF2B5EF4-FFF2-40B4-BE49-F238E27FC236}">
                            <a16:creationId xmlns:a16="http://schemas.microsoft.com/office/drawing/2014/main" id="{89758509-C8DD-4058-A177-414512AE552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90512" y="5543518"/>
                        <a:ext cx="347662" cy="1065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6C17D6C9-16E8-4E57-9BEA-F556BDDFA3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7545"/>
              </p:ext>
            </p:extLst>
          </p:nvPr>
        </p:nvGraphicFramePr>
        <p:xfrm>
          <a:off x="1341250" y="3704601"/>
          <a:ext cx="624743" cy="282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1" name="Equation" r:id="rId23" imgW="393480" imgH="177480" progId="Equation.DSMT4">
                  <p:embed/>
                </p:oleObj>
              </mc:Choice>
              <mc:Fallback>
                <p:oleObj name="Equation" r:id="rId23" imgW="39348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341250" y="3704601"/>
                        <a:ext cx="624743" cy="282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DA2B53F7-5BEF-4E3D-94D8-2169D052C7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8505680"/>
              </p:ext>
            </p:extLst>
          </p:nvPr>
        </p:nvGraphicFramePr>
        <p:xfrm>
          <a:off x="1341249" y="4565680"/>
          <a:ext cx="624743" cy="282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2" name="Equation" r:id="rId25" imgW="393480" imgH="177480" progId="Equation.DSMT4">
                  <p:embed/>
                </p:oleObj>
              </mc:Choice>
              <mc:Fallback>
                <p:oleObj name="Equation" r:id="rId25" imgW="393480" imgH="17748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6C17D6C9-16E8-4E57-9BEA-F556BDDFA3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341249" y="4565680"/>
                        <a:ext cx="624743" cy="282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A6261784-5699-447D-B4B2-1DF6596333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0303163"/>
              </p:ext>
            </p:extLst>
          </p:nvPr>
        </p:nvGraphicFramePr>
        <p:xfrm>
          <a:off x="1341248" y="5440902"/>
          <a:ext cx="624743" cy="282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3" name="Equation" r:id="rId26" imgW="393480" imgH="177480" progId="Equation.DSMT4">
                  <p:embed/>
                </p:oleObj>
              </mc:Choice>
              <mc:Fallback>
                <p:oleObj name="Equation" r:id="rId26" imgW="393480" imgH="17748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6C17D6C9-16E8-4E57-9BEA-F556BDDFA3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341248" y="5440902"/>
                        <a:ext cx="624743" cy="282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橢圓 21">
            <a:extLst>
              <a:ext uri="{FF2B5EF4-FFF2-40B4-BE49-F238E27FC236}">
                <a16:creationId xmlns:a16="http://schemas.microsoft.com/office/drawing/2014/main" id="{38B3C146-7206-4CC4-B300-0C613B12D009}"/>
              </a:ext>
            </a:extLst>
          </p:cNvPr>
          <p:cNvSpPr/>
          <p:nvPr/>
        </p:nvSpPr>
        <p:spPr>
          <a:xfrm>
            <a:off x="1341249" y="3664099"/>
            <a:ext cx="624743" cy="322639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橢圓 22">
            <a:extLst>
              <a:ext uri="{FF2B5EF4-FFF2-40B4-BE49-F238E27FC236}">
                <a16:creationId xmlns:a16="http://schemas.microsoft.com/office/drawing/2014/main" id="{89287CC4-5EA7-4C43-AC22-75DECC5CD25F}"/>
              </a:ext>
            </a:extLst>
          </p:cNvPr>
          <p:cNvSpPr/>
          <p:nvPr/>
        </p:nvSpPr>
        <p:spPr>
          <a:xfrm>
            <a:off x="1341247" y="4525183"/>
            <a:ext cx="624743" cy="322639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橢圓 23">
            <a:extLst>
              <a:ext uri="{FF2B5EF4-FFF2-40B4-BE49-F238E27FC236}">
                <a16:creationId xmlns:a16="http://schemas.microsoft.com/office/drawing/2014/main" id="{CB2D711E-809D-4045-923D-55019D76E5AA}"/>
              </a:ext>
            </a:extLst>
          </p:cNvPr>
          <p:cNvSpPr/>
          <p:nvPr/>
        </p:nvSpPr>
        <p:spPr>
          <a:xfrm>
            <a:off x="1341246" y="5409453"/>
            <a:ext cx="624743" cy="322639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1D698331-C842-4E3D-AD28-A7608AA511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792391"/>
              </p:ext>
            </p:extLst>
          </p:nvPr>
        </p:nvGraphicFramePr>
        <p:xfrm>
          <a:off x="2816113" y="4114125"/>
          <a:ext cx="624743" cy="282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4" name="Equation" r:id="rId27" imgW="393480" imgH="177480" progId="Equation.DSMT4">
                  <p:embed/>
                </p:oleObj>
              </mc:Choice>
              <mc:Fallback>
                <p:oleObj name="Equation" r:id="rId27" imgW="393480" imgH="17748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6C17D6C9-16E8-4E57-9BEA-F556BDDFA3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816113" y="4114125"/>
                        <a:ext cx="624743" cy="282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73A9D50E-808C-4813-9F42-C13E168EED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199836"/>
              </p:ext>
            </p:extLst>
          </p:nvPr>
        </p:nvGraphicFramePr>
        <p:xfrm>
          <a:off x="2816110" y="5975317"/>
          <a:ext cx="624743" cy="282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5" name="Equation" r:id="rId28" imgW="393480" imgH="177480" progId="Equation.DSMT4">
                  <p:embed/>
                </p:oleObj>
              </mc:Choice>
              <mc:Fallback>
                <p:oleObj name="Equation" r:id="rId28" imgW="393480" imgH="177480" progId="Equation.DSMT4">
                  <p:embed/>
                  <p:pic>
                    <p:nvPicPr>
                      <p:cNvPr id="19" name="物件 18">
                        <a:extLst>
                          <a:ext uri="{FF2B5EF4-FFF2-40B4-BE49-F238E27FC236}">
                            <a16:creationId xmlns:a16="http://schemas.microsoft.com/office/drawing/2014/main" id="{6C17D6C9-16E8-4E57-9BEA-F556BDDFA3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816110" y="5975317"/>
                        <a:ext cx="624743" cy="282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橢圓 26">
            <a:extLst>
              <a:ext uri="{FF2B5EF4-FFF2-40B4-BE49-F238E27FC236}">
                <a16:creationId xmlns:a16="http://schemas.microsoft.com/office/drawing/2014/main" id="{C89F8676-0B1E-4C58-90BB-140BEF8599DE}"/>
              </a:ext>
            </a:extLst>
          </p:cNvPr>
          <p:cNvSpPr/>
          <p:nvPr/>
        </p:nvSpPr>
        <p:spPr>
          <a:xfrm>
            <a:off x="2816111" y="4093876"/>
            <a:ext cx="624743" cy="322639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8" name="橢圓 27">
            <a:extLst>
              <a:ext uri="{FF2B5EF4-FFF2-40B4-BE49-F238E27FC236}">
                <a16:creationId xmlns:a16="http://schemas.microsoft.com/office/drawing/2014/main" id="{35D46124-FB44-4DC4-B128-932DDBCC768B}"/>
              </a:ext>
            </a:extLst>
          </p:cNvPr>
          <p:cNvSpPr/>
          <p:nvPr/>
        </p:nvSpPr>
        <p:spPr>
          <a:xfrm>
            <a:off x="2816110" y="5941000"/>
            <a:ext cx="624743" cy="322639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0" name="直線單箭頭接點 29">
            <a:extLst>
              <a:ext uri="{FF2B5EF4-FFF2-40B4-BE49-F238E27FC236}">
                <a16:creationId xmlns:a16="http://schemas.microsoft.com/office/drawing/2014/main" id="{DADE9A75-D1E6-4EFF-AE14-9D1B36A7FF7C}"/>
              </a:ext>
            </a:extLst>
          </p:cNvPr>
          <p:cNvCxnSpPr>
            <a:endCxn id="22" idx="2"/>
          </p:cNvCxnSpPr>
          <p:nvPr/>
        </p:nvCxnSpPr>
        <p:spPr>
          <a:xfrm>
            <a:off x="1038174" y="3615824"/>
            <a:ext cx="303075" cy="20959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5C1C9FA8-430C-4C22-869C-B6D63F51EB36}"/>
              </a:ext>
            </a:extLst>
          </p:cNvPr>
          <p:cNvCxnSpPr>
            <a:cxnSpLocks/>
            <a:endCxn id="22" idx="2"/>
          </p:cNvCxnSpPr>
          <p:nvPr/>
        </p:nvCxnSpPr>
        <p:spPr>
          <a:xfrm flipV="1">
            <a:off x="1038167" y="3825419"/>
            <a:ext cx="303082" cy="26800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單箭頭接點 33">
            <a:extLst>
              <a:ext uri="{FF2B5EF4-FFF2-40B4-BE49-F238E27FC236}">
                <a16:creationId xmlns:a16="http://schemas.microsoft.com/office/drawing/2014/main" id="{92A060A8-1581-48C7-8AA1-2636A07DE123}"/>
              </a:ext>
            </a:extLst>
          </p:cNvPr>
          <p:cNvCxnSpPr/>
          <p:nvPr/>
        </p:nvCxnSpPr>
        <p:spPr>
          <a:xfrm>
            <a:off x="1013906" y="4497156"/>
            <a:ext cx="303075" cy="20959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單箭頭接點 34">
            <a:extLst>
              <a:ext uri="{FF2B5EF4-FFF2-40B4-BE49-F238E27FC236}">
                <a16:creationId xmlns:a16="http://schemas.microsoft.com/office/drawing/2014/main" id="{97C2197E-0DBD-44D0-A235-18CA36421E3D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1011597" y="4686503"/>
            <a:ext cx="329650" cy="3383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30923485-E47E-49EE-8230-EE38E6F7A8E3}"/>
              </a:ext>
            </a:extLst>
          </p:cNvPr>
          <p:cNvCxnSpPr/>
          <p:nvPr/>
        </p:nvCxnSpPr>
        <p:spPr>
          <a:xfrm>
            <a:off x="1011597" y="5392580"/>
            <a:ext cx="303075" cy="20959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單箭頭接點 38">
            <a:extLst>
              <a:ext uri="{FF2B5EF4-FFF2-40B4-BE49-F238E27FC236}">
                <a16:creationId xmlns:a16="http://schemas.microsoft.com/office/drawing/2014/main" id="{4B631607-C59C-4222-973C-42F8285471F0}"/>
              </a:ext>
            </a:extLst>
          </p:cNvPr>
          <p:cNvCxnSpPr>
            <a:cxnSpLocks/>
            <a:endCxn id="24" idx="2"/>
          </p:cNvCxnSpPr>
          <p:nvPr/>
        </p:nvCxnSpPr>
        <p:spPr>
          <a:xfrm flipV="1">
            <a:off x="1064748" y="5570773"/>
            <a:ext cx="276498" cy="26060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3B7EA5A9-0318-40DC-9607-E66079ACD0AD}"/>
              </a:ext>
            </a:extLst>
          </p:cNvPr>
          <p:cNvCxnSpPr>
            <a:cxnSpLocks/>
            <a:endCxn id="27" idx="2"/>
          </p:cNvCxnSpPr>
          <p:nvPr/>
        </p:nvCxnSpPr>
        <p:spPr>
          <a:xfrm>
            <a:off x="1992414" y="3837860"/>
            <a:ext cx="823697" cy="41733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單箭頭接點 43">
            <a:extLst>
              <a:ext uri="{FF2B5EF4-FFF2-40B4-BE49-F238E27FC236}">
                <a16:creationId xmlns:a16="http://schemas.microsoft.com/office/drawing/2014/main" id="{8EC4E8F9-0A8D-4819-B4AE-540E218854EA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1965989" y="4255196"/>
            <a:ext cx="850122" cy="42445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單箭頭接點 45">
            <a:extLst>
              <a:ext uri="{FF2B5EF4-FFF2-40B4-BE49-F238E27FC236}">
                <a16:creationId xmlns:a16="http://schemas.microsoft.com/office/drawing/2014/main" id="{724415F0-51E3-4D63-94EE-166210129384}"/>
              </a:ext>
            </a:extLst>
          </p:cNvPr>
          <p:cNvCxnSpPr>
            <a:cxnSpLocks/>
            <a:endCxn id="28" idx="2"/>
          </p:cNvCxnSpPr>
          <p:nvPr/>
        </p:nvCxnSpPr>
        <p:spPr>
          <a:xfrm flipV="1">
            <a:off x="1927663" y="6102320"/>
            <a:ext cx="888447" cy="50641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單箭頭接點 46">
            <a:extLst>
              <a:ext uri="{FF2B5EF4-FFF2-40B4-BE49-F238E27FC236}">
                <a16:creationId xmlns:a16="http://schemas.microsoft.com/office/drawing/2014/main" id="{4871388C-E5DE-4B39-82E1-32D9F0BF6DB6}"/>
              </a:ext>
            </a:extLst>
          </p:cNvPr>
          <p:cNvCxnSpPr>
            <a:cxnSpLocks/>
            <a:endCxn id="28" idx="2"/>
          </p:cNvCxnSpPr>
          <p:nvPr/>
        </p:nvCxnSpPr>
        <p:spPr>
          <a:xfrm>
            <a:off x="1992414" y="5591629"/>
            <a:ext cx="823696" cy="51069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2" name="物件 51">
            <a:extLst>
              <a:ext uri="{FF2B5EF4-FFF2-40B4-BE49-F238E27FC236}">
                <a16:creationId xmlns:a16="http://schemas.microsoft.com/office/drawing/2014/main" id="{62932C7A-6017-49B5-9A77-A2F63136A0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544304"/>
              </p:ext>
            </p:extLst>
          </p:nvPr>
        </p:nvGraphicFramePr>
        <p:xfrm>
          <a:off x="3910622" y="4977852"/>
          <a:ext cx="624743" cy="2821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6" name="Equation" r:id="rId29" imgW="393480" imgH="177480" progId="Equation.DSMT4">
                  <p:embed/>
                </p:oleObj>
              </mc:Choice>
              <mc:Fallback>
                <p:oleObj name="Equation" r:id="rId29" imgW="393480" imgH="17748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1D698331-C842-4E3D-AD28-A7608AA511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910622" y="4977852"/>
                        <a:ext cx="624743" cy="2821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橢圓 52">
            <a:extLst>
              <a:ext uri="{FF2B5EF4-FFF2-40B4-BE49-F238E27FC236}">
                <a16:creationId xmlns:a16="http://schemas.microsoft.com/office/drawing/2014/main" id="{70A1C0A7-3677-40E7-94FD-C7742F3799D6}"/>
              </a:ext>
            </a:extLst>
          </p:cNvPr>
          <p:cNvSpPr/>
          <p:nvPr/>
        </p:nvSpPr>
        <p:spPr>
          <a:xfrm>
            <a:off x="3901323" y="4937355"/>
            <a:ext cx="624743" cy="322639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4" name="直線單箭頭接點 53">
            <a:extLst>
              <a:ext uri="{FF2B5EF4-FFF2-40B4-BE49-F238E27FC236}">
                <a16:creationId xmlns:a16="http://schemas.microsoft.com/office/drawing/2014/main" id="{8E0A48EE-6518-4AEF-A0C6-2310E435203C}"/>
              </a:ext>
            </a:extLst>
          </p:cNvPr>
          <p:cNvCxnSpPr>
            <a:cxnSpLocks/>
            <a:endCxn id="53" idx="2"/>
          </p:cNvCxnSpPr>
          <p:nvPr/>
        </p:nvCxnSpPr>
        <p:spPr>
          <a:xfrm flipV="1">
            <a:off x="3449087" y="5098675"/>
            <a:ext cx="452236" cy="95125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>
            <a:extLst>
              <a:ext uri="{FF2B5EF4-FFF2-40B4-BE49-F238E27FC236}">
                <a16:creationId xmlns:a16="http://schemas.microsoft.com/office/drawing/2014/main" id="{42ED1368-7CAF-4A97-BCF5-EFFCBDBA8DDE}"/>
              </a:ext>
            </a:extLst>
          </p:cNvPr>
          <p:cNvCxnSpPr>
            <a:cxnSpLocks/>
            <a:stCxn id="27" idx="6"/>
            <a:endCxn id="53" idx="2"/>
          </p:cNvCxnSpPr>
          <p:nvPr/>
        </p:nvCxnSpPr>
        <p:spPr>
          <a:xfrm>
            <a:off x="3440854" y="4255196"/>
            <a:ext cx="460469" cy="84347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單箭頭接點 60">
            <a:extLst>
              <a:ext uri="{FF2B5EF4-FFF2-40B4-BE49-F238E27FC236}">
                <a16:creationId xmlns:a16="http://schemas.microsoft.com/office/drawing/2014/main" id="{A779155F-A2AB-44F0-9F13-46FCE74A9684}"/>
              </a:ext>
            </a:extLst>
          </p:cNvPr>
          <p:cNvCxnSpPr>
            <a:cxnSpLocks/>
          </p:cNvCxnSpPr>
          <p:nvPr/>
        </p:nvCxnSpPr>
        <p:spPr>
          <a:xfrm>
            <a:off x="4535365" y="5098674"/>
            <a:ext cx="320322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3" name="內容版面配置區 3">
            <a:extLst>
              <a:ext uri="{FF2B5EF4-FFF2-40B4-BE49-F238E27FC236}">
                <a16:creationId xmlns:a16="http://schemas.microsoft.com/office/drawing/2014/main" id="{D1C6FC35-A215-4FF7-B69B-F3FB0198EC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4280574"/>
              </p:ext>
            </p:extLst>
          </p:nvPr>
        </p:nvGraphicFramePr>
        <p:xfrm>
          <a:off x="4864986" y="4890817"/>
          <a:ext cx="347707" cy="456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7" name="Equation" r:id="rId30" imgW="126720" imgH="164880" progId="Equation.DSMT4">
                  <p:embed/>
                </p:oleObj>
              </mc:Choice>
              <mc:Fallback>
                <p:oleObj name="Equation" r:id="rId30" imgW="126720" imgH="16488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8DC94059-5D85-4650-9096-9E21467806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4864986" y="4890817"/>
                        <a:ext cx="347707" cy="4562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5" name="直線接點 64">
            <a:extLst>
              <a:ext uri="{FF2B5EF4-FFF2-40B4-BE49-F238E27FC236}">
                <a16:creationId xmlns:a16="http://schemas.microsoft.com/office/drawing/2014/main" id="{0205C1DB-D3C6-40D2-AF80-17561CAE5CE2}"/>
              </a:ext>
            </a:extLst>
          </p:cNvPr>
          <p:cNvCxnSpPr/>
          <p:nvPr/>
        </p:nvCxnSpPr>
        <p:spPr>
          <a:xfrm>
            <a:off x="6268850" y="2280949"/>
            <a:ext cx="0" cy="45770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物件 65">
            <a:extLst>
              <a:ext uri="{FF2B5EF4-FFF2-40B4-BE49-F238E27FC236}">
                <a16:creationId xmlns:a16="http://schemas.microsoft.com/office/drawing/2014/main" id="{2E8322D5-456E-44AD-9524-61CAE39084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7600865"/>
              </p:ext>
            </p:extLst>
          </p:nvPr>
        </p:nvGraphicFramePr>
        <p:xfrm>
          <a:off x="6771077" y="2551694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8" name="Equation" r:id="rId32" imgW="215640" imgH="253800" progId="Equation.DSMT4">
                  <p:embed/>
                </p:oleObj>
              </mc:Choice>
              <mc:Fallback>
                <p:oleObj name="Equation" r:id="rId32" imgW="215640" imgH="253800" progId="Equation.DSMT4">
                  <p:embed/>
                  <p:pic>
                    <p:nvPicPr>
                      <p:cNvPr id="13" name="物件 12">
                        <a:extLst>
                          <a:ext uri="{FF2B5EF4-FFF2-40B4-BE49-F238E27FC236}">
                            <a16:creationId xmlns:a16="http://schemas.microsoft.com/office/drawing/2014/main" id="{DC160C9A-A2F1-418A-AB67-7B460FD3BE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771077" y="2551694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物件 66">
            <a:extLst>
              <a:ext uri="{FF2B5EF4-FFF2-40B4-BE49-F238E27FC236}">
                <a16:creationId xmlns:a16="http://schemas.microsoft.com/office/drawing/2014/main" id="{91EE0E90-9CF2-48BA-B8B9-62A14D1969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2641741"/>
              </p:ext>
            </p:extLst>
          </p:nvPr>
        </p:nvGraphicFramePr>
        <p:xfrm>
          <a:off x="6771077" y="3035109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9" name="Equation" r:id="rId33" imgW="215640" imgH="253800" progId="Equation.DSMT4">
                  <p:embed/>
                </p:oleObj>
              </mc:Choice>
              <mc:Fallback>
                <p:oleObj name="Equation" r:id="rId33" imgW="215640" imgH="253800" progId="Equation.DSMT4">
                  <p:embed/>
                  <p:pic>
                    <p:nvPicPr>
                      <p:cNvPr id="66" name="物件 65">
                        <a:extLst>
                          <a:ext uri="{FF2B5EF4-FFF2-40B4-BE49-F238E27FC236}">
                            <a16:creationId xmlns:a16="http://schemas.microsoft.com/office/drawing/2014/main" id="{2E8322D5-456E-44AD-9524-61CAE39084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6771077" y="3035109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物件 67">
            <a:extLst>
              <a:ext uri="{FF2B5EF4-FFF2-40B4-BE49-F238E27FC236}">
                <a16:creationId xmlns:a16="http://schemas.microsoft.com/office/drawing/2014/main" id="{EA97A5CC-B7AE-4B21-9EF8-90BE12CCB8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0161881"/>
              </p:ext>
            </p:extLst>
          </p:nvPr>
        </p:nvGraphicFramePr>
        <p:xfrm>
          <a:off x="6770873" y="3542578"/>
          <a:ext cx="348095" cy="409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90" name="Equation" r:id="rId35" imgW="215640" imgH="253800" progId="Equation.DSMT4">
                  <p:embed/>
                </p:oleObj>
              </mc:Choice>
              <mc:Fallback>
                <p:oleObj name="Equation" r:id="rId35" imgW="215640" imgH="253800" progId="Equation.DSMT4">
                  <p:embed/>
                  <p:pic>
                    <p:nvPicPr>
                      <p:cNvPr id="66" name="物件 65">
                        <a:extLst>
                          <a:ext uri="{FF2B5EF4-FFF2-40B4-BE49-F238E27FC236}">
                            <a16:creationId xmlns:a16="http://schemas.microsoft.com/office/drawing/2014/main" id="{2E8322D5-456E-44AD-9524-61CAE39084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6770873" y="3542578"/>
                        <a:ext cx="348095" cy="4095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物件 68">
            <a:extLst>
              <a:ext uri="{FF2B5EF4-FFF2-40B4-BE49-F238E27FC236}">
                <a16:creationId xmlns:a16="http://schemas.microsoft.com/office/drawing/2014/main" id="{740B08F8-9CA9-4BA5-905D-18E55C8AB0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4622062"/>
              </p:ext>
            </p:extLst>
          </p:nvPr>
        </p:nvGraphicFramePr>
        <p:xfrm>
          <a:off x="6770872" y="3979187"/>
          <a:ext cx="347662" cy="145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91" name="Equation" r:id="rId37" imgW="215640" imgH="901440" progId="Equation.DSMT4">
                  <p:embed/>
                </p:oleObj>
              </mc:Choice>
              <mc:Fallback>
                <p:oleObj name="Equation" r:id="rId37" imgW="215640" imgH="901440" progId="Equation.DSMT4">
                  <p:embed/>
                  <p:pic>
                    <p:nvPicPr>
                      <p:cNvPr id="66" name="物件 65">
                        <a:extLst>
                          <a:ext uri="{FF2B5EF4-FFF2-40B4-BE49-F238E27FC236}">
                            <a16:creationId xmlns:a16="http://schemas.microsoft.com/office/drawing/2014/main" id="{2E8322D5-456E-44AD-9524-61CAE39084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6770872" y="3979187"/>
                        <a:ext cx="347662" cy="1454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物件 69">
            <a:extLst>
              <a:ext uri="{FF2B5EF4-FFF2-40B4-BE49-F238E27FC236}">
                <a16:creationId xmlns:a16="http://schemas.microsoft.com/office/drawing/2014/main" id="{F0BB6FAE-5EA2-4130-AF8F-D0B0DAD342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6190428"/>
              </p:ext>
            </p:extLst>
          </p:nvPr>
        </p:nvGraphicFramePr>
        <p:xfrm>
          <a:off x="6761120" y="5495925"/>
          <a:ext cx="3683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92" name="Equation" r:id="rId39" imgW="228600" imgH="253800" progId="Equation.DSMT4">
                  <p:embed/>
                </p:oleObj>
              </mc:Choice>
              <mc:Fallback>
                <p:oleObj name="Equation" r:id="rId39" imgW="228600" imgH="253800" progId="Equation.DSMT4">
                  <p:embed/>
                  <p:pic>
                    <p:nvPicPr>
                      <p:cNvPr id="66" name="物件 65">
                        <a:extLst>
                          <a:ext uri="{FF2B5EF4-FFF2-40B4-BE49-F238E27FC236}">
                            <a16:creationId xmlns:a16="http://schemas.microsoft.com/office/drawing/2014/main" id="{2E8322D5-456E-44AD-9524-61CAE39084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6761120" y="5495925"/>
                        <a:ext cx="368300" cy="40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物件 70">
            <a:extLst>
              <a:ext uri="{FF2B5EF4-FFF2-40B4-BE49-F238E27FC236}">
                <a16:creationId xmlns:a16="http://schemas.microsoft.com/office/drawing/2014/main" id="{C57761DB-371B-456A-92B4-953EFE1A47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28499"/>
              </p:ext>
            </p:extLst>
          </p:nvPr>
        </p:nvGraphicFramePr>
        <p:xfrm>
          <a:off x="7945564" y="2630486"/>
          <a:ext cx="284162" cy="265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93" name="Equation" r:id="rId41" imgW="164880" imgH="1549080" progId="Equation.DSMT4">
                  <p:embed/>
                </p:oleObj>
              </mc:Choice>
              <mc:Fallback>
                <p:oleObj name="Equation" r:id="rId41" imgW="164880" imgH="1549080" progId="Equation.DSMT4">
                  <p:embed/>
                  <p:pic>
                    <p:nvPicPr>
                      <p:cNvPr id="42" name="物件 41">
                        <a:extLst>
                          <a:ext uri="{FF2B5EF4-FFF2-40B4-BE49-F238E27FC236}">
                            <a16:creationId xmlns:a16="http://schemas.microsoft.com/office/drawing/2014/main" id="{52491026-A377-4E05-AAD4-9873177B37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7945564" y="2630486"/>
                        <a:ext cx="284162" cy="2659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矩形 71">
            <a:extLst>
              <a:ext uri="{FF2B5EF4-FFF2-40B4-BE49-F238E27FC236}">
                <a16:creationId xmlns:a16="http://schemas.microsoft.com/office/drawing/2014/main" id="{6DFF2A51-72B7-4ACA-802B-0E7A256B3F4F}"/>
              </a:ext>
            </a:extLst>
          </p:cNvPr>
          <p:cNvSpPr/>
          <p:nvPr/>
        </p:nvSpPr>
        <p:spPr>
          <a:xfrm>
            <a:off x="7868134" y="2630271"/>
            <a:ext cx="440281" cy="271675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73" name="直線單箭頭接點 72">
            <a:extLst>
              <a:ext uri="{FF2B5EF4-FFF2-40B4-BE49-F238E27FC236}">
                <a16:creationId xmlns:a16="http://schemas.microsoft.com/office/drawing/2014/main" id="{17966A3A-B287-4376-83E6-328559D763EC}"/>
              </a:ext>
            </a:extLst>
          </p:cNvPr>
          <p:cNvCxnSpPr>
            <a:cxnSpLocks/>
          </p:cNvCxnSpPr>
          <p:nvPr/>
        </p:nvCxnSpPr>
        <p:spPr>
          <a:xfrm>
            <a:off x="7225066" y="2828781"/>
            <a:ext cx="72049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單箭頭接點 75">
            <a:extLst>
              <a:ext uri="{FF2B5EF4-FFF2-40B4-BE49-F238E27FC236}">
                <a16:creationId xmlns:a16="http://schemas.microsoft.com/office/drawing/2014/main" id="{3BA0D48D-B3CC-4D9D-BE16-44C8D9FACCCF}"/>
              </a:ext>
            </a:extLst>
          </p:cNvPr>
          <p:cNvCxnSpPr>
            <a:cxnSpLocks/>
          </p:cNvCxnSpPr>
          <p:nvPr/>
        </p:nvCxnSpPr>
        <p:spPr>
          <a:xfrm flipV="1">
            <a:off x="7225066" y="2961218"/>
            <a:ext cx="720498" cy="35396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單箭頭接點 77">
            <a:extLst>
              <a:ext uri="{FF2B5EF4-FFF2-40B4-BE49-F238E27FC236}">
                <a16:creationId xmlns:a16="http://schemas.microsoft.com/office/drawing/2014/main" id="{1F6C2791-6356-4EC7-8372-2065A9F399E1}"/>
              </a:ext>
            </a:extLst>
          </p:cNvPr>
          <p:cNvCxnSpPr>
            <a:cxnSpLocks/>
          </p:cNvCxnSpPr>
          <p:nvPr/>
        </p:nvCxnSpPr>
        <p:spPr>
          <a:xfrm flipV="1">
            <a:off x="7245704" y="2988997"/>
            <a:ext cx="699860" cy="73384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>
            <a:extLst>
              <a:ext uri="{FF2B5EF4-FFF2-40B4-BE49-F238E27FC236}">
                <a16:creationId xmlns:a16="http://schemas.microsoft.com/office/drawing/2014/main" id="{8345EB2A-8421-4706-B864-20A86F156C80}"/>
              </a:ext>
            </a:extLst>
          </p:cNvPr>
          <p:cNvCxnSpPr>
            <a:cxnSpLocks/>
          </p:cNvCxnSpPr>
          <p:nvPr/>
        </p:nvCxnSpPr>
        <p:spPr>
          <a:xfrm flipV="1">
            <a:off x="7269765" y="2961218"/>
            <a:ext cx="753229" cy="118565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單箭頭接點 81">
            <a:extLst>
              <a:ext uri="{FF2B5EF4-FFF2-40B4-BE49-F238E27FC236}">
                <a16:creationId xmlns:a16="http://schemas.microsoft.com/office/drawing/2014/main" id="{939FADAC-6441-4586-9DC8-194D77E13CD3}"/>
              </a:ext>
            </a:extLst>
          </p:cNvPr>
          <p:cNvCxnSpPr>
            <a:cxnSpLocks/>
          </p:cNvCxnSpPr>
          <p:nvPr/>
        </p:nvCxnSpPr>
        <p:spPr>
          <a:xfrm flipV="1">
            <a:off x="7105101" y="2961218"/>
            <a:ext cx="935586" cy="281421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4" name="物件 83">
            <a:extLst>
              <a:ext uri="{FF2B5EF4-FFF2-40B4-BE49-F238E27FC236}">
                <a16:creationId xmlns:a16="http://schemas.microsoft.com/office/drawing/2014/main" id="{10FDECA1-6F50-4D71-830A-7CF4D3DD8E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1990294"/>
              </p:ext>
            </p:extLst>
          </p:nvPr>
        </p:nvGraphicFramePr>
        <p:xfrm>
          <a:off x="9018503" y="3796146"/>
          <a:ext cx="1147762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94" name="Equation" r:id="rId43" imgW="507960" imgH="203040" progId="Equation.DSMT4">
                  <p:embed/>
                </p:oleObj>
              </mc:Choice>
              <mc:Fallback>
                <p:oleObj name="Equation" r:id="rId43" imgW="50796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9018503" y="3796146"/>
                        <a:ext cx="1147762" cy="46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6" name="直線接點 85">
            <a:extLst>
              <a:ext uri="{FF2B5EF4-FFF2-40B4-BE49-F238E27FC236}">
                <a16:creationId xmlns:a16="http://schemas.microsoft.com/office/drawing/2014/main" id="{355210B2-C3E3-4456-81B5-6DD5C5259A26}"/>
              </a:ext>
            </a:extLst>
          </p:cNvPr>
          <p:cNvCxnSpPr>
            <a:cxnSpLocks/>
          </p:cNvCxnSpPr>
          <p:nvPr/>
        </p:nvCxnSpPr>
        <p:spPr>
          <a:xfrm>
            <a:off x="8205351" y="2866015"/>
            <a:ext cx="813152" cy="117660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線接點 86">
            <a:extLst>
              <a:ext uri="{FF2B5EF4-FFF2-40B4-BE49-F238E27FC236}">
                <a16:creationId xmlns:a16="http://schemas.microsoft.com/office/drawing/2014/main" id="{8D416D8B-F58F-4CF0-BE27-5EF433EF60D7}"/>
              </a:ext>
            </a:extLst>
          </p:cNvPr>
          <p:cNvCxnSpPr>
            <a:cxnSpLocks/>
            <a:endCxn id="84" idx="1"/>
          </p:cNvCxnSpPr>
          <p:nvPr/>
        </p:nvCxnSpPr>
        <p:spPr>
          <a:xfrm>
            <a:off x="8186425" y="3211080"/>
            <a:ext cx="832078" cy="81525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接點 88">
            <a:extLst>
              <a:ext uri="{FF2B5EF4-FFF2-40B4-BE49-F238E27FC236}">
                <a16:creationId xmlns:a16="http://schemas.microsoft.com/office/drawing/2014/main" id="{77FB9FD9-4000-4E00-9F66-D4AD966637CA}"/>
              </a:ext>
            </a:extLst>
          </p:cNvPr>
          <p:cNvCxnSpPr>
            <a:cxnSpLocks/>
            <a:endCxn id="84" idx="1"/>
          </p:cNvCxnSpPr>
          <p:nvPr/>
        </p:nvCxnSpPr>
        <p:spPr>
          <a:xfrm>
            <a:off x="8219556" y="3592199"/>
            <a:ext cx="798947" cy="43413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接點 92">
            <a:extLst>
              <a:ext uri="{FF2B5EF4-FFF2-40B4-BE49-F238E27FC236}">
                <a16:creationId xmlns:a16="http://schemas.microsoft.com/office/drawing/2014/main" id="{31164A74-C1BE-4320-8447-74D10086AE25}"/>
              </a:ext>
            </a:extLst>
          </p:cNvPr>
          <p:cNvCxnSpPr>
            <a:cxnSpLocks/>
            <a:endCxn id="84" idx="1"/>
          </p:cNvCxnSpPr>
          <p:nvPr/>
        </p:nvCxnSpPr>
        <p:spPr>
          <a:xfrm>
            <a:off x="8204180" y="3958326"/>
            <a:ext cx="814323" cy="6800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接點 94">
            <a:extLst>
              <a:ext uri="{FF2B5EF4-FFF2-40B4-BE49-F238E27FC236}">
                <a16:creationId xmlns:a16="http://schemas.microsoft.com/office/drawing/2014/main" id="{39465AF4-527B-4E79-9BC6-933E58B9A2E5}"/>
              </a:ext>
            </a:extLst>
          </p:cNvPr>
          <p:cNvCxnSpPr>
            <a:cxnSpLocks/>
          </p:cNvCxnSpPr>
          <p:nvPr/>
        </p:nvCxnSpPr>
        <p:spPr>
          <a:xfrm flipV="1">
            <a:off x="8211867" y="4064756"/>
            <a:ext cx="806636" cy="31089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接點 99">
            <a:extLst>
              <a:ext uri="{FF2B5EF4-FFF2-40B4-BE49-F238E27FC236}">
                <a16:creationId xmlns:a16="http://schemas.microsoft.com/office/drawing/2014/main" id="{FAA3A6A1-BBDE-407E-A37E-F07573D5CE24}"/>
              </a:ext>
            </a:extLst>
          </p:cNvPr>
          <p:cNvCxnSpPr>
            <a:cxnSpLocks/>
            <a:endCxn id="84" idx="1"/>
          </p:cNvCxnSpPr>
          <p:nvPr/>
        </p:nvCxnSpPr>
        <p:spPr>
          <a:xfrm flipV="1">
            <a:off x="8227409" y="4026333"/>
            <a:ext cx="791094" cy="69479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接點 101">
            <a:extLst>
              <a:ext uri="{FF2B5EF4-FFF2-40B4-BE49-F238E27FC236}">
                <a16:creationId xmlns:a16="http://schemas.microsoft.com/office/drawing/2014/main" id="{DE65BDC1-A911-423F-8058-5CAB9A1B6BD2}"/>
              </a:ext>
            </a:extLst>
          </p:cNvPr>
          <p:cNvCxnSpPr>
            <a:cxnSpLocks/>
            <a:endCxn id="84" idx="1"/>
          </p:cNvCxnSpPr>
          <p:nvPr/>
        </p:nvCxnSpPr>
        <p:spPr>
          <a:xfrm flipV="1">
            <a:off x="8229858" y="4026333"/>
            <a:ext cx="788645" cy="11346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4" name="物件 103">
            <a:extLst>
              <a:ext uri="{FF2B5EF4-FFF2-40B4-BE49-F238E27FC236}">
                <a16:creationId xmlns:a16="http://schemas.microsoft.com/office/drawing/2014/main" id="{3BEBF884-BABE-46A7-A7A4-1F6E62E492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2021325"/>
              </p:ext>
            </p:extLst>
          </p:nvPr>
        </p:nvGraphicFramePr>
        <p:xfrm>
          <a:off x="10374703" y="4032428"/>
          <a:ext cx="1003300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95" name="Equation" r:id="rId45" imgW="444240" imgH="266400" progId="Equation.DSMT4">
                  <p:embed/>
                </p:oleObj>
              </mc:Choice>
              <mc:Fallback>
                <p:oleObj name="Equation" r:id="rId45" imgW="444240" imgH="266400" progId="Equation.DSMT4">
                  <p:embed/>
                  <p:pic>
                    <p:nvPicPr>
                      <p:cNvPr id="84" name="物件 83">
                        <a:extLst>
                          <a:ext uri="{FF2B5EF4-FFF2-40B4-BE49-F238E27FC236}">
                            <a16:creationId xmlns:a16="http://schemas.microsoft.com/office/drawing/2014/main" id="{10FDECA1-6F50-4D71-830A-7CF4D3DD8E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10374703" y="4032428"/>
                        <a:ext cx="1003300" cy="604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5" name="物件 104">
            <a:extLst>
              <a:ext uri="{FF2B5EF4-FFF2-40B4-BE49-F238E27FC236}">
                <a16:creationId xmlns:a16="http://schemas.microsoft.com/office/drawing/2014/main" id="{F089963C-2A48-4DA0-8002-ECD34F2A24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2922168"/>
              </p:ext>
            </p:extLst>
          </p:nvPr>
        </p:nvGraphicFramePr>
        <p:xfrm>
          <a:off x="9592384" y="4640181"/>
          <a:ext cx="1003300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96" name="Equation" r:id="rId47" imgW="444240" imgH="266400" progId="Equation.DSMT4">
                  <p:embed/>
                </p:oleObj>
              </mc:Choice>
              <mc:Fallback>
                <p:oleObj name="Equation" r:id="rId47" imgW="444240" imgH="266400" progId="Equation.DSMT4">
                  <p:embed/>
                  <p:pic>
                    <p:nvPicPr>
                      <p:cNvPr id="104" name="物件 103">
                        <a:extLst>
                          <a:ext uri="{FF2B5EF4-FFF2-40B4-BE49-F238E27FC236}">
                            <a16:creationId xmlns:a16="http://schemas.microsoft.com/office/drawing/2014/main" id="{3BEBF884-BABE-46A7-A7A4-1F6E62E492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9592384" y="4640181"/>
                        <a:ext cx="1003300" cy="604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" name="物件 105">
            <a:extLst>
              <a:ext uri="{FF2B5EF4-FFF2-40B4-BE49-F238E27FC236}">
                <a16:creationId xmlns:a16="http://schemas.microsoft.com/office/drawing/2014/main" id="{E43FD23E-A2C7-4260-8A38-D503D53059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9548571"/>
              </p:ext>
            </p:extLst>
          </p:nvPr>
        </p:nvGraphicFramePr>
        <p:xfrm>
          <a:off x="9018503" y="5543973"/>
          <a:ext cx="2373312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97" name="Equation" r:id="rId49" imgW="1282680" imgH="203040" progId="Equation.DSMT4">
                  <p:embed/>
                </p:oleObj>
              </mc:Choice>
              <mc:Fallback>
                <p:oleObj name="Equation" r:id="rId49" imgW="12826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0"/>
                      <a:stretch>
                        <a:fillRect/>
                      </a:stretch>
                    </p:blipFill>
                    <p:spPr>
                      <a:xfrm>
                        <a:off x="9018503" y="5543973"/>
                        <a:ext cx="2373312" cy="376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1" name="群組 110">
            <a:extLst>
              <a:ext uri="{FF2B5EF4-FFF2-40B4-BE49-F238E27FC236}">
                <a16:creationId xmlns:a16="http://schemas.microsoft.com/office/drawing/2014/main" id="{84088B6F-61A9-449D-978C-3A60B3C0DE3B}"/>
              </a:ext>
            </a:extLst>
          </p:cNvPr>
          <p:cNvGrpSpPr/>
          <p:nvPr/>
        </p:nvGrpSpPr>
        <p:grpSpPr>
          <a:xfrm>
            <a:off x="8083117" y="5385642"/>
            <a:ext cx="935386" cy="370260"/>
            <a:chOff x="7762485" y="5385642"/>
            <a:chExt cx="935386" cy="370260"/>
          </a:xfrm>
        </p:grpSpPr>
        <p:cxnSp>
          <p:nvCxnSpPr>
            <p:cNvPr id="107" name="直線單箭頭接點 106">
              <a:extLst>
                <a:ext uri="{FF2B5EF4-FFF2-40B4-BE49-F238E27FC236}">
                  <a16:creationId xmlns:a16="http://schemas.microsoft.com/office/drawing/2014/main" id="{18191775-C627-4FDF-9E0E-C33B40282274}"/>
                </a:ext>
              </a:extLst>
            </p:cNvPr>
            <p:cNvCxnSpPr>
              <a:cxnSpLocks/>
            </p:cNvCxnSpPr>
            <p:nvPr/>
          </p:nvCxnSpPr>
          <p:spPr>
            <a:xfrm>
              <a:off x="7767013" y="5732091"/>
              <a:ext cx="930858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接點 108">
              <a:extLst>
                <a:ext uri="{FF2B5EF4-FFF2-40B4-BE49-F238E27FC236}">
                  <a16:creationId xmlns:a16="http://schemas.microsoft.com/office/drawing/2014/main" id="{CFF525FA-D18A-49BE-9A42-88DB4FD4D438}"/>
                </a:ext>
              </a:extLst>
            </p:cNvPr>
            <p:cNvCxnSpPr>
              <a:cxnSpLocks/>
            </p:cNvCxnSpPr>
            <p:nvPr/>
          </p:nvCxnSpPr>
          <p:spPr>
            <a:xfrm>
              <a:off x="7762485" y="5385642"/>
              <a:ext cx="0" cy="37026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D197BCA8-0714-418F-93F6-B899D0BE5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0074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FCB2642E-E71F-4D60-B0C9-45475A9DBF65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962152"/>
              </p:ext>
            </p:extLst>
          </p:nvPr>
        </p:nvGraphicFramePr>
        <p:xfrm>
          <a:off x="1947718" y="1023937"/>
          <a:ext cx="6928428" cy="2497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8" name="Equation" r:id="rId3" imgW="1091880" imgH="393480" progId="Equation.DSMT4">
                  <p:embed/>
                </p:oleObj>
              </mc:Choice>
              <mc:Fallback>
                <p:oleObj name="Equation" r:id="rId3" imgW="1091880" imgH="393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7C07B9C2-9392-4480-A3A4-205B39545D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47718" y="1023937"/>
                        <a:ext cx="6928428" cy="24974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0E268D0-FF50-478B-AE72-15E385EBDEC7}"/>
              </a:ext>
            </a:extLst>
          </p:cNvPr>
          <p:cNvCxnSpPr/>
          <p:nvPr/>
        </p:nvCxnSpPr>
        <p:spPr>
          <a:xfrm>
            <a:off x="1524000" y="3429000"/>
            <a:ext cx="9144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9B5DD2A6-44C6-4A32-AC26-55DEA7A034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618895"/>
              </p:ext>
            </p:extLst>
          </p:nvPr>
        </p:nvGraphicFramePr>
        <p:xfrm>
          <a:off x="1554018" y="3541713"/>
          <a:ext cx="8585200" cy="229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9" name="Equation" r:id="rId5" imgW="1612800" imgH="431640" progId="Equation.DSMT4">
                  <p:embed/>
                </p:oleObj>
              </mc:Choice>
              <mc:Fallback>
                <p:oleObj name="Equation" r:id="rId5" imgW="1612800" imgH="43164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EF582133-90FA-49CE-84BB-8E4C28220E9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54018" y="3541713"/>
                        <a:ext cx="8585200" cy="2292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C4F31FA-D05F-48BB-AEA6-3F243341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8E1D5-6BEB-4E19-AB86-79E80655CF5A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6956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2643</TotalTime>
  <Words>244</Words>
  <Application>Microsoft Office PowerPoint</Application>
  <PresentationFormat>寬螢幕</PresentationFormat>
  <Paragraphs>45</Paragraphs>
  <Slides>26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26</vt:i4>
      </vt:variant>
    </vt:vector>
  </HeadingPairs>
  <TitlesOfParts>
    <vt:vector size="36" baseType="lpstr">
      <vt:lpstr>Open Sans</vt:lpstr>
      <vt:lpstr>微軟正黑體</vt:lpstr>
      <vt:lpstr>新細明體</vt:lpstr>
      <vt:lpstr>Arial</vt:lpstr>
      <vt:lpstr>Calibri</vt:lpstr>
      <vt:lpstr>Calibri Light</vt:lpstr>
      <vt:lpstr>Times New Roman</vt:lpstr>
      <vt:lpstr>Office 佈景主題</vt:lpstr>
      <vt:lpstr>Equation</vt:lpstr>
      <vt:lpstr>MathType 6.0 Equation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Summary</vt:lpstr>
      <vt:lpstr>PowerPoint 簡報</vt:lpstr>
      <vt:lpstr>What are hyperparamerters?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1234</dc:creator>
  <cp:lastModifiedBy>USER</cp:lastModifiedBy>
  <cp:revision>116</cp:revision>
  <dcterms:created xsi:type="dcterms:W3CDTF">2020-09-21T02:08:29Z</dcterms:created>
  <dcterms:modified xsi:type="dcterms:W3CDTF">2021-03-22T00:52:39Z</dcterms:modified>
</cp:coreProperties>
</file>